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0" r:id="rId4"/>
    <p:sldId id="482" r:id="rId5"/>
    <p:sldId id="307" r:id="rId6"/>
    <p:sldId id="484" r:id="rId7"/>
    <p:sldId id="485" r:id="rId8"/>
    <p:sldId id="258" r:id="rId9"/>
    <p:sldId id="259" r:id="rId10"/>
    <p:sldId id="486" r:id="rId11"/>
    <p:sldId id="483" r:id="rId12"/>
    <p:sldId id="487" r:id="rId13"/>
    <p:sldId id="488" r:id="rId14"/>
    <p:sldId id="511" r:id="rId15"/>
    <p:sldId id="502" r:id="rId16"/>
    <p:sldId id="493" r:id="rId17"/>
    <p:sldId id="495" r:id="rId18"/>
    <p:sldId id="506" r:id="rId19"/>
    <p:sldId id="508" r:id="rId20"/>
    <p:sldId id="496" r:id="rId21"/>
    <p:sldId id="494" r:id="rId22"/>
    <p:sldId id="501" r:id="rId23"/>
    <p:sldId id="497" r:id="rId24"/>
    <p:sldId id="498" r:id="rId25"/>
    <p:sldId id="509" r:id="rId26"/>
    <p:sldId id="510" r:id="rId27"/>
    <p:sldId id="490" r:id="rId28"/>
    <p:sldId id="503" r:id="rId29"/>
    <p:sldId id="491" r:id="rId30"/>
    <p:sldId id="500" r:id="rId31"/>
    <p:sldId id="499" r:id="rId32"/>
    <p:sldId id="492" r:id="rId3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315DFF-8215-4D44-97FA-5938BB988B9D}" type="doc">
      <dgm:prSet loTypeId="urn:microsoft.com/office/officeart/2005/8/layout/hierarchy2" loCatId="hierarchy" qsTypeId="urn:microsoft.com/office/officeart/2005/8/quickstyle/simple4" qsCatId="simple" csTypeId="urn:microsoft.com/office/officeart/2005/8/colors/colorful2" csCatId="colorful" phldr="1"/>
      <dgm:spPr/>
      <dgm:t>
        <a:bodyPr/>
        <a:lstStyle/>
        <a:p>
          <a:endParaRPr lang="es-CR"/>
        </a:p>
      </dgm:t>
    </dgm:pt>
    <dgm:pt modelId="{FDE49562-FA67-4BD0-824A-A1EDB302BEE4}">
      <dgm:prSet phldrT="[Texto]"/>
      <dgm:spPr/>
      <dgm:t>
        <a:bodyPr/>
        <a:lstStyle/>
        <a:p>
          <a:r>
            <a:rPr lang="es-CR" dirty="0"/>
            <a:t>Gerencia General </a:t>
          </a:r>
        </a:p>
      </dgm:t>
    </dgm:pt>
    <dgm:pt modelId="{6F6D8A32-4E67-43B8-8827-B1ACA2103E86}" type="parTrans" cxnId="{D8752169-FB91-4EEA-B6AA-C8E3FA3DD531}">
      <dgm:prSet/>
      <dgm:spPr/>
      <dgm:t>
        <a:bodyPr/>
        <a:lstStyle/>
        <a:p>
          <a:endParaRPr lang="es-CR"/>
        </a:p>
      </dgm:t>
    </dgm:pt>
    <dgm:pt modelId="{C6C300CC-D026-4051-B5A5-20C57A06B38E}" type="sibTrans" cxnId="{D8752169-FB91-4EEA-B6AA-C8E3FA3DD531}">
      <dgm:prSet/>
      <dgm:spPr/>
      <dgm:t>
        <a:bodyPr/>
        <a:lstStyle/>
        <a:p>
          <a:endParaRPr lang="es-CR"/>
        </a:p>
      </dgm:t>
    </dgm:pt>
    <dgm:pt modelId="{1EC9D0F1-4C63-43D6-AE48-AE7376128F9F}">
      <dgm:prSet phldrT="[Texto]"/>
      <dgm:spPr>
        <a:solidFill>
          <a:schemeClr val="accent3">
            <a:lumMod val="75000"/>
          </a:schemeClr>
        </a:solidFill>
      </dgm:spPr>
      <dgm:t>
        <a:bodyPr/>
        <a:lstStyle/>
        <a:p>
          <a:r>
            <a:rPr lang="es-CR" dirty="0"/>
            <a:t>CENDEISSS</a:t>
          </a:r>
        </a:p>
      </dgm:t>
    </dgm:pt>
    <dgm:pt modelId="{38059C29-13C8-4C34-8503-C49D49F5E1AF}" type="parTrans" cxnId="{B9298AF7-2129-41FD-91E3-5BADB6739691}">
      <dgm:prSet/>
      <dgm:spPr/>
      <dgm:t>
        <a:bodyPr/>
        <a:lstStyle/>
        <a:p>
          <a:endParaRPr lang="es-CR"/>
        </a:p>
      </dgm:t>
    </dgm:pt>
    <dgm:pt modelId="{CDD8A5BF-B4CD-4F0F-A778-E25450EC24EE}" type="sibTrans" cxnId="{B9298AF7-2129-41FD-91E3-5BADB6739691}">
      <dgm:prSet/>
      <dgm:spPr/>
      <dgm:t>
        <a:bodyPr/>
        <a:lstStyle/>
        <a:p>
          <a:endParaRPr lang="es-CR"/>
        </a:p>
      </dgm:t>
    </dgm:pt>
    <dgm:pt modelId="{8A41891B-4F76-42BD-8039-92FF569F6399}">
      <dgm:prSet phldrT="[Texto]"/>
      <dgm:spPr>
        <a:solidFill>
          <a:schemeClr val="accent6">
            <a:lumMod val="75000"/>
          </a:schemeClr>
        </a:solidFill>
        <a:ln>
          <a:solidFill>
            <a:schemeClr val="accent6">
              <a:lumMod val="75000"/>
            </a:schemeClr>
          </a:solidFill>
        </a:ln>
      </dgm:spPr>
      <dgm:t>
        <a:bodyPr/>
        <a:lstStyle/>
        <a:p>
          <a:r>
            <a:rPr lang="es-CR" dirty="0"/>
            <a:t>Área de Bioética </a:t>
          </a:r>
        </a:p>
      </dgm:t>
    </dgm:pt>
    <dgm:pt modelId="{94F37835-1D72-4414-87E9-D90BDB421316}" type="parTrans" cxnId="{F244CF5A-DF5A-4B57-A0B8-952B00B810CD}">
      <dgm:prSet/>
      <dgm:spPr>
        <a:ln>
          <a:solidFill>
            <a:schemeClr val="accent6">
              <a:lumMod val="75000"/>
            </a:schemeClr>
          </a:solidFill>
        </a:ln>
      </dgm:spPr>
      <dgm:t>
        <a:bodyPr/>
        <a:lstStyle/>
        <a:p>
          <a:endParaRPr lang="es-CR"/>
        </a:p>
      </dgm:t>
    </dgm:pt>
    <dgm:pt modelId="{A9E54D2D-643B-4786-B263-0583D7A9DDF1}" type="sibTrans" cxnId="{F244CF5A-DF5A-4B57-A0B8-952B00B810CD}">
      <dgm:prSet/>
      <dgm:spPr/>
      <dgm:t>
        <a:bodyPr/>
        <a:lstStyle/>
        <a:p>
          <a:endParaRPr lang="es-CR"/>
        </a:p>
      </dgm:t>
    </dgm:pt>
    <dgm:pt modelId="{CB46395F-D939-4055-817E-89F2DF6F0EEF}">
      <dgm:prSet phldrT="[Texto]"/>
      <dgm:spPr/>
      <dgm:t>
        <a:bodyPr/>
        <a:lstStyle/>
        <a:p>
          <a:r>
            <a:rPr lang="es-CR" dirty="0"/>
            <a:t>Subárea de Bioética en Investigación</a:t>
          </a:r>
        </a:p>
      </dgm:t>
    </dgm:pt>
    <dgm:pt modelId="{70446DB4-B185-4B77-B7FA-00FDBA4C634B}" type="parTrans" cxnId="{7C78B0E4-482D-4DA0-9AE6-DA5E4EAC2069}">
      <dgm:prSet/>
      <dgm:spPr/>
      <dgm:t>
        <a:bodyPr/>
        <a:lstStyle/>
        <a:p>
          <a:endParaRPr lang="es-CR"/>
        </a:p>
      </dgm:t>
    </dgm:pt>
    <dgm:pt modelId="{C35BFDD2-4018-4751-9DD6-9DA070030352}" type="sibTrans" cxnId="{7C78B0E4-482D-4DA0-9AE6-DA5E4EAC2069}">
      <dgm:prSet/>
      <dgm:spPr/>
      <dgm:t>
        <a:bodyPr/>
        <a:lstStyle/>
        <a:p>
          <a:endParaRPr lang="es-CR"/>
        </a:p>
      </dgm:t>
    </dgm:pt>
    <dgm:pt modelId="{A500A105-060E-486B-95F7-34326B73826A}">
      <dgm:prSet phldrT="[Texto]"/>
      <dgm:spPr/>
      <dgm:t>
        <a:bodyPr/>
        <a:lstStyle/>
        <a:p>
          <a:r>
            <a:rPr lang="es-CR" dirty="0"/>
            <a:t>Subárea de Bioética Clínica </a:t>
          </a:r>
        </a:p>
      </dgm:t>
    </dgm:pt>
    <dgm:pt modelId="{C95336C5-A8EB-4991-91B2-3B006EDA14F8}" type="parTrans" cxnId="{661F2420-27FB-4DDD-85F0-4932F269C456}">
      <dgm:prSet/>
      <dgm:spPr/>
      <dgm:t>
        <a:bodyPr/>
        <a:lstStyle/>
        <a:p>
          <a:endParaRPr lang="es-CR"/>
        </a:p>
      </dgm:t>
    </dgm:pt>
    <dgm:pt modelId="{4DA4002F-02AB-4966-8671-8FBEBB1F57A8}" type="sibTrans" cxnId="{661F2420-27FB-4DDD-85F0-4932F269C456}">
      <dgm:prSet/>
      <dgm:spPr/>
      <dgm:t>
        <a:bodyPr/>
        <a:lstStyle/>
        <a:p>
          <a:endParaRPr lang="es-CR"/>
        </a:p>
      </dgm:t>
    </dgm:pt>
    <dgm:pt modelId="{9FA3B170-C014-4431-8A75-08D5B2634663}">
      <dgm:prSet phldrT="[Texto]"/>
      <dgm:spPr>
        <a:solidFill>
          <a:schemeClr val="accent6">
            <a:lumMod val="75000"/>
          </a:schemeClr>
        </a:solidFill>
        <a:ln>
          <a:solidFill>
            <a:schemeClr val="accent6">
              <a:lumMod val="75000"/>
            </a:schemeClr>
          </a:solidFill>
        </a:ln>
      </dgm:spPr>
      <dgm:t>
        <a:bodyPr/>
        <a:lstStyle/>
        <a:p>
          <a:r>
            <a:rPr lang="es-CR" dirty="0"/>
            <a:t>Área de Desarrollo de Factor Humano</a:t>
          </a:r>
        </a:p>
      </dgm:t>
    </dgm:pt>
    <dgm:pt modelId="{BF3CA90E-4979-41CB-ADB7-6A6B6EE82BFC}" type="parTrans" cxnId="{6D358FC1-292F-412F-8220-A7314C0479C4}">
      <dgm:prSet/>
      <dgm:spPr>
        <a:ln>
          <a:solidFill>
            <a:schemeClr val="accent6">
              <a:lumMod val="75000"/>
            </a:schemeClr>
          </a:solidFill>
        </a:ln>
      </dgm:spPr>
      <dgm:t>
        <a:bodyPr/>
        <a:lstStyle/>
        <a:p>
          <a:endParaRPr lang="es-CR"/>
        </a:p>
      </dgm:t>
    </dgm:pt>
    <dgm:pt modelId="{C9A6A12D-045C-453C-B27A-4B68BC845781}" type="sibTrans" cxnId="{6D358FC1-292F-412F-8220-A7314C0479C4}">
      <dgm:prSet/>
      <dgm:spPr/>
      <dgm:t>
        <a:bodyPr/>
        <a:lstStyle/>
        <a:p>
          <a:endParaRPr lang="es-CR"/>
        </a:p>
      </dgm:t>
    </dgm:pt>
    <dgm:pt modelId="{84C64378-00C1-4489-A8C8-5C97773772C1}">
      <dgm:prSet phldrT="[Texto]"/>
      <dgm:spPr>
        <a:solidFill>
          <a:schemeClr val="accent6">
            <a:lumMod val="75000"/>
          </a:schemeClr>
        </a:solidFill>
      </dgm:spPr>
      <dgm:t>
        <a:bodyPr/>
        <a:lstStyle/>
        <a:p>
          <a:r>
            <a:rPr lang="es-CR" dirty="0"/>
            <a:t>Área de Planificación</a:t>
          </a:r>
        </a:p>
      </dgm:t>
    </dgm:pt>
    <dgm:pt modelId="{ABED3534-4953-40F2-9AF1-8F08E630027F}" type="parTrans" cxnId="{41F8FB46-0B22-4356-A20F-20D7BD1F91EF}">
      <dgm:prSet/>
      <dgm:spPr>
        <a:ln>
          <a:solidFill>
            <a:schemeClr val="accent6">
              <a:lumMod val="75000"/>
            </a:schemeClr>
          </a:solidFill>
        </a:ln>
      </dgm:spPr>
      <dgm:t>
        <a:bodyPr/>
        <a:lstStyle/>
        <a:p>
          <a:endParaRPr lang="es-CR"/>
        </a:p>
      </dgm:t>
    </dgm:pt>
    <dgm:pt modelId="{FB6E88A9-A479-4706-A642-BA4E3A5996E4}" type="sibTrans" cxnId="{41F8FB46-0B22-4356-A20F-20D7BD1F91EF}">
      <dgm:prSet/>
      <dgm:spPr/>
      <dgm:t>
        <a:bodyPr/>
        <a:lstStyle/>
        <a:p>
          <a:endParaRPr lang="es-CR"/>
        </a:p>
      </dgm:t>
    </dgm:pt>
    <dgm:pt modelId="{4583D3F3-8E01-48AC-A5A0-707CD2043730}">
      <dgm:prSet phldrT="[Texto]"/>
      <dgm:spPr>
        <a:solidFill>
          <a:schemeClr val="accent6">
            <a:lumMod val="75000"/>
          </a:schemeClr>
        </a:solidFill>
        <a:ln>
          <a:solidFill>
            <a:schemeClr val="accent6">
              <a:lumMod val="75000"/>
            </a:schemeClr>
          </a:solidFill>
        </a:ln>
      </dgm:spPr>
      <dgm:t>
        <a:bodyPr/>
        <a:lstStyle/>
        <a:p>
          <a:r>
            <a:rPr lang="es-ES" dirty="0"/>
            <a:t>Área Gestión de la Investigación</a:t>
          </a:r>
          <a:endParaRPr lang="es-CR" dirty="0"/>
        </a:p>
      </dgm:t>
    </dgm:pt>
    <dgm:pt modelId="{1A60CF9C-1C63-41DF-BC99-04510813D03D}" type="parTrans" cxnId="{C51B27BB-2B44-4072-B86A-016136891ABA}">
      <dgm:prSet/>
      <dgm:spPr>
        <a:ln>
          <a:solidFill>
            <a:schemeClr val="accent6">
              <a:lumMod val="75000"/>
            </a:schemeClr>
          </a:solidFill>
        </a:ln>
      </dgm:spPr>
      <dgm:t>
        <a:bodyPr/>
        <a:lstStyle/>
        <a:p>
          <a:endParaRPr lang="es-ES"/>
        </a:p>
      </dgm:t>
    </dgm:pt>
    <dgm:pt modelId="{9CAD1893-34D5-475F-98E2-B8CD6D48B2B1}" type="sibTrans" cxnId="{C51B27BB-2B44-4072-B86A-016136891ABA}">
      <dgm:prSet/>
      <dgm:spPr/>
      <dgm:t>
        <a:bodyPr/>
        <a:lstStyle/>
        <a:p>
          <a:endParaRPr lang="es-ES"/>
        </a:p>
      </dgm:t>
    </dgm:pt>
    <dgm:pt modelId="{1A5EFB33-F8E6-4D47-A209-95E92E2AE2CB}">
      <dgm:prSet phldrT="[Texto]"/>
      <dgm:spPr>
        <a:solidFill>
          <a:schemeClr val="accent6">
            <a:lumMod val="75000"/>
          </a:schemeClr>
        </a:solidFill>
      </dgm:spPr>
      <dgm:t>
        <a:bodyPr/>
        <a:lstStyle/>
        <a:p>
          <a:r>
            <a:rPr lang="es-ES" dirty="0"/>
            <a:t>Área Administración</a:t>
          </a:r>
          <a:endParaRPr lang="es-CR" dirty="0"/>
        </a:p>
      </dgm:t>
    </dgm:pt>
    <dgm:pt modelId="{AC6A1298-3688-4E4A-A376-32837EA7BE4E}" type="parTrans" cxnId="{EBFD4EA5-06DE-495D-8072-0DDDED683185}">
      <dgm:prSet/>
      <dgm:spPr>
        <a:ln>
          <a:solidFill>
            <a:schemeClr val="accent6">
              <a:lumMod val="75000"/>
            </a:schemeClr>
          </a:solidFill>
        </a:ln>
      </dgm:spPr>
      <dgm:t>
        <a:bodyPr/>
        <a:lstStyle/>
        <a:p>
          <a:endParaRPr lang="es-ES"/>
        </a:p>
      </dgm:t>
    </dgm:pt>
    <dgm:pt modelId="{E6255FE4-8ED7-4C87-97DB-7079CA7488CC}" type="sibTrans" cxnId="{EBFD4EA5-06DE-495D-8072-0DDDED683185}">
      <dgm:prSet/>
      <dgm:spPr/>
      <dgm:t>
        <a:bodyPr/>
        <a:lstStyle/>
        <a:p>
          <a:endParaRPr lang="es-ES"/>
        </a:p>
      </dgm:t>
    </dgm:pt>
    <dgm:pt modelId="{DC28BC4C-1D3A-4AB3-8D52-EB4069671A20}" type="pres">
      <dgm:prSet presAssocID="{0B315DFF-8215-4D44-97FA-5938BB988B9D}" presName="diagram" presStyleCnt="0">
        <dgm:presLayoutVars>
          <dgm:chPref val="1"/>
          <dgm:dir/>
          <dgm:animOne val="branch"/>
          <dgm:animLvl val="lvl"/>
          <dgm:resizeHandles val="exact"/>
        </dgm:presLayoutVars>
      </dgm:prSet>
      <dgm:spPr/>
    </dgm:pt>
    <dgm:pt modelId="{F4167737-DF15-4B40-98B1-2027949CE524}" type="pres">
      <dgm:prSet presAssocID="{FDE49562-FA67-4BD0-824A-A1EDB302BEE4}" presName="root1" presStyleCnt="0"/>
      <dgm:spPr/>
    </dgm:pt>
    <dgm:pt modelId="{F749D9AB-9989-4FA9-B69F-69A6C8DFF573}" type="pres">
      <dgm:prSet presAssocID="{FDE49562-FA67-4BD0-824A-A1EDB302BEE4}" presName="LevelOneTextNode" presStyleLbl="node0" presStyleIdx="0" presStyleCnt="1">
        <dgm:presLayoutVars>
          <dgm:chPref val="3"/>
        </dgm:presLayoutVars>
      </dgm:prSet>
      <dgm:spPr/>
    </dgm:pt>
    <dgm:pt modelId="{EA7763BE-02C5-4244-82F6-0BA0A8A797DC}" type="pres">
      <dgm:prSet presAssocID="{FDE49562-FA67-4BD0-824A-A1EDB302BEE4}" presName="level2hierChild" presStyleCnt="0"/>
      <dgm:spPr/>
    </dgm:pt>
    <dgm:pt modelId="{6E52BCFF-C21F-4ADB-84CB-062EC28D1C69}" type="pres">
      <dgm:prSet presAssocID="{38059C29-13C8-4C34-8503-C49D49F5E1AF}" presName="conn2-1" presStyleLbl="parChTrans1D2" presStyleIdx="0" presStyleCnt="1"/>
      <dgm:spPr/>
    </dgm:pt>
    <dgm:pt modelId="{6C23A47A-157B-46DC-9FB4-E459469CF699}" type="pres">
      <dgm:prSet presAssocID="{38059C29-13C8-4C34-8503-C49D49F5E1AF}" presName="connTx" presStyleLbl="parChTrans1D2" presStyleIdx="0" presStyleCnt="1"/>
      <dgm:spPr/>
    </dgm:pt>
    <dgm:pt modelId="{A3B61BA3-0383-40FF-8533-5BCAD7116AA6}" type="pres">
      <dgm:prSet presAssocID="{1EC9D0F1-4C63-43D6-AE48-AE7376128F9F}" presName="root2" presStyleCnt="0"/>
      <dgm:spPr/>
    </dgm:pt>
    <dgm:pt modelId="{9BC4D2A5-B1ED-4525-9EDF-C9548E27E6BF}" type="pres">
      <dgm:prSet presAssocID="{1EC9D0F1-4C63-43D6-AE48-AE7376128F9F}" presName="LevelTwoTextNode" presStyleLbl="node2" presStyleIdx="0" presStyleCnt="1">
        <dgm:presLayoutVars>
          <dgm:chPref val="3"/>
        </dgm:presLayoutVars>
      </dgm:prSet>
      <dgm:spPr/>
    </dgm:pt>
    <dgm:pt modelId="{E786E0CE-3482-4355-9D4E-4FD81E5FFE8C}" type="pres">
      <dgm:prSet presAssocID="{1EC9D0F1-4C63-43D6-AE48-AE7376128F9F}" presName="level3hierChild" presStyleCnt="0"/>
      <dgm:spPr/>
    </dgm:pt>
    <dgm:pt modelId="{651798A7-AB9C-4B29-B5FD-1B4CD21A7C21}" type="pres">
      <dgm:prSet presAssocID="{ABED3534-4953-40F2-9AF1-8F08E630027F}" presName="conn2-1" presStyleLbl="parChTrans1D3" presStyleIdx="0" presStyleCnt="5"/>
      <dgm:spPr/>
    </dgm:pt>
    <dgm:pt modelId="{02D819AD-AA06-455C-8CEC-B7B690AB2BB2}" type="pres">
      <dgm:prSet presAssocID="{ABED3534-4953-40F2-9AF1-8F08E630027F}" presName="connTx" presStyleLbl="parChTrans1D3" presStyleIdx="0" presStyleCnt="5"/>
      <dgm:spPr/>
    </dgm:pt>
    <dgm:pt modelId="{F24584E7-F844-4E43-AED4-2E6ADAB53DE6}" type="pres">
      <dgm:prSet presAssocID="{84C64378-00C1-4489-A8C8-5C97773772C1}" presName="root2" presStyleCnt="0"/>
      <dgm:spPr/>
    </dgm:pt>
    <dgm:pt modelId="{DF2AFCD6-E813-469E-A75A-9D793FC3F758}" type="pres">
      <dgm:prSet presAssocID="{84C64378-00C1-4489-A8C8-5C97773772C1}" presName="LevelTwoTextNode" presStyleLbl="node3" presStyleIdx="0" presStyleCnt="5">
        <dgm:presLayoutVars>
          <dgm:chPref val="3"/>
        </dgm:presLayoutVars>
      </dgm:prSet>
      <dgm:spPr/>
    </dgm:pt>
    <dgm:pt modelId="{87737411-1052-4CBF-9629-DD547CCE5545}" type="pres">
      <dgm:prSet presAssocID="{84C64378-00C1-4489-A8C8-5C97773772C1}" presName="level3hierChild" presStyleCnt="0"/>
      <dgm:spPr/>
    </dgm:pt>
    <dgm:pt modelId="{A804CA24-C08E-495A-9584-D1EE3F39507B}" type="pres">
      <dgm:prSet presAssocID="{BF3CA90E-4979-41CB-ADB7-6A6B6EE82BFC}" presName="conn2-1" presStyleLbl="parChTrans1D3" presStyleIdx="1" presStyleCnt="5"/>
      <dgm:spPr/>
    </dgm:pt>
    <dgm:pt modelId="{A7FD557D-702C-4FAA-AFB4-503048BFDB93}" type="pres">
      <dgm:prSet presAssocID="{BF3CA90E-4979-41CB-ADB7-6A6B6EE82BFC}" presName="connTx" presStyleLbl="parChTrans1D3" presStyleIdx="1" presStyleCnt="5"/>
      <dgm:spPr/>
    </dgm:pt>
    <dgm:pt modelId="{8ED10E21-CEB1-40BC-91B9-6D681B60F9C8}" type="pres">
      <dgm:prSet presAssocID="{9FA3B170-C014-4431-8A75-08D5B2634663}" presName="root2" presStyleCnt="0"/>
      <dgm:spPr/>
    </dgm:pt>
    <dgm:pt modelId="{1B234609-3781-47D1-92B1-3EBAEB9A98CD}" type="pres">
      <dgm:prSet presAssocID="{9FA3B170-C014-4431-8A75-08D5B2634663}" presName="LevelTwoTextNode" presStyleLbl="node3" presStyleIdx="1" presStyleCnt="5">
        <dgm:presLayoutVars>
          <dgm:chPref val="3"/>
        </dgm:presLayoutVars>
      </dgm:prSet>
      <dgm:spPr/>
    </dgm:pt>
    <dgm:pt modelId="{1A756ECE-7B5C-4413-A382-8F1B7FBC5C51}" type="pres">
      <dgm:prSet presAssocID="{9FA3B170-C014-4431-8A75-08D5B2634663}" presName="level3hierChild" presStyleCnt="0"/>
      <dgm:spPr/>
    </dgm:pt>
    <dgm:pt modelId="{641F7679-B818-498C-8B4E-B6B12D70C79D}" type="pres">
      <dgm:prSet presAssocID="{1A60CF9C-1C63-41DF-BC99-04510813D03D}" presName="conn2-1" presStyleLbl="parChTrans1D3" presStyleIdx="2" presStyleCnt="5"/>
      <dgm:spPr/>
    </dgm:pt>
    <dgm:pt modelId="{CD95DA8B-0519-4E1A-8FED-E1F54EAEFE6F}" type="pres">
      <dgm:prSet presAssocID="{1A60CF9C-1C63-41DF-BC99-04510813D03D}" presName="connTx" presStyleLbl="parChTrans1D3" presStyleIdx="2" presStyleCnt="5"/>
      <dgm:spPr/>
    </dgm:pt>
    <dgm:pt modelId="{B8DA3908-EEC2-4897-94BA-4EFB342B866F}" type="pres">
      <dgm:prSet presAssocID="{4583D3F3-8E01-48AC-A5A0-707CD2043730}" presName="root2" presStyleCnt="0"/>
      <dgm:spPr/>
    </dgm:pt>
    <dgm:pt modelId="{ADA3DA7A-7917-488D-BC32-ED2D4093F9C0}" type="pres">
      <dgm:prSet presAssocID="{4583D3F3-8E01-48AC-A5A0-707CD2043730}" presName="LevelTwoTextNode" presStyleLbl="node3" presStyleIdx="2" presStyleCnt="5">
        <dgm:presLayoutVars>
          <dgm:chPref val="3"/>
        </dgm:presLayoutVars>
      </dgm:prSet>
      <dgm:spPr/>
    </dgm:pt>
    <dgm:pt modelId="{2C9E7625-FC0B-4ABB-B2DB-31A9E4829C46}" type="pres">
      <dgm:prSet presAssocID="{4583D3F3-8E01-48AC-A5A0-707CD2043730}" presName="level3hierChild" presStyleCnt="0"/>
      <dgm:spPr/>
    </dgm:pt>
    <dgm:pt modelId="{D5224E99-75B8-4694-BB46-082930A45FFC}" type="pres">
      <dgm:prSet presAssocID="{AC6A1298-3688-4E4A-A376-32837EA7BE4E}" presName="conn2-1" presStyleLbl="parChTrans1D3" presStyleIdx="3" presStyleCnt="5"/>
      <dgm:spPr/>
    </dgm:pt>
    <dgm:pt modelId="{BE9B9A94-29EA-4BD1-9EC5-B32BDF55AD4D}" type="pres">
      <dgm:prSet presAssocID="{AC6A1298-3688-4E4A-A376-32837EA7BE4E}" presName="connTx" presStyleLbl="parChTrans1D3" presStyleIdx="3" presStyleCnt="5"/>
      <dgm:spPr/>
    </dgm:pt>
    <dgm:pt modelId="{DA56057A-59E4-4299-9667-886CED0EED84}" type="pres">
      <dgm:prSet presAssocID="{1A5EFB33-F8E6-4D47-A209-95E92E2AE2CB}" presName="root2" presStyleCnt="0"/>
      <dgm:spPr/>
    </dgm:pt>
    <dgm:pt modelId="{4B470682-0FE4-42F5-810F-0314C442C68C}" type="pres">
      <dgm:prSet presAssocID="{1A5EFB33-F8E6-4D47-A209-95E92E2AE2CB}" presName="LevelTwoTextNode" presStyleLbl="node3" presStyleIdx="3" presStyleCnt="5">
        <dgm:presLayoutVars>
          <dgm:chPref val="3"/>
        </dgm:presLayoutVars>
      </dgm:prSet>
      <dgm:spPr/>
    </dgm:pt>
    <dgm:pt modelId="{52D5D3AE-750C-44CF-9DC3-5A5660BA6000}" type="pres">
      <dgm:prSet presAssocID="{1A5EFB33-F8E6-4D47-A209-95E92E2AE2CB}" presName="level3hierChild" presStyleCnt="0"/>
      <dgm:spPr/>
    </dgm:pt>
    <dgm:pt modelId="{3265A6DD-BD01-49D7-B5E0-9DDB17268091}" type="pres">
      <dgm:prSet presAssocID="{94F37835-1D72-4414-87E9-D90BDB421316}" presName="conn2-1" presStyleLbl="parChTrans1D3" presStyleIdx="4" presStyleCnt="5"/>
      <dgm:spPr/>
    </dgm:pt>
    <dgm:pt modelId="{E58C2AA1-899F-4381-86AA-63EC0D59DA61}" type="pres">
      <dgm:prSet presAssocID="{94F37835-1D72-4414-87E9-D90BDB421316}" presName="connTx" presStyleLbl="parChTrans1D3" presStyleIdx="4" presStyleCnt="5"/>
      <dgm:spPr/>
    </dgm:pt>
    <dgm:pt modelId="{7A72E0E8-B044-4F59-BF87-79FBC1B59482}" type="pres">
      <dgm:prSet presAssocID="{8A41891B-4F76-42BD-8039-92FF569F6399}" presName="root2" presStyleCnt="0"/>
      <dgm:spPr/>
    </dgm:pt>
    <dgm:pt modelId="{C2FE7894-A03E-43B9-BDC4-A2B218C21D18}" type="pres">
      <dgm:prSet presAssocID="{8A41891B-4F76-42BD-8039-92FF569F6399}" presName="LevelTwoTextNode" presStyleLbl="node3" presStyleIdx="4" presStyleCnt="5">
        <dgm:presLayoutVars>
          <dgm:chPref val="3"/>
        </dgm:presLayoutVars>
      </dgm:prSet>
      <dgm:spPr/>
    </dgm:pt>
    <dgm:pt modelId="{BAD2D71C-2CB4-4CA6-850F-A1A8A5C65005}" type="pres">
      <dgm:prSet presAssocID="{8A41891B-4F76-42BD-8039-92FF569F6399}" presName="level3hierChild" presStyleCnt="0"/>
      <dgm:spPr/>
    </dgm:pt>
    <dgm:pt modelId="{7629A8D3-9E0E-4E17-BE11-F20095872290}" type="pres">
      <dgm:prSet presAssocID="{70446DB4-B185-4B77-B7FA-00FDBA4C634B}" presName="conn2-1" presStyleLbl="parChTrans1D4" presStyleIdx="0" presStyleCnt="2"/>
      <dgm:spPr/>
    </dgm:pt>
    <dgm:pt modelId="{691AADF4-BD59-4BF4-9F68-C2E6239C5B7E}" type="pres">
      <dgm:prSet presAssocID="{70446DB4-B185-4B77-B7FA-00FDBA4C634B}" presName="connTx" presStyleLbl="parChTrans1D4" presStyleIdx="0" presStyleCnt="2"/>
      <dgm:spPr/>
    </dgm:pt>
    <dgm:pt modelId="{AC81B718-192E-4431-BA0E-7D44620528F0}" type="pres">
      <dgm:prSet presAssocID="{CB46395F-D939-4055-817E-89F2DF6F0EEF}" presName="root2" presStyleCnt="0"/>
      <dgm:spPr/>
    </dgm:pt>
    <dgm:pt modelId="{BE67DF4E-1B81-4D0C-BE80-B20C9552CEBB}" type="pres">
      <dgm:prSet presAssocID="{CB46395F-D939-4055-817E-89F2DF6F0EEF}" presName="LevelTwoTextNode" presStyleLbl="node4" presStyleIdx="0" presStyleCnt="2">
        <dgm:presLayoutVars>
          <dgm:chPref val="3"/>
        </dgm:presLayoutVars>
      </dgm:prSet>
      <dgm:spPr/>
    </dgm:pt>
    <dgm:pt modelId="{BCFBF8AA-C3F6-4B41-B2FC-91795279BA01}" type="pres">
      <dgm:prSet presAssocID="{CB46395F-D939-4055-817E-89F2DF6F0EEF}" presName="level3hierChild" presStyleCnt="0"/>
      <dgm:spPr/>
    </dgm:pt>
    <dgm:pt modelId="{31C0A443-5086-418B-9C9F-ADFF39231FF4}" type="pres">
      <dgm:prSet presAssocID="{C95336C5-A8EB-4991-91B2-3B006EDA14F8}" presName="conn2-1" presStyleLbl="parChTrans1D4" presStyleIdx="1" presStyleCnt="2"/>
      <dgm:spPr/>
    </dgm:pt>
    <dgm:pt modelId="{CDA5A499-1A9A-42BA-B661-343A3B558CD4}" type="pres">
      <dgm:prSet presAssocID="{C95336C5-A8EB-4991-91B2-3B006EDA14F8}" presName="connTx" presStyleLbl="parChTrans1D4" presStyleIdx="1" presStyleCnt="2"/>
      <dgm:spPr/>
    </dgm:pt>
    <dgm:pt modelId="{591AEBAB-5ED5-4BB3-830B-9EA677B38959}" type="pres">
      <dgm:prSet presAssocID="{A500A105-060E-486B-95F7-34326B73826A}" presName="root2" presStyleCnt="0"/>
      <dgm:spPr/>
    </dgm:pt>
    <dgm:pt modelId="{9CB8931B-A1B6-4014-BD64-8335B70A3838}" type="pres">
      <dgm:prSet presAssocID="{A500A105-060E-486B-95F7-34326B73826A}" presName="LevelTwoTextNode" presStyleLbl="node4" presStyleIdx="1" presStyleCnt="2">
        <dgm:presLayoutVars>
          <dgm:chPref val="3"/>
        </dgm:presLayoutVars>
      </dgm:prSet>
      <dgm:spPr/>
    </dgm:pt>
    <dgm:pt modelId="{00663950-385C-4E1C-8B2B-4B696B9B8C24}" type="pres">
      <dgm:prSet presAssocID="{A500A105-060E-486B-95F7-34326B73826A}" presName="level3hierChild" presStyleCnt="0"/>
      <dgm:spPr/>
    </dgm:pt>
  </dgm:ptLst>
  <dgm:cxnLst>
    <dgm:cxn modelId="{729E180D-3F8F-4696-8D1D-1850B31C0FC4}" type="presOf" srcId="{9FA3B170-C014-4431-8A75-08D5B2634663}" destId="{1B234609-3781-47D1-92B1-3EBAEB9A98CD}" srcOrd="0" destOrd="0" presId="urn:microsoft.com/office/officeart/2005/8/layout/hierarchy2"/>
    <dgm:cxn modelId="{F25C6E18-563C-47E6-8295-191B5FC35C9D}" type="presOf" srcId="{1EC9D0F1-4C63-43D6-AE48-AE7376128F9F}" destId="{9BC4D2A5-B1ED-4525-9EDF-C9548E27E6BF}" srcOrd="0" destOrd="0" presId="urn:microsoft.com/office/officeart/2005/8/layout/hierarchy2"/>
    <dgm:cxn modelId="{661F2420-27FB-4DDD-85F0-4932F269C456}" srcId="{8A41891B-4F76-42BD-8039-92FF569F6399}" destId="{A500A105-060E-486B-95F7-34326B73826A}" srcOrd="1" destOrd="0" parTransId="{C95336C5-A8EB-4991-91B2-3B006EDA14F8}" sibTransId="{4DA4002F-02AB-4966-8671-8FBEBB1F57A8}"/>
    <dgm:cxn modelId="{DF535C2B-9948-4F9B-8A7A-C0C0BFAD7307}" type="presOf" srcId="{FDE49562-FA67-4BD0-824A-A1EDB302BEE4}" destId="{F749D9AB-9989-4FA9-B69F-69A6C8DFF573}" srcOrd="0" destOrd="0" presId="urn:microsoft.com/office/officeart/2005/8/layout/hierarchy2"/>
    <dgm:cxn modelId="{67792E37-568A-408D-AF6C-18B6445B6709}" type="presOf" srcId="{38059C29-13C8-4C34-8503-C49D49F5E1AF}" destId="{6E52BCFF-C21F-4ADB-84CB-062EC28D1C69}" srcOrd="0" destOrd="0" presId="urn:microsoft.com/office/officeart/2005/8/layout/hierarchy2"/>
    <dgm:cxn modelId="{A279093E-F9AC-47ED-A912-7BEBD6ABA966}" type="presOf" srcId="{8A41891B-4F76-42BD-8039-92FF569F6399}" destId="{C2FE7894-A03E-43B9-BDC4-A2B218C21D18}" srcOrd="0" destOrd="0" presId="urn:microsoft.com/office/officeart/2005/8/layout/hierarchy2"/>
    <dgm:cxn modelId="{CB4BCB3F-F6AE-4D2D-BFB5-A200910FBA63}" type="presOf" srcId="{1A5EFB33-F8E6-4D47-A209-95E92E2AE2CB}" destId="{4B470682-0FE4-42F5-810F-0314C442C68C}" srcOrd="0" destOrd="0" presId="urn:microsoft.com/office/officeart/2005/8/layout/hierarchy2"/>
    <dgm:cxn modelId="{41F8FB46-0B22-4356-A20F-20D7BD1F91EF}" srcId="{1EC9D0F1-4C63-43D6-AE48-AE7376128F9F}" destId="{84C64378-00C1-4489-A8C8-5C97773772C1}" srcOrd="0" destOrd="0" parTransId="{ABED3534-4953-40F2-9AF1-8F08E630027F}" sibTransId="{FB6E88A9-A479-4706-A642-BA4E3A5996E4}"/>
    <dgm:cxn modelId="{D8752169-FB91-4EEA-B6AA-C8E3FA3DD531}" srcId="{0B315DFF-8215-4D44-97FA-5938BB988B9D}" destId="{FDE49562-FA67-4BD0-824A-A1EDB302BEE4}" srcOrd="0" destOrd="0" parTransId="{6F6D8A32-4E67-43B8-8827-B1ACA2103E86}" sibTransId="{C6C300CC-D026-4051-B5A5-20C57A06B38E}"/>
    <dgm:cxn modelId="{07581D4D-7D7E-4905-B811-7C7039148372}" type="presOf" srcId="{84C64378-00C1-4489-A8C8-5C97773772C1}" destId="{DF2AFCD6-E813-469E-A75A-9D793FC3F758}" srcOrd="0" destOrd="0" presId="urn:microsoft.com/office/officeart/2005/8/layout/hierarchy2"/>
    <dgm:cxn modelId="{F8E6A56E-C6F5-4E6C-BC06-F70988CE836E}" type="presOf" srcId="{BF3CA90E-4979-41CB-ADB7-6A6B6EE82BFC}" destId="{A804CA24-C08E-495A-9584-D1EE3F39507B}" srcOrd="0" destOrd="0" presId="urn:microsoft.com/office/officeart/2005/8/layout/hierarchy2"/>
    <dgm:cxn modelId="{E269594F-92A7-483D-A1FC-B9A9F088C8E5}" type="presOf" srcId="{0B315DFF-8215-4D44-97FA-5938BB988B9D}" destId="{DC28BC4C-1D3A-4AB3-8D52-EB4069671A20}" srcOrd="0" destOrd="0" presId="urn:microsoft.com/office/officeart/2005/8/layout/hierarchy2"/>
    <dgm:cxn modelId="{50BBF851-6EFA-430A-8971-75521941F971}" type="presOf" srcId="{94F37835-1D72-4414-87E9-D90BDB421316}" destId="{E58C2AA1-899F-4381-86AA-63EC0D59DA61}" srcOrd="1" destOrd="0" presId="urn:microsoft.com/office/officeart/2005/8/layout/hierarchy2"/>
    <dgm:cxn modelId="{6A664552-32EE-453B-AE1D-1E0BBFE20048}" type="presOf" srcId="{CB46395F-D939-4055-817E-89F2DF6F0EEF}" destId="{BE67DF4E-1B81-4D0C-BE80-B20C9552CEBB}" srcOrd="0" destOrd="0" presId="urn:microsoft.com/office/officeart/2005/8/layout/hierarchy2"/>
    <dgm:cxn modelId="{4788E853-3E24-4356-82C2-BA4203F30306}" type="presOf" srcId="{C95336C5-A8EB-4991-91B2-3B006EDA14F8}" destId="{31C0A443-5086-418B-9C9F-ADFF39231FF4}" srcOrd="0" destOrd="0" presId="urn:microsoft.com/office/officeart/2005/8/layout/hierarchy2"/>
    <dgm:cxn modelId="{343C4078-1FB6-4A1E-9422-42C8EE6B7807}" type="presOf" srcId="{ABED3534-4953-40F2-9AF1-8F08E630027F}" destId="{02D819AD-AA06-455C-8CEC-B7B690AB2BB2}" srcOrd="1" destOrd="0" presId="urn:microsoft.com/office/officeart/2005/8/layout/hierarchy2"/>
    <dgm:cxn modelId="{F244CF5A-DF5A-4B57-A0B8-952B00B810CD}" srcId="{1EC9D0F1-4C63-43D6-AE48-AE7376128F9F}" destId="{8A41891B-4F76-42BD-8039-92FF569F6399}" srcOrd="4" destOrd="0" parTransId="{94F37835-1D72-4414-87E9-D90BDB421316}" sibTransId="{A9E54D2D-643B-4786-B263-0583D7A9DDF1}"/>
    <dgm:cxn modelId="{7EB94B7C-D73C-472A-89C5-E32AC9E2073A}" type="presOf" srcId="{AC6A1298-3688-4E4A-A376-32837EA7BE4E}" destId="{BE9B9A94-29EA-4BD1-9EC5-B32BDF55AD4D}" srcOrd="1" destOrd="0" presId="urn:microsoft.com/office/officeart/2005/8/layout/hierarchy2"/>
    <dgm:cxn modelId="{1B3E477D-FE7F-43FA-9763-79EAB11EBA24}" type="presOf" srcId="{BF3CA90E-4979-41CB-ADB7-6A6B6EE82BFC}" destId="{A7FD557D-702C-4FAA-AFB4-503048BFDB93}" srcOrd="1" destOrd="0" presId="urn:microsoft.com/office/officeart/2005/8/layout/hierarchy2"/>
    <dgm:cxn modelId="{6E172E88-F7BE-4A4B-9D48-59F3AD54A02C}" type="presOf" srcId="{ABED3534-4953-40F2-9AF1-8F08E630027F}" destId="{651798A7-AB9C-4B29-B5FD-1B4CD21A7C21}" srcOrd="0" destOrd="0" presId="urn:microsoft.com/office/officeart/2005/8/layout/hierarchy2"/>
    <dgm:cxn modelId="{46760C89-9F97-4200-8914-4DC6E42C5DE8}" type="presOf" srcId="{1A60CF9C-1C63-41DF-BC99-04510813D03D}" destId="{641F7679-B818-498C-8B4E-B6B12D70C79D}" srcOrd="0" destOrd="0" presId="urn:microsoft.com/office/officeart/2005/8/layout/hierarchy2"/>
    <dgm:cxn modelId="{EBFD4EA5-06DE-495D-8072-0DDDED683185}" srcId="{1EC9D0F1-4C63-43D6-AE48-AE7376128F9F}" destId="{1A5EFB33-F8E6-4D47-A209-95E92E2AE2CB}" srcOrd="3" destOrd="0" parTransId="{AC6A1298-3688-4E4A-A376-32837EA7BE4E}" sibTransId="{E6255FE4-8ED7-4C87-97DB-7079CA7488CC}"/>
    <dgm:cxn modelId="{0A5D6AAC-D694-4386-9D50-D95B87250222}" type="presOf" srcId="{4583D3F3-8E01-48AC-A5A0-707CD2043730}" destId="{ADA3DA7A-7917-488D-BC32-ED2D4093F9C0}" srcOrd="0" destOrd="0" presId="urn:microsoft.com/office/officeart/2005/8/layout/hierarchy2"/>
    <dgm:cxn modelId="{C9E5AAAC-C071-40AB-8437-868AF40D939B}" type="presOf" srcId="{C95336C5-A8EB-4991-91B2-3B006EDA14F8}" destId="{CDA5A499-1A9A-42BA-B661-343A3B558CD4}" srcOrd="1" destOrd="0" presId="urn:microsoft.com/office/officeart/2005/8/layout/hierarchy2"/>
    <dgm:cxn modelId="{C51B27BB-2B44-4072-B86A-016136891ABA}" srcId="{1EC9D0F1-4C63-43D6-AE48-AE7376128F9F}" destId="{4583D3F3-8E01-48AC-A5A0-707CD2043730}" srcOrd="2" destOrd="0" parTransId="{1A60CF9C-1C63-41DF-BC99-04510813D03D}" sibTransId="{9CAD1893-34D5-475F-98E2-B8CD6D48B2B1}"/>
    <dgm:cxn modelId="{96358CBB-4065-4630-83C1-2333FE0B5A6E}" type="presOf" srcId="{AC6A1298-3688-4E4A-A376-32837EA7BE4E}" destId="{D5224E99-75B8-4694-BB46-082930A45FFC}" srcOrd="0" destOrd="0" presId="urn:microsoft.com/office/officeart/2005/8/layout/hierarchy2"/>
    <dgm:cxn modelId="{6D358FC1-292F-412F-8220-A7314C0479C4}" srcId="{1EC9D0F1-4C63-43D6-AE48-AE7376128F9F}" destId="{9FA3B170-C014-4431-8A75-08D5B2634663}" srcOrd="1" destOrd="0" parTransId="{BF3CA90E-4979-41CB-ADB7-6A6B6EE82BFC}" sibTransId="{C9A6A12D-045C-453C-B27A-4B68BC845781}"/>
    <dgm:cxn modelId="{825267C2-B101-4D7B-AAB2-3AB3EE48197C}" type="presOf" srcId="{70446DB4-B185-4B77-B7FA-00FDBA4C634B}" destId="{691AADF4-BD59-4BF4-9F68-C2E6239C5B7E}" srcOrd="1" destOrd="0" presId="urn:microsoft.com/office/officeart/2005/8/layout/hierarchy2"/>
    <dgm:cxn modelId="{91B08DC9-4419-41E3-AA3F-22377A15630F}" type="presOf" srcId="{1A60CF9C-1C63-41DF-BC99-04510813D03D}" destId="{CD95DA8B-0519-4E1A-8FED-E1F54EAEFE6F}" srcOrd="1" destOrd="0" presId="urn:microsoft.com/office/officeart/2005/8/layout/hierarchy2"/>
    <dgm:cxn modelId="{47BA3DE1-F211-4735-BC69-EDA9D61480A1}" type="presOf" srcId="{70446DB4-B185-4B77-B7FA-00FDBA4C634B}" destId="{7629A8D3-9E0E-4E17-BE11-F20095872290}" srcOrd="0" destOrd="0" presId="urn:microsoft.com/office/officeart/2005/8/layout/hierarchy2"/>
    <dgm:cxn modelId="{7C78B0E4-482D-4DA0-9AE6-DA5E4EAC2069}" srcId="{8A41891B-4F76-42BD-8039-92FF569F6399}" destId="{CB46395F-D939-4055-817E-89F2DF6F0EEF}" srcOrd="0" destOrd="0" parTransId="{70446DB4-B185-4B77-B7FA-00FDBA4C634B}" sibTransId="{C35BFDD2-4018-4751-9DD6-9DA070030352}"/>
    <dgm:cxn modelId="{E15430E9-31B6-4298-AA73-5BE16ABEE621}" type="presOf" srcId="{94F37835-1D72-4414-87E9-D90BDB421316}" destId="{3265A6DD-BD01-49D7-B5E0-9DDB17268091}" srcOrd="0" destOrd="0" presId="urn:microsoft.com/office/officeart/2005/8/layout/hierarchy2"/>
    <dgm:cxn modelId="{2F72F9F6-E43E-4871-93D2-E03B67B9F779}" type="presOf" srcId="{A500A105-060E-486B-95F7-34326B73826A}" destId="{9CB8931B-A1B6-4014-BD64-8335B70A3838}" srcOrd="0" destOrd="0" presId="urn:microsoft.com/office/officeart/2005/8/layout/hierarchy2"/>
    <dgm:cxn modelId="{B9298AF7-2129-41FD-91E3-5BADB6739691}" srcId="{FDE49562-FA67-4BD0-824A-A1EDB302BEE4}" destId="{1EC9D0F1-4C63-43D6-AE48-AE7376128F9F}" srcOrd="0" destOrd="0" parTransId="{38059C29-13C8-4C34-8503-C49D49F5E1AF}" sibTransId="{CDD8A5BF-B4CD-4F0F-A778-E25450EC24EE}"/>
    <dgm:cxn modelId="{11B51BFA-6791-487F-ABD4-629D232CFBFD}" type="presOf" srcId="{38059C29-13C8-4C34-8503-C49D49F5E1AF}" destId="{6C23A47A-157B-46DC-9FB4-E459469CF699}" srcOrd="1" destOrd="0" presId="urn:microsoft.com/office/officeart/2005/8/layout/hierarchy2"/>
    <dgm:cxn modelId="{4C96DEF3-2C1D-4B96-A888-920276D241BF}" type="presParOf" srcId="{DC28BC4C-1D3A-4AB3-8D52-EB4069671A20}" destId="{F4167737-DF15-4B40-98B1-2027949CE524}" srcOrd="0" destOrd="0" presId="urn:microsoft.com/office/officeart/2005/8/layout/hierarchy2"/>
    <dgm:cxn modelId="{F3056C84-09A9-487A-AC5C-10B73E324528}" type="presParOf" srcId="{F4167737-DF15-4B40-98B1-2027949CE524}" destId="{F749D9AB-9989-4FA9-B69F-69A6C8DFF573}" srcOrd="0" destOrd="0" presId="urn:microsoft.com/office/officeart/2005/8/layout/hierarchy2"/>
    <dgm:cxn modelId="{057B7903-5D7C-405A-BAD2-B4DD8A3F1B9F}" type="presParOf" srcId="{F4167737-DF15-4B40-98B1-2027949CE524}" destId="{EA7763BE-02C5-4244-82F6-0BA0A8A797DC}" srcOrd="1" destOrd="0" presId="urn:microsoft.com/office/officeart/2005/8/layout/hierarchy2"/>
    <dgm:cxn modelId="{A2E5E483-B6FA-4E3B-839F-B2A8C69EDAD5}" type="presParOf" srcId="{EA7763BE-02C5-4244-82F6-0BA0A8A797DC}" destId="{6E52BCFF-C21F-4ADB-84CB-062EC28D1C69}" srcOrd="0" destOrd="0" presId="urn:microsoft.com/office/officeart/2005/8/layout/hierarchy2"/>
    <dgm:cxn modelId="{3061ECDA-3961-400E-90D4-68CCA48BEAF5}" type="presParOf" srcId="{6E52BCFF-C21F-4ADB-84CB-062EC28D1C69}" destId="{6C23A47A-157B-46DC-9FB4-E459469CF699}" srcOrd="0" destOrd="0" presId="urn:microsoft.com/office/officeart/2005/8/layout/hierarchy2"/>
    <dgm:cxn modelId="{4BF3DDF2-4EC2-4973-A6BA-3F4D39EA0016}" type="presParOf" srcId="{EA7763BE-02C5-4244-82F6-0BA0A8A797DC}" destId="{A3B61BA3-0383-40FF-8533-5BCAD7116AA6}" srcOrd="1" destOrd="0" presId="urn:microsoft.com/office/officeart/2005/8/layout/hierarchy2"/>
    <dgm:cxn modelId="{2CE81DFF-4A91-44FF-B736-13141E685455}" type="presParOf" srcId="{A3B61BA3-0383-40FF-8533-5BCAD7116AA6}" destId="{9BC4D2A5-B1ED-4525-9EDF-C9548E27E6BF}" srcOrd="0" destOrd="0" presId="urn:microsoft.com/office/officeart/2005/8/layout/hierarchy2"/>
    <dgm:cxn modelId="{551B1AA6-7316-4BDB-A105-A94BCE0657A4}" type="presParOf" srcId="{A3B61BA3-0383-40FF-8533-5BCAD7116AA6}" destId="{E786E0CE-3482-4355-9D4E-4FD81E5FFE8C}" srcOrd="1" destOrd="0" presId="urn:microsoft.com/office/officeart/2005/8/layout/hierarchy2"/>
    <dgm:cxn modelId="{E8EDFA97-92F8-433A-8092-898CE8470FFA}" type="presParOf" srcId="{E786E0CE-3482-4355-9D4E-4FD81E5FFE8C}" destId="{651798A7-AB9C-4B29-B5FD-1B4CD21A7C21}" srcOrd="0" destOrd="0" presId="urn:microsoft.com/office/officeart/2005/8/layout/hierarchy2"/>
    <dgm:cxn modelId="{C0D32770-CBDD-40C1-82E8-27C4A1441262}" type="presParOf" srcId="{651798A7-AB9C-4B29-B5FD-1B4CD21A7C21}" destId="{02D819AD-AA06-455C-8CEC-B7B690AB2BB2}" srcOrd="0" destOrd="0" presId="urn:microsoft.com/office/officeart/2005/8/layout/hierarchy2"/>
    <dgm:cxn modelId="{B94AB77D-FA04-4205-8F58-76A198B4CD73}" type="presParOf" srcId="{E786E0CE-3482-4355-9D4E-4FD81E5FFE8C}" destId="{F24584E7-F844-4E43-AED4-2E6ADAB53DE6}" srcOrd="1" destOrd="0" presId="urn:microsoft.com/office/officeart/2005/8/layout/hierarchy2"/>
    <dgm:cxn modelId="{AEAD3E21-2417-40C2-B6F4-C8342C8D27C6}" type="presParOf" srcId="{F24584E7-F844-4E43-AED4-2E6ADAB53DE6}" destId="{DF2AFCD6-E813-469E-A75A-9D793FC3F758}" srcOrd="0" destOrd="0" presId="urn:microsoft.com/office/officeart/2005/8/layout/hierarchy2"/>
    <dgm:cxn modelId="{6CD8E825-BC29-4C01-B504-36F0FB166001}" type="presParOf" srcId="{F24584E7-F844-4E43-AED4-2E6ADAB53DE6}" destId="{87737411-1052-4CBF-9629-DD547CCE5545}" srcOrd="1" destOrd="0" presId="urn:microsoft.com/office/officeart/2005/8/layout/hierarchy2"/>
    <dgm:cxn modelId="{C1AC3E81-639E-47A2-8448-F5A6F9821A20}" type="presParOf" srcId="{E786E0CE-3482-4355-9D4E-4FD81E5FFE8C}" destId="{A804CA24-C08E-495A-9584-D1EE3F39507B}" srcOrd="2" destOrd="0" presId="urn:microsoft.com/office/officeart/2005/8/layout/hierarchy2"/>
    <dgm:cxn modelId="{C88148D6-0325-4EDF-94BC-7906B2B74E14}" type="presParOf" srcId="{A804CA24-C08E-495A-9584-D1EE3F39507B}" destId="{A7FD557D-702C-4FAA-AFB4-503048BFDB93}" srcOrd="0" destOrd="0" presId="urn:microsoft.com/office/officeart/2005/8/layout/hierarchy2"/>
    <dgm:cxn modelId="{43123FBE-F35E-40F9-87AD-2C9BCAE44A94}" type="presParOf" srcId="{E786E0CE-3482-4355-9D4E-4FD81E5FFE8C}" destId="{8ED10E21-CEB1-40BC-91B9-6D681B60F9C8}" srcOrd="3" destOrd="0" presId="urn:microsoft.com/office/officeart/2005/8/layout/hierarchy2"/>
    <dgm:cxn modelId="{15B30D2F-93F5-45CA-8455-444F52F4A319}" type="presParOf" srcId="{8ED10E21-CEB1-40BC-91B9-6D681B60F9C8}" destId="{1B234609-3781-47D1-92B1-3EBAEB9A98CD}" srcOrd="0" destOrd="0" presId="urn:microsoft.com/office/officeart/2005/8/layout/hierarchy2"/>
    <dgm:cxn modelId="{40F016CF-AE02-43DB-96C9-C58703C9799D}" type="presParOf" srcId="{8ED10E21-CEB1-40BC-91B9-6D681B60F9C8}" destId="{1A756ECE-7B5C-4413-A382-8F1B7FBC5C51}" srcOrd="1" destOrd="0" presId="urn:microsoft.com/office/officeart/2005/8/layout/hierarchy2"/>
    <dgm:cxn modelId="{C61C149C-0413-4495-B39C-42F82D8E228B}" type="presParOf" srcId="{E786E0CE-3482-4355-9D4E-4FD81E5FFE8C}" destId="{641F7679-B818-498C-8B4E-B6B12D70C79D}" srcOrd="4" destOrd="0" presId="urn:microsoft.com/office/officeart/2005/8/layout/hierarchy2"/>
    <dgm:cxn modelId="{77CCFBB1-F196-40E9-99CE-6BDA48FD41FB}" type="presParOf" srcId="{641F7679-B818-498C-8B4E-B6B12D70C79D}" destId="{CD95DA8B-0519-4E1A-8FED-E1F54EAEFE6F}" srcOrd="0" destOrd="0" presId="urn:microsoft.com/office/officeart/2005/8/layout/hierarchy2"/>
    <dgm:cxn modelId="{C682F085-393D-45F2-94C9-68617F84CC2A}" type="presParOf" srcId="{E786E0CE-3482-4355-9D4E-4FD81E5FFE8C}" destId="{B8DA3908-EEC2-4897-94BA-4EFB342B866F}" srcOrd="5" destOrd="0" presId="urn:microsoft.com/office/officeart/2005/8/layout/hierarchy2"/>
    <dgm:cxn modelId="{0F800EA0-6493-4DB8-B857-F91E6D001CC9}" type="presParOf" srcId="{B8DA3908-EEC2-4897-94BA-4EFB342B866F}" destId="{ADA3DA7A-7917-488D-BC32-ED2D4093F9C0}" srcOrd="0" destOrd="0" presId="urn:microsoft.com/office/officeart/2005/8/layout/hierarchy2"/>
    <dgm:cxn modelId="{BC750E10-08DB-4357-AE35-16C773F7B466}" type="presParOf" srcId="{B8DA3908-EEC2-4897-94BA-4EFB342B866F}" destId="{2C9E7625-FC0B-4ABB-B2DB-31A9E4829C46}" srcOrd="1" destOrd="0" presId="urn:microsoft.com/office/officeart/2005/8/layout/hierarchy2"/>
    <dgm:cxn modelId="{11CAA16D-CE1F-447D-ABFB-863C5DD6F3CF}" type="presParOf" srcId="{E786E0CE-3482-4355-9D4E-4FD81E5FFE8C}" destId="{D5224E99-75B8-4694-BB46-082930A45FFC}" srcOrd="6" destOrd="0" presId="urn:microsoft.com/office/officeart/2005/8/layout/hierarchy2"/>
    <dgm:cxn modelId="{E5592462-431E-4227-ADBD-CA22B3070251}" type="presParOf" srcId="{D5224E99-75B8-4694-BB46-082930A45FFC}" destId="{BE9B9A94-29EA-4BD1-9EC5-B32BDF55AD4D}" srcOrd="0" destOrd="0" presId="urn:microsoft.com/office/officeart/2005/8/layout/hierarchy2"/>
    <dgm:cxn modelId="{0C91B799-EDF0-4ABB-80D1-11AF4B628AFA}" type="presParOf" srcId="{E786E0CE-3482-4355-9D4E-4FD81E5FFE8C}" destId="{DA56057A-59E4-4299-9667-886CED0EED84}" srcOrd="7" destOrd="0" presId="urn:microsoft.com/office/officeart/2005/8/layout/hierarchy2"/>
    <dgm:cxn modelId="{65B2FEE6-8985-4CF4-994B-5B6D3364C4BF}" type="presParOf" srcId="{DA56057A-59E4-4299-9667-886CED0EED84}" destId="{4B470682-0FE4-42F5-810F-0314C442C68C}" srcOrd="0" destOrd="0" presId="urn:microsoft.com/office/officeart/2005/8/layout/hierarchy2"/>
    <dgm:cxn modelId="{13D0695F-75EE-47EF-9DC9-C2E745EF698B}" type="presParOf" srcId="{DA56057A-59E4-4299-9667-886CED0EED84}" destId="{52D5D3AE-750C-44CF-9DC3-5A5660BA6000}" srcOrd="1" destOrd="0" presId="urn:microsoft.com/office/officeart/2005/8/layout/hierarchy2"/>
    <dgm:cxn modelId="{909931C7-5308-4004-A2FB-C4E4E818A706}" type="presParOf" srcId="{E786E0CE-3482-4355-9D4E-4FD81E5FFE8C}" destId="{3265A6DD-BD01-49D7-B5E0-9DDB17268091}" srcOrd="8" destOrd="0" presId="urn:microsoft.com/office/officeart/2005/8/layout/hierarchy2"/>
    <dgm:cxn modelId="{6AAA3B02-993D-4BD1-A32C-FA32886F2798}" type="presParOf" srcId="{3265A6DD-BD01-49D7-B5E0-9DDB17268091}" destId="{E58C2AA1-899F-4381-86AA-63EC0D59DA61}" srcOrd="0" destOrd="0" presId="urn:microsoft.com/office/officeart/2005/8/layout/hierarchy2"/>
    <dgm:cxn modelId="{763283E6-1234-4658-90CE-EA591CC14233}" type="presParOf" srcId="{E786E0CE-3482-4355-9D4E-4FD81E5FFE8C}" destId="{7A72E0E8-B044-4F59-BF87-79FBC1B59482}" srcOrd="9" destOrd="0" presId="urn:microsoft.com/office/officeart/2005/8/layout/hierarchy2"/>
    <dgm:cxn modelId="{E53CCFF8-37D1-4BB2-ADE3-7602F1A50CF5}" type="presParOf" srcId="{7A72E0E8-B044-4F59-BF87-79FBC1B59482}" destId="{C2FE7894-A03E-43B9-BDC4-A2B218C21D18}" srcOrd="0" destOrd="0" presId="urn:microsoft.com/office/officeart/2005/8/layout/hierarchy2"/>
    <dgm:cxn modelId="{5F4CC7C9-F93B-4032-99F3-C4AE0CC81C63}" type="presParOf" srcId="{7A72E0E8-B044-4F59-BF87-79FBC1B59482}" destId="{BAD2D71C-2CB4-4CA6-850F-A1A8A5C65005}" srcOrd="1" destOrd="0" presId="urn:microsoft.com/office/officeart/2005/8/layout/hierarchy2"/>
    <dgm:cxn modelId="{60D4D3E9-C077-4C7F-B1F8-48DA3FEB5BC5}" type="presParOf" srcId="{BAD2D71C-2CB4-4CA6-850F-A1A8A5C65005}" destId="{7629A8D3-9E0E-4E17-BE11-F20095872290}" srcOrd="0" destOrd="0" presId="urn:microsoft.com/office/officeart/2005/8/layout/hierarchy2"/>
    <dgm:cxn modelId="{12F12ED3-8D5B-4800-A97C-1C6C3903B59E}" type="presParOf" srcId="{7629A8D3-9E0E-4E17-BE11-F20095872290}" destId="{691AADF4-BD59-4BF4-9F68-C2E6239C5B7E}" srcOrd="0" destOrd="0" presId="urn:microsoft.com/office/officeart/2005/8/layout/hierarchy2"/>
    <dgm:cxn modelId="{0A7DB91B-0F20-496B-9811-B681031408CF}" type="presParOf" srcId="{BAD2D71C-2CB4-4CA6-850F-A1A8A5C65005}" destId="{AC81B718-192E-4431-BA0E-7D44620528F0}" srcOrd="1" destOrd="0" presId="urn:microsoft.com/office/officeart/2005/8/layout/hierarchy2"/>
    <dgm:cxn modelId="{137B429D-4E5B-4BDA-A084-46203712B44B}" type="presParOf" srcId="{AC81B718-192E-4431-BA0E-7D44620528F0}" destId="{BE67DF4E-1B81-4D0C-BE80-B20C9552CEBB}" srcOrd="0" destOrd="0" presId="urn:microsoft.com/office/officeart/2005/8/layout/hierarchy2"/>
    <dgm:cxn modelId="{20CF5E0E-F23A-446F-A621-D65106BFC941}" type="presParOf" srcId="{AC81B718-192E-4431-BA0E-7D44620528F0}" destId="{BCFBF8AA-C3F6-4B41-B2FC-91795279BA01}" srcOrd="1" destOrd="0" presId="urn:microsoft.com/office/officeart/2005/8/layout/hierarchy2"/>
    <dgm:cxn modelId="{64DB8319-553D-4717-90B9-EB62B462D82B}" type="presParOf" srcId="{BAD2D71C-2CB4-4CA6-850F-A1A8A5C65005}" destId="{31C0A443-5086-418B-9C9F-ADFF39231FF4}" srcOrd="2" destOrd="0" presId="urn:microsoft.com/office/officeart/2005/8/layout/hierarchy2"/>
    <dgm:cxn modelId="{897B48CE-A889-4C92-9807-1798D192D695}" type="presParOf" srcId="{31C0A443-5086-418B-9C9F-ADFF39231FF4}" destId="{CDA5A499-1A9A-42BA-B661-343A3B558CD4}" srcOrd="0" destOrd="0" presId="urn:microsoft.com/office/officeart/2005/8/layout/hierarchy2"/>
    <dgm:cxn modelId="{1CD9A186-A05F-4154-99BE-1DCCB31833C8}" type="presParOf" srcId="{BAD2D71C-2CB4-4CA6-850F-A1A8A5C65005}" destId="{591AEBAB-5ED5-4BB3-830B-9EA677B38959}" srcOrd="3" destOrd="0" presId="urn:microsoft.com/office/officeart/2005/8/layout/hierarchy2"/>
    <dgm:cxn modelId="{90A480CB-3881-47F9-9568-5C1AF6FE46B3}" type="presParOf" srcId="{591AEBAB-5ED5-4BB3-830B-9EA677B38959}" destId="{9CB8931B-A1B6-4014-BD64-8335B70A3838}" srcOrd="0" destOrd="0" presId="urn:microsoft.com/office/officeart/2005/8/layout/hierarchy2"/>
    <dgm:cxn modelId="{7E7F1AB6-9209-4858-B0D9-ED4014FC756B}" type="presParOf" srcId="{591AEBAB-5ED5-4BB3-830B-9EA677B38959}" destId="{00663950-385C-4E1C-8B2B-4B696B9B8C24}" srcOrd="1" destOrd="0" presId="urn:microsoft.com/office/officeart/2005/8/layout/hierarchy2"/>
  </dgm:cxnLst>
  <dgm:bg/>
  <dgm:whole>
    <a:ln>
      <a:solidFill>
        <a:schemeClr val="accent6">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10EC2A-F4F2-494F-8E75-9A17BA13B36E}"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9D6460D0-65D9-4E95-AF97-0EB163C0EA22}">
      <dgm:prSet custT="1"/>
      <dgm:spPr/>
      <dgm:t>
        <a:bodyPr/>
        <a:lstStyle/>
        <a:p>
          <a:r>
            <a:rPr lang="es-CR" sz="1400" dirty="0"/>
            <a:t>Derecho a la dignidad humana, la intimidad y la confidencialidad </a:t>
          </a:r>
          <a:endParaRPr lang="en-US" sz="1400" dirty="0"/>
        </a:p>
      </dgm:t>
    </dgm:pt>
    <dgm:pt modelId="{1458E683-E872-4821-A553-97C8381A4EBD}" type="parTrans" cxnId="{04100FDF-97DB-4835-89B6-7E8695BFD424}">
      <dgm:prSet/>
      <dgm:spPr/>
      <dgm:t>
        <a:bodyPr/>
        <a:lstStyle/>
        <a:p>
          <a:endParaRPr lang="en-US" sz="4000"/>
        </a:p>
      </dgm:t>
    </dgm:pt>
    <dgm:pt modelId="{8B72CAD3-039B-4AA0-8A13-DA85FBD6F689}" type="sibTrans" cxnId="{04100FDF-97DB-4835-89B6-7E8695BFD424}">
      <dgm:prSet/>
      <dgm:spPr/>
      <dgm:t>
        <a:bodyPr/>
        <a:lstStyle/>
        <a:p>
          <a:endParaRPr lang="en-US" sz="4000"/>
        </a:p>
      </dgm:t>
    </dgm:pt>
    <dgm:pt modelId="{6E877B4B-9F49-44BC-B971-0E02D4ECEE2A}">
      <dgm:prSet custT="1"/>
      <dgm:spPr/>
      <dgm:t>
        <a:bodyPr/>
        <a:lstStyle/>
        <a:p>
          <a:r>
            <a:rPr lang="es-CR" sz="1400"/>
            <a:t>Responsabilidad legal y ética</a:t>
          </a:r>
          <a:endParaRPr lang="en-US" sz="1400"/>
        </a:p>
      </dgm:t>
    </dgm:pt>
    <dgm:pt modelId="{DEE8BEF9-C058-4704-AAC7-9E18DCB50F75}" type="parTrans" cxnId="{40B8C0AD-0C10-48E9-B5E6-BEA0C1DF54E5}">
      <dgm:prSet/>
      <dgm:spPr/>
      <dgm:t>
        <a:bodyPr/>
        <a:lstStyle/>
        <a:p>
          <a:endParaRPr lang="en-US" sz="4000"/>
        </a:p>
      </dgm:t>
    </dgm:pt>
    <dgm:pt modelId="{B7612C26-C2DF-4453-A229-E7AD0F586EF0}" type="sibTrans" cxnId="{40B8C0AD-0C10-48E9-B5E6-BEA0C1DF54E5}">
      <dgm:prSet/>
      <dgm:spPr/>
      <dgm:t>
        <a:bodyPr/>
        <a:lstStyle/>
        <a:p>
          <a:endParaRPr lang="en-US" sz="4000"/>
        </a:p>
      </dgm:t>
    </dgm:pt>
    <dgm:pt modelId="{5530D168-8C7E-4326-9A1D-240393E35F7A}">
      <dgm:prSet custT="1"/>
      <dgm:spPr/>
      <dgm:t>
        <a:bodyPr/>
        <a:lstStyle/>
        <a:p>
          <a:r>
            <a:rPr lang="es-CR" sz="1400"/>
            <a:t>Identificadores </a:t>
          </a:r>
          <a:endParaRPr lang="en-US" sz="1400"/>
        </a:p>
      </dgm:t>
    </dgm:pt>
    <dgm:pt modelId="{BAC2FDBF-F2DB-429F-946A-AB7F335387AE}" type="parTrans" cxnId="{45CC1C18-4DF5-41B7-91C6-D6C0E152ED0E}">
      <dgm:prSet/>
      <dgm:spPr/>
      <dgm:t>
        <a:bodyPr/>
        <a:lstStyle/>
        <a:p>
          <a:endParaRPr lang="en-US" sz="4000"/>
        </a:p>
      </dgm:t>
    </dgm:pt>
    <dgm:pt modelId="{80CC1D3E-78B7-4527-B2C2-00B7CAA2B2CB}" type="sibTrans" cxnId="{45CC1C18-4DF5-41B7-91C6-D6C0E152ED0E}">
      <dgm:prSet/>
      <dgm:spPr/>
      <dgm:t>
        <a:bodyPr/>
        <a:lstStyle/>
        <a:p>
          <a:endParaRPr lang="en-US" sz="4000"/>
        </a:p>
      </dgm:t>
    </dgm:pt>
    <dgm:pt modelId="{A102CE7E-AC0B-4C1D-B7E2-6CC5B64E4D7C}">
      <dgm:prSet custT="1"/>
      <dgm:spPr/>
      <dgm:t>
        <a:bodyPr/>
        <a:lstStyle/>
        <a:p>
          <a:r>
            <a:rPr lang="es-CR" sz="1400"/>
            <a:t>No discutir información de los usuarios en áreas donde personas no autorizadas puedan escuchar</a:t>
          </a:r>
          <a:endParaRPr lang="en-US" sz="1400"/>
        </a:p>
      </dgm:t>
    </dgm:pt>
    <dgm:pt modelId="{F100E05A-A858-4598-81DC-074D2EBB7006}" type="parTrans" cxnId="{A0715A90-C016-4F3D-AA4F-9673EC90F8D4}">
      <dgm:prSet/>
      <dgm:spPr/>
      <dgm:t>
        <a:bodyPr/>
        <a:lstStyle/>
        <a:p>
          <a:endParaRPr lang="en-US" sz="4000"/>
        </a:p>
      </dgm:t>
    </dgm:pt>
    <dgm:pt modelId="{FA163DCF-9DB8-446F-A377-4608D9C3E4AF}" type="sibTrans" cxnId="{A0715A90-C016-4F3D-AA4F-9673EC90F8D4}">
      <dgm:prSet/>
      <dgm:spPr/>
      <dgm:t>
        <a:bodyPr/>
        <a:lstStyle/>
        <a:p>
          <a:endParaRPr lang="en-US" sz="4000"/>
        </a:p>
      </dgm:t>
    </dgm:pt>
    <dgm:pt modelId="{EE491349-3E7C-4A34-9D0B-4964F03AFC3F}">
      <dgm:prSet custT="1"/>
      <dgm:spPr/>
      <dgm:t>
        <a:bodyPr/>
        <a:lstStyle/>
        <a:p>
          <a:r>
            <a:rPr lang="es-CR" sz="1400"/>
            <a:t>El uso de la información confidencial incluye el acceso</a:t>
          </a:r>
          <a:endParaRPr lang="en-US" sz="1400"/>
        </a:p>
      </dgm:t>
    </dgm:pt>
    <dgm:pt modelId="{C651F3E2-A1C1-4DD7-B2D0-89E59E251F84}" type="parTrans" cxnId="{E79D428C-C7F8-4C09-A880-E753C1DA462B}">
      <dgm:prSet/>
      <dgm:spPr/>
      <dgm:t>
        <a:bodyPr/>
        <a:lstStyle/>
        <a:p>
          <a:endParaRPr lang="en-US" sz="4000"/>
        </a:p>
      </dgm:t>
    </dgm:pt>
    <dgm:pt modelId="{A968FA2C-CFF1-4C7A-8FCB-06B6A7C4C2A1}" type="sibTrans" cxnId="{E79D428C-C7F8-4C09-A880-E753C1DA462B}">
      <dgm:prSet/>
      <dgm:spPr/>
      <dgm:t>
        <a:bodyPr/>
        <a:lstStyle/>
        <a:p>
          <a:endParaRPr lang="en-US" sz="4000"/>
        </a:p>
      </dgm:t>
    </dgm:pt>
    <dgm:pt modelId="{C0263AB6-79CD-46B2-809A-48A48BEA79B9}">
      <dgm:prSet custT="1"/>
      <dgm:spPr/>
      <dgm:t>
        <a:bodyPr/>
        <a:lstStyle/>
        <a:p>
          <a:r>
            <a:rPr lang="es-CR" sz="1400"/>
            <a:t>La información confidencial le pertenece al usuario</a:t>
          </a:r>
          <a:endParaRPr lang="en-US" sz="1400"/>
        </a:p>
      </dgm:t>
    </dgm:pt>
    <dgm:pt modelId="{64EC3233-0ADF-4868-9DC9-7A13A91BB749}" type="parTrans" cxnId="{119075FC-8D28-435F-AE7C-870BB63AC643}">
      <dgm:prSet/>
      <dgm:spPr/>
      <dgm:t>
        <a:bodyPr/>
        <a:lstStyle/>
        <a:p>
          <a:endParaRPr lang="en-US" sz="4000"/>
        </a:p>
      </dgm:t>
    </dgm:pt>
    <dgm:pt modelId="{E422B902-91F4-4E56-8728-5D0A49C61B03}" type="sibTrans" cxnId="{119075FC-8D28-435F-AE7C-870BB63AC643}">
      <dgm:prSet/>
      <dgm:spPr/>
      <dgm:t>
        <a:bodyPr/>
        <a:lstStyle/>
        <a:p>
          <a:endParaRPr lang="en-US" sz="4000"/>
        </a:p>
      </dgm:t>
    </dgm:pt>
    <dgm:pt modelId="{05479744-3C12-42A9-9E62-9B10AA79B264}">
      <dgm:prSet custT="1"/>
      <dgm:spPr/>
      <dgm:t>
        <a:bodyPr/>
        <a:lstStyle/>
        <a:p>
          <a:r>
            <a:rPr lang="es-CR" sz="1400" dirty="0"/>
            <a:t>Solo  debe utilizarse para atención y tratamiento de usuarios </a:t>
          </a:r>
          <a:endParaRPr lang="en-US" sz="1400" dirty="0"/>
        </a:p>
      </dgm:t>
    </dgm:pt>
    <dgm:pt modelId="{F19AD67B-1B85-4F47-BD92-3BE0A3F613F6}" type="parTrans" cxnId="{B7DDFC3C-2969-4B5D-B3FE-5AFB81FBA910}">
      <dgm:prSet/>
      <dgm:spPr/>
      <dgm:t>
        <a:bodyPr/>
        <a:lstStyle/>
        <a:p>
          <a:endParaRPr lang="en-US" sz="4000"/>
        </a:p>
      </dgm:t>
    </dgm:pt>
    <dgm:pt modelId="{4A8AC8FB-8532-4E02-B81C-98736FE4BC95}" type="sibTrans" cxnId="{B7DDFC3C-2969-4B5D-B3FE-5AFB81FBA910}">
      <dgm:prSet/>
      <dgm:spPr/>
      <dgm:t>
        <a:bodyPr/>
        <a:lstStyle/>
        <a:p>
          <a:endParaRPr lang="en-US" sz="4000"/>
        </a:p>
      </dgm:t>
    </dgm:pt>
    <dgm:pt modelId="{8A3F23C8-8253-4243-840A-55BE16699426}">
      <dgm:prSet custT="1"/>
      <dgm:spPr/>
      <dgm:t>
        <a:bodyPr/>
        <a:lstStyle/>
        <a:p>
          <a:r>
            <a:rPr lang="es-CR" sz="1400" dirty="0"/>
            <a:t>No debe cederse a terceros</a:t>
          </a:r>
          <a:endParaRPr lang="en-US" sz="1400" dirty="0"/>
        </a:p>
      </dgm:t>
    </dgm:pt>
    <dgm:pt modelId="{AC104335-E35E-441A-9A8F-AC73F4F40F71}" type="parTrans" cxnId="{8B867F34-B525-466D-BA17-DFBF181FDDED}">
      <dgm:prSet/>
      <dgm:spPr/>
      <dgm:t>
        <a:bodyPr/>
        <a:lstStyle/>
        <a:p>
          <a:endParaRPr lang="en-US" sz="4000"/>
        </a:p>
      </dgm:t>
    </dgm:pt>
    <dgm:pt modelId="{C7B3ECE4-8D4F-40CD-B931-172A33B9BBA0}" type="sibTrans" cxnId="{8B867F34-B525-466D-BA17-DFBF181FDDED}">
      <dgm:prSet/>
      <dgm:spPr/>
      <dgm:t>
        <a:bodyPr/>
        <a:lstStyle/>
        <a:p>
          <a:endParaRPr lang="en-US" sz="4000"/>
        </a:p>
      </dgm:t>
    </dgm:pt>
    <dgm:pt modelId="{41FC5793-231B-406F-8F4B-5D9918BE24FA}">
      <dgm:prSet custT="1"/>
      <dgm:spPr/>
      <dgm:t>
        <a:bodyPr/>
        <a:lstStyle/>
        <a:p>
          <a:r>
            <a:rPr lang="es-CR" sz="1400" dirty="0"/>
            <a:t>No debe realizar transmisiones, copias, divulgaciones, consultas o modificaciones no autorizadas</a:t>
          </a:r>
          <a:endParaRPr lang="en-US" sz="1400" dirty="0"/>
        </a:p>
      </dgm:t>
    </dgm:pt>
    <dgm:pt modelId="{A91A88D9-45D6-432F-83A6-372FF1012047}" type="parTrans" cxnId="{D66D00C0-CAD2-45E8-9CD6-A5FADC0CFF84}">
      <dgm:prSet/>
      <dgm:spPr/>
      <dgm:t>
        <a:bodyPr/>
        <a:lstStyle/>
        <a:p>
          <a:endParaRPr lang="en-US" sz="4000"/>
        </a:p>
      </dgm:t>
    </dgm:pt>
    <dgm:pt modelId="{BDA3FA8B-AA36-458B-ADB9-A83CF7C40C4B}" type="sibTrans" cxnId="{D66D00C0-CAD2-45E8-9CD6-A5FADC0CFF84}">
      <dgm:prSet/>
      <dgm:spPr/>
      <dgm:t>
        <a:bodyPr/>
        <a:lstStyle/>
        <a:p>
          <a:endParaRPr lang="en-US" sz="4000"/>
        </a:p>
      </dgm:t>
    </dgm:pt>
    <dgm:pt modelId="{F47E9D97-9C9B-4DE0-8216-9A7BDD2E3471}">
      <dgm:prSet custT="1"/>
      <dgm:spPr/>
      <dgm:t>
        <a:bodyPr/>
        <a:lstStyle/>
        <a:p>
          <a:r>
            <a:rPr lang="es-CR" sz="1400" dirty="0"/>
            <a:t>En caso de investigación biomédica debe contar con la autorización y la aprobación del CEC </a:t>
          </a:r>
          <a:endParaRPr lang="en-US" sz="1400" dirty="0"/>
        </a:p>
      </dgm:t>
    </dgm:pt>
    <dgm:pt modelId="{9EFC6B6B-B437-420C-9E5C-FC10227A6D56}" type="parTrans" cxnId="{1E077BA6-2B48-4B32-A2E5-4F6A148267B9}">
      <dgm:prSet/>
      <dgm:spPr/>
      <dgm:t>
        <a:bodyPr/>
        <a:lstStyle/>
        <a:p>
          <a:endParaRPr lang="en-US" sz="4000"/>
        </a:p>
      </dgm:t>
    </dgm:pt>
    <dgm:pt modelId="{6EA630E3-CA7D-4217-A220-6E752A849357}" type="sibTrans" cxnId="{1E077BA6-2B48-4B32-A2E5-4F6A148267B9}">
      <dgm:prSet/>
      <dgm:spPr/>
      <dgm:t>
        <a:bodyPr/>
        <a:lstStyle/>
        <a:p>
          <a:endParaRPr lang="en-US" sz="4000"/>
        </a:p>
      </dgm:t>
    </dgm:pt>
    <dgm:pt modelId="{2002B71D-2D30-48F9-B7FF-35FE8E98CCB1}">
      <dgm:prSet custT="1"/>
      <dgm:spPr/>
      <dgm:t>
        <a:bodyPr/>
        <a:lstStyle/>
        <a:p>
          <a:r>
            <a:rPr lang="es-CR" sz="1400"/>
            <a:t>La publicación de artículos o casos en revistas y actividades científicas requiere autorizaciones</a:t>
          </a:r>
          <a:endParaRPr lang="en-US" sz="1400"/>
        </a:p>
      </dgm:t>
    </dgm:pt>
    <dgm:pt modelId="{C1E04CDD-D24D-4D50-9146-3759264330F2}" type="parTrans" cxnId="{8FC5E49E-BD65-4E3E-AD66-43259681B791}">
      <dgm:prSet/>
      <dgm:spPr/>
      <dgm:t>
        <a:bodyPr/>
        <a:lstStyle/>
        <a:p>
          <a:endParaRPr lang="en-US" sz="4000"/>
        </a:p>
      </dgm:t>
    </dgm:pt>
    <dgm:pt modelId="{03BC278F-334F-4959-905D-2DC2DCECF5B2}" type="sibTrans" cxnId="{8FC5E49E-BD65-4E3E-AD66-43259681B791}">
      <dgm:prSet/>
      <dgm:spPr/>
      <dgm:t>
        <a:bodyPr/>
        <a:lstStyle/>
        <a:p>
          <a:endParaRPr lang="en-US" sz="4000"/>
        </a:p>
      </dgm:t>
    </dgm:pt>
    <dgm:pt modelId="{D97EAA74-D1B4-4643-AD97-1F15476C29D8}">
      <dgm:prSet custT="1"/>
      <dgm:spPr/>
      <dgm:t>
        <a:bodyPr/>
        <a:lstStyle/>
        <a:p>
          <a:r>
            <a:rPr lang="es-CR" sz="1400"/>
            <a:t>Los códigos de acceso personal son confidenciales</a:t>
          </a:r>
          <a:endParaRPr lang="en-US" sz="1400"/>
        </a:p>
      </dgm:t>
    </dgm:pt>
    <dgm:pt modelId="{99E4BE75-6688-4E53-93D5-042EF1526183}" type="parTrans" cxnId="{793763AA-5CE0-4ED6-B3D5-EDD3930D06B0}">
      <dgm:prSet/>
      <dgm:spPr/>
      <dgm:t>
        <a:bodyPr/>
        <a:lstStyle/>
        <a:p>
          <a:endParaRPr lang="en-US" sz="4000"/>
        </a:p>
      </dgm:t>
    </dgm:pt>
    <dgm:pt modelId="{F1C0ADEB-D065-42F5-BAB3-CC2D935A6625}" type="sibTrans" cxnId="{793763AA-5CE0-4ED6-B3D5-EDD3930D06B0}">
      <dgm:prSet/>
      <dgm:spPr/>
      <dgm:t>
        <a:bodyPr/>
        <a:lstStyle/>
        <a:p>
          <a:endParaRPr lang="en-US" sz="4000"/>
        </a:p>
      </dgm:t>
    </dgm:pt>
    <dgm:pt modelId="{3D75371F-BEB7-4616-82EC-7BE51E37AEFC}">
      <dgm:prSet custT="1"/>
      <dgm:spPr/>
      <dgm:t>
        <a:bodyPr/>
        <a:lstStyle/>
        <a:p>
          <a:r>
            <a:rPr lang="es-CR" sz="1400"/>
            <a:t>Confidencialidad de la información es por tiempo indefinido </a:t>
          </a:r>
          <a:endParaRPr lang="en-US" sz="1400"/>
        </a:p>
      </dgm:t>
    </dgm:pt>
    <dgm:pt modelId="{B6E868FE-7989-44BE-9E6D-7FCA612EF157}" type="parTrans" cxnId="{022C811C-D57B-4A43-9D04-F77A9B2B821A}">
      <dgm:prSet/>
      <dgm:spPr/>
      <dgm:t>
        <a:bodyPr/>
        <a:lstStyle/>
        <a:p>
          <a:endParaRPr lang="en-US" sz="4000"/>
        </a:p>
      </dgm:t>
    </dgm:pt>
    <dgm:pt modelId="{5BDA37AE-00D4-4ECB-A991-13D819BDA8A1}" type="sibTrans" cxnId="{022C811C-D57B-4A43-9D04-F77A9B2B821A}">
      <dgm:prSet/>
      <dgm:spPr/>
      <dgm:t>
        <a:bodyPr/>
        <a:lstStyle/>
        <a:p>
          <a:endParaRPr lang="en-US" sz="4000"/>
        </a:p>
      </dgm:t>
    </dgm:pt>
    <dgm:pt modelId="{B6DDBAD2-0F58-4D6A-98FA-0D7EEEA4AABF}">
      <dgm:prSet custT="1"/>
      <dgm:spPr/>
      <dgm:t>
        <a:bodyPr/>
        <a:lstStyle/>
        <a:p>
          <a:r>
            <a:rPr lang="es-CR" sz="1400"/>
            <a:t>La violación de este acuerdo puede resultar en acciones disciplinarias, civiles o penales </a:t>
          </a:r>
          <a:endParaRPr lang="en-US" sz="1400"/>
        </a:p>
      </dgm:t>
    </dgm:pt>
    <dgm:pt modelId="{FADA0854-6548-4016-A100-6F690091A0DA}" type="parTrans" cxnId="{C24BE840-8D7C-41DC-A495-CAE82E1295F7}">
      <dgm:prSet/>
      <dgm:spPr/>
      <dgm:t>
        <a:bodyPr/>
        <a:lstStyle/>
        <a:p>
          <a:endParaRPr lang="en-US" sz="4000"/>
        </a:p>
      </dgm:t>
    </dgm:pt>
    <dgm:pt modelId="{F97A49D1-8250-4B5F-B2FF-B397CE62179C}" type="sibTrans" cxnId="{C24BE840-8D7C-41DC-A495-CAE82E1295F7}">
      <dgm:prSet/>
      <dgm:spPr/>
      <dgm:t>
        <a:bodyPr/>
        <a:lstStyle/>
        <a:p>
          <a:endParaRPr lang="en-US" sz="4000"/>
        </a:p>
      </dgm:t>
    </dgm:pt>
    <dgm:pt modelId="{D62288C0-A490-4BCF-873B-D1FD47E4F373}" type="pres">
      <dgm:prSet presAssocID="{8810EC2A-F4F2-494F-8E75-9A17BA13B36E}" presName="hierChild1" presStyleCnt="0">
        <dgm:presLayoutVars>
          <dgm:orgChart val="1"/>
          <dgm:chPref val="1"/>
          <dgm:dir/>
          <dgm:animOne val="branch"/>
          <dgm:animLvl val="lvl"/>
          <dgm:resizeHandles/>
        </dgm:presLayoutVars>
      </dgm:prSet>
      <dgm:spPr/>
    </dgm:pt>
    <dgm:pt modelId="{B97E246B-E5D8-44C6-926D-2F40B2A6E672}" type="pres">
      <dgm:prSet presAssocID="{9D6460D0-65D9-4E95-AF97-0EB163C0EA22}" presName="hierRoot1" presStyleCnt="0">
        <dgm:presLayoutVars>
          <dgm:hierBranch val="init"/>
        </dgm:presLayoutVars>
      </dgm:prSet>
      <dgm:spPr/>
    </dgm:pt>
    <dgm:pt modelId="{444F1845-DF78-4E5A-8C61-B29BD5574BB0}" type="pres">
      <dgm:prSet presAssocID="{9D6460D0-65D9-4E95-AF97-0EB163C0EA22}" presName="rootComposite1" presStyleCnt="0"/>
      <dgm:spPr/>
    </dgm:pt>
    <dgm:pt modelId="{8793771D-DC4C-42AF-976F-C139875A0D7C}" type="pres">
      <dgm:prSet presAssocID="{9D6460D0-65D9-4E95-AF97-0EB163C0EA22}" presName="rootText1" presStyleLbl="node0" presStyleIdx="0" presStyleCnt="9" custScaleX="235073">
        <dgm:presLayoutVars>
          <dgm:chPref val="3"/>
        </dgm:presLayoutVars>
      </dgm:prSet>
      <dgm:spPr/>
    </dgm:pt>
    <dgm:pt modelId="{004E0508-71FC-4F52-AC1F-738B54A45857}" type="pres">
      <dgm:prSet presAssocID="{9D6460D0-65D9-4E95-AF97-0EB163C0EA22}" presName="rootConnector1" presStyleLbl="node1" presStyleIdx="0" presStyleCnt="0"/>
      <dgm:spPr/>
    </dgm:pt>
    <dgm:pt modelId="{466B97A3-2A08-48D7-977C-1DBB78D6506B}" type="pres">
      <dgm:prSet presAssocID="{9D6460D0-65D9-4E95-AF97-0EB163C0EA22}" presName="hierChild2" presStyleCnt="0"/>
      <dgm:spPr/>
    </dgm:pt>
    <dgm:pt modelId="{68D89A91-FB2C-45AB-9129-11AF4653E7D3}" type="pres">
      <dgm:prSet presAssocID="{9D6460D0-65D9-4E95-AF97-0EB163C0EA22}" presName="hierChild3" presStyleCnt="0"/>
      <dgm:spPr/>
    </dgm:pt>
    <dgm:pt modelId="{C8287F8C-85C8-4EF5-BF3E-1D566C50004D}" type="pres">
      <dgm:prSet presAssocID="{6E877B4B-9F49-44BC-B971-0E02D4ECEE2A}" presName="hierRoot1" presStyleCnt="0">
        <dgm:presLayoutVars>
          <dgm:hierBranch val="init"/>
        </dgm:presLayoutVars>
      </dgm:prSet>
      <dgm:spPr/>
    </dgm:pt>
    <dgm:pt modelId="{1D3712EE-42E5-4DD8-828E-A5F0058822D5}" type="pres">
      <dgm:prSet presAssocID="{6E877B4B-9F49-44BC-B971-0E02D4ECEE2A}" presName="rootComposite1" presStyleCnt="0"/>
      <dgm:spPr/>
    </dgm:pt>
    <dgm:pt modelId="{0D8C6508-029B-4227-8788-5C7C30B4CE87}" type="pres">
      <dgm:prSet presAssocID="{6E877B4B-9F49-44BC-B971-0E02D4ECEE2A}" presName="rootText1" presStyleLbl="node0" presStyleIdx="1" presStyleCnt="9" custScaleX="235073">
        <dgm:presLayoutVars>
          <dgm:chPref val="3"/>
        </dgm:presLayoutVars>
      </dgm:prSet>
      <dgm:spPr/>
    </dgm:pt>
    <dgm:pt modelId="{9B408404-A57D-4BE0-921B-9236CE471E92}" type="pres">
      <dgm:prSet presAssocID="{6E877B4B-9F49-44BC-B971-0E02D4ECEE2A}" presName="rootConnector1" presStyleLbl="node1" presStyleIdx="0" presStyleCnt="0"/>
      <dgm:spPr/>
    </dgm:pt>
    <dgm:pt modelId="{5C0894DA-5194-4EAA-94FA-71DA7A5A524A}" type="pres">
      <dgm:prSet presAssocID="{6E877B4B-9F49-44BC-B971-0E02D4ECEE2A}" presName="hierChild2" presStyleCnt="0"/>
      <dgm:spPr/>
    </dgm:pt>
    <dgm:pt modelId="{06540FE4-86B5-477A-85B0-D2368918C346}" type="pres">
      <dgm:prSet presAssocID="{6E877B4B-9F49-44BC-B971-0E02D4ECEE2A}" presName="hierChild3" presStyleCnt="0"/>
      <dgm:spPr/>
    </dgm:pt>
    <dgm:pt modelId="{73ADDA88-1EFC-4DA5-97DD-22637D01BD00}" type="pres">
      <dgm:prSet presAssocID="{5530D168-8C7E-4326-9A1D-240393E35F7A}" presName="hierRoot1" presStyleCnt="0">
        <dgm:presLayoutVars>
          <dgm:hierBranch val="init"/>
        </dgm:presLayoutVars>
      </dgm:prSet>
      <dgm:spPr/>
    </dgm:pt>
    <dgm:pt modelId="{78F1787D-47EB-43A0-AE39-57F19FC60256}" type="pres">
      <dgm:prSet presAssocID="{5530D168-8C7E-4326-9A1D-240393E35F7A}" presName="rootComposite1" presStyleCnt="0"/>
      <dgm:spPr/>
    </dgm:pt>
    <dgm:pt modelId="{27100753-9C4F-43D7-B511-05E8A770D48C}" type="pres">
      <dgm:prSet presAssocID="{5530D168-8C7E-4326-9A1D-240393E35F7A}" presName="rootText1" presStyleLbl="node0" presStyleIdx="2" presStyleCnt="9" custScaleX="235073">
        <dgm:presLayoutVars>
          <dgm:chPref val="3"/>
        </dgm:presLayoutVars>
      </dgm:prSet>
      <dgm:spPr/>
    </dgm:pt>
    <dgm:pt modelId="{DD25E641-B60E-4E64-BD26-C22F4944BB93}" type="pres">
      <dgm:prSet presAssocID="{5530D168-8C7E-4326-9A1D-240393E35F7A}" presName="rootConnector1" presStyleLbl="node1" presStyleIdx="0" presStyleCnt="0"/>
      <dgm:spPr/>
    </dgm:pt>
    <dgm:pt modelId="{6DAF0C3A-0A8F-4A2C-A269-E2618A9D19AA}" type="pres">
      <dgm:prSet presAssocID="{5530D168-8C7E-4326-9A1D-240393E35F7A}" presName="hierChild2" presStyleCnt="0"/>
      <dgm:spPr/>
    </dgm:pt>
    <dgm:pt modelId="{E0D8741F-8EC9-4834-BECE-10C957500EBE}" type="pres">
      <dgm:prSet presAssocID="{5530D168-8C7E-4326-9A1D-240393E35F7A}" presName="hierChild3" presStyleCnt="0"/>
      <dgm:spPr/>
    </dgm:pt>
    <dgm:pt modelId="{932C97CD-9F21-41F3-A79F-E34EA77EEB2A}" type="pres">
      <dgm:prSet presAssocID="{A102CE7E-AC0B-4C1D-B7E2-6CC5B64E4D7C}" presName="hierRoot1" presStyleCnt="0">
        <dgm:presLayoutVars>
          <dgm:hierBranch val="init"/>
        </dgm:presLayoutVars>
      </dgm:prSet>
      <dgm:spPr/>
    </dgm:pt>
    <dgm:pt modelId="{716BE200-63F1-4708-88CD-1D7023C93092}" type="pres">
      <dgm:prSet presAssocID="{A102CE7E-AC0B-4C1D-B7E2-6CC5B64E4D7C}" presName="rootComposite1" presStyleCnt="0"/>
      <dgm:spPr/>
    </dgm:pt>
    <dgm:pt modelId="{A922FB2E-7DC7-4FB1-9603-24C608F477FF}" type="pres">
      <dgm:prSet presAssocID="{A102CE7E-AC0B-4C1D-B7E2-6CC5B64E4D7C}" presName="rootText1" presStyleLbl="node0" presStyleIdx="3" presStyleCnt="9" custScaleX="235073">
        <dgm:presLayoutVars>
          <dgm:chPref val="3"/>
        </dgm:presLayoutVars>
      </dgm:prSet>
      <dgm:spPr/>
    </dgm:pt>
    <dgm:pt modelId="{F0AAAEB9-6CEC-4406-B2C0-1E37BAA8425C}" type="pres">
      <dgm:prSet presAssocID="{A102CE7E-AC0B-4C1D-B7E2-6CC5B64E4D7C}" presName="rootConnector1" presStyleLbl="node1" presStyleIdx="0" presStyleCnt="0"/>
      <dgm:spPr/>
    </dgm:pt>
    <dgm:pt modelId="{2CD87F49-AA33-4285-AB8C-DDEAA7CFE725}" type="pres">
      <dgm:prSet presAssocID="{A102CE7E-AC0B-4C1D-B7E2-6CC5B64E4D7C}" presName="hierChild2" presStyleCnt="0"/>
      <dgm:spPr/>
    </dgm:pt>
    <dgm:pt modelId="{785559EB-70B0-4438-8494-487798CFA333}" type="pres">
      <dgm:prSet presAssocID="{A102CE7E-AC0B-4C1D-B7E2-6CC5B64E4D7C}" presName="hierChild3" presStyleCnt="0"/>
      <dgm:spPr/>
    </dgm:pt>
    <dgm:pt modelId="{EBAAB885-6721-4DC3-A1EA-7D83B6F828D6}" type="pres">
      <dgm:prSet presAssocID="{EE491349-3E7C-4A34-9D0B-4964F03AFC3F}" presName="hierRoot1" presStyleCnt="0">
        <dgm:presLayoutVars>
          <dgm:hierBranch val="init"/>
        </dgm:presLayoutVars>
      </dgm:prSet>
      <dgm:spPr/>
    </dgm:pt>
    <dgm:pt modelId="{E63BCB0C-0F40-452D-BE68-9DD00098DD85}" type="pres">
      <dgm:prSet presAssocID="{EE491349-3E7C-4A34-9D0B-4964F03AFC3F}" presName="rootComposite1" presStyleCnt="0"/>
      <dgm:spPr/>
    </dgm:pt>
    <dgm:pt modelId="{81D8780D-9BFB-4C07-B7DB-719BEF1AAD53}" type="pres">
      <dgm:prSet presAssocID="{EE491349-3E7C-4A34-9D0B-4964F03AFC3F}" presName="rootText1" presStyleLbl="node0" presStyleIdx="4" presStyleCnt="9" custScaleX="235073">
        <dgm:presLayoutVars>
          <dgm:chPref val="3"/>
        </dgm:presLayoutVars>
      </dgm:prSet>
      <dgm:spPr/>
    </dgm:pt>
    <dgm:pt modelId="{AE4F3F5E-2D49-4C81-9DD7-7FB31E5F1448}" type="pres">
      <dgm:prSet presAssocID="{EE491349-3E7C-4A34-9D0B-4964F03AFC3F}" presName="rootConnector1" presStyleLbl="node1" presStyleIdx="0" presStyleCnt="0"/>
      <dgm:spPr/>
    </dgm:pt>
    <dgm:pt modelId="{38E2D4D3-8612-4C8E-B62F-CE977CE1E6CC}" type="pres">
      <dgm:prSet presAssocID="{EE491349-3E7C-4A34-9D0B-4964F03AFC3F}" presName="hierChild2" presStyleCnt="0"/>
      <dgm:spPr/>
    </dgm:pt>
    <dgm:pt modelId="{6C0252D6-4250-4044-9FB0-A9934DCF6EC9}" type="pres">
      <dgm:prSet presAssocID="{EE491349-3E7C-4A34-9D0B-4964F03AFC3F}" presName="hierChild3" presStyleCnt="0"/>
      <dgm:spPr/>
    </dgm:pt>
    <dgm:pt modelId="{94DE5B33-CA83-4486-A4B5-C6CCC6A034AD}" type="pres">
      <dgm:prSet presAssocID="{C0263AB6-79CD-46B2-809A-48A48BEA79B9}" presName="hierRoot1" presStyleCnt="0">
        <dgm:presLayoutVars>
          <dgm:hierBranch val="init"/>
        </dgm:presLayoutVars>
      </dgm:prSet>
      <dgm:spPr/>
    </dgm:pt>
    <dgm:pt modelId="{FFC5BEF2-C525-4EE5-A216-823E196A033D}" type="pres">
      <dgm:prSet presAssocID="{C0263AB6-79CD-46B2-809A-48A48BEA79B9}" presName="rootComposite1" presStyleCnt="0"/>
      <dgm:spPr/>
    </dgm:pt>
    <dgm:pt modelId="{F0E1CD88-6682-4FBA-AE06-17E0EE8918B0}" type="pres">
      <dgm:prSet presAssocID="{C0263AB6-79CD-46B2-809A-48A48BEA79B9}" presName="rootText1" presStyleLbl="node0" presStyleIdx="5" presStyleCnt="9" custScaleX="235073">
        <dgm:presLayoutVars>
          <dgm:chPref val="3"/>
        </dgm:presLayoutVars>
      </dgm:prSet>
      <dgm:spPr/>
    </dgm:pt>
    <dgm:pt modelId="{70CA8137-2043-4EFC-8007-EBF895E1A55B}" type="pres">
      <dgm:prSet presAssocID="{C0263AB6-79CD-46B2-809A-48A48BEA79B9}" presName="rootConnector1" presStyleLbl="node1" presStyleIdx="0" presStyleCnt="0"/>
      <dgm:spPr/>
    </dgm:pt>
    <dgm:pt modelId="{3D1492EB-5181-4620-8470-E5BABD763755}" type="pres">
      <dgm:prSet presAssocID="{C0263AB6-79CD-46B2-809A-48A48BEA79B9}" presName="hierChild2" presStyleCnt="0"/>
      <dgm:spPr/>
    </dgm:pt>
    <dgm:pt modelId="{1E5A8F4E-BC85-4926-BA61-DBA47DD918F4}" type="pres">
      <dgm:prSet presAssocID="{F19AD67B-1B85-4F47-BD92-3BE0A3F613F6}" presName="Name64" presStyleLbl="parChTrans1D2" presStyleIdx="0" presStyleCnt="5"/>
      <dgm:spPr/>
    </dgm:pt>
    <dgm:pt modelId="{CCB334F5-E21E-4F90-92F1-D4E5F1518EDC}" type="pres">
      <dgm:prSet presAssocID="{05479744-3C12-42A9-9E62-9B10AA79B264}" presName="hierRoot2" presStyleCnt="0">
        <dgm:presLayoutVars>
          <dgm:hierBranch val="init"/>
        </dgm:presLayoutVars>
      </dgm:prSet>
      <dgm:spPr/>
    </dgm:pt>
    <dgm:pt modelId="{4006E578-DF53-4337-9960-DBB6354471AF}" type="pres">
      <dgm:prSet presAssocID="{05479744-3C12-42A9-9E62-9B10AA79B264}" presName="rootComposite" presStyleCnt="0"/>
      <dgm:spPr/>
    </dgm:pt>
    <dgm:pt modelId="{1E7D26E8-0664-40DC-92C4-88EB9AF5F5D1}" type="pres">
      <dgm:prSet presAssocID="{05479744-3C12-42A9-9E62-9B10AA79B264}" presName="rootText" presStyleLbl="node2" presStyleIdx="0" presStyleCnt="5" custScaleX="144631" custScaleY="153673">
        <dgm:presLayoutVars>
          <dgm:chPref val="3"/>
        </dgm:presLayoutVars>
      </dgm:prSet>
      <dgm:spPr/>
    </dgm:pt>
    <dgm:pt modelId="{FE650248-C4F1-4C7C-A7B8-29B029E18E32}" type="pres">
      <dgm:prSet presAssocID="{05479744-3C12-42A9-9E62-9B10AA79B264}" presName="rootConnector" presStyleLbl="node2" presStyleIdx="0" presStyleCnt="5"/>
      <dgm:spPr/>
    </dgm:pt>
    <dgm:pt modelId="{BE647B6B-FABF-4834-8335-16A1CDBABF28}" type="pres">
      <dgm:prSet presAssocID="{05479744-3C12-42A9-9E62-9B10AA79B264}" presName="hierChild4" presStyleCnt="0"/>
      <dgm:spPr/>
    </dgm:pt>
    <dgm:pt modelId="{3233CD69-42DF-4F44-AF31-ABCCA9061FD3}" type="pres">
      <dgm:prSet presAssocID="{05479744-3C12-42A9-9E62-9B10AA79B264}" presName="hierChild5" presStyleCnt="0"/>
      <dgm:spPr/>
    </dgm:pt>
    <dgm:pt modelId="{5EF79FE0-ACF3-4993-872F-8DBE0785AA36}" type="pres">
      <dgm:prSet presAssocID="{AC104335-E35E-441A-9A8F-AC73F4F40F71}" presName="Name64" presStyleLbl="parChTrans1D2" presStyleIdx="1" presStyleCnt="5"/>
      <dgm:spPr/>
    </dgm:pt>
    <dgm:pt modelId="{1EA46A69-D37B-4002-A40A-DB7FBB23EF8D}" type="pres">
      <dgm:prSet presAssocID="{8A3F23C8-8253-4243-840A-55BE16699426}" presName="hierRoot2" presStyleCnt="0">
        <dgm:presLayoutVars>
          <dgm:hierBranch val="init"/>
        </dgm:presLayoutVars>
      </dgm:prSet>
      <dgm:spPr/>
    </dgm:pt>
    <dgm:pt modelId="{56F73652-170C-48E7-AF83-360013878B9C}" type="pres">
      <dgm:prSet presAssocID="{8A3F23C8-8253-4243-840A-55BE16699426}" presName="rootComposite" presStyleCnt="0"/>
      <dgm:spPr/>
    </dgm:pt>
    <dgm:pt modelId="{15CC24BF-8188-497A-82E6-B2E9708B822D}" type="pres">
      <dgm:prSet presAssocID="{8A3F23C8-8253-4243-840A-55BE16699426}" presName="rootText" presStyleLbl="node2" presStyleIdx="1" presStyleCnt="5" custScaleX="144631" custScaleY="153673">
        <dgm:presLayoutVars>
          <dgm:chPref val="3"/>
        </dgm:presLayoutVars>
      </dgm:prSet>
      <dgm:spPr/>
    </dgm:pt>
    <dgm:pt modelId="{EA54F4B0-6929-4872-AC15-E09E71FAE8A9}" type="pres">
      <dgm:prSet presAssocID="{8A3F23C8-8253-4243-840A-55BE16699426}" presName="rootConnector" presStyleLbl="node2" presStyleIdx="1" presStyleCnt="5"/>
      <dgm:spPr/>
    </dgm:pt>
    <dgm:pt modelId="{0F8999F5-ABD5-4E0C-8EB4-610EFB52D580}" type="pres">
      <dgm:prSet presAssocID="{8A3F23C8-8253-4243-840A-55BE16699426}" presName="hierChild4" presStyleCnt="0"/>
      <dgm:spPr/>
    </dgm:pt>
    <dgm:pt modelId="{3AC23CDF-B026-4409-A615-F7FCB97ECEA8}" type="pres">
      <dgm:prSet presAssocID="{8A3F23C8-8253-4243-840A-55BE16699426}" presName="hierChild5" presStyleCnt="0"/>
      <dgm:spPr/>
    </dgm:pt>
    <dgm:pt modelId="{A8DE48B6-DB1A-4917-9CC5-F98440642F22}" type="pres">
      <dgm:prSet presAssocID="{A91A88D9-45D6-432F-83A6-372FF1012047}" presName="Name64" presStyleLbl="parChTrans1D2" presStyleIdx="2" presStyleCnt="5"/>
      <dgm:spPr/>
    </dgm:pt>
    <dgm:pt modelId="{427661ED-AF34-4742-9886-22D84B28C1E3}" type="pres">
      <dgm:prSet presAssocID="{41FC5793-231B-406F-8F4B-5D9918BE24FA}" presName="hierRoot2" presStyleCnt="0">
        <dgm:presLayoutVars>
          <dgm:hierBranch val="init"/>
        </dgm:presLayoutVars>
      </dgm:prSet>
      <dgm:spPr/>
    </dgm:pt>
    <dgm:pt modelId="{A5E78002-5BF9-4258-BA3D-46B8F5C4C300}" type="pres">
      <dgm:prSet presAssocID="{41FC5793-231B-406F-8F4B-5D9918BE24FA}" presName="rootComposite" presStyleCnt="0"/>
      <dgm:spPr/>
    </dgm:pt>
    <dgm:pt modelId="{80828BDF-A5E1-4E58-A2D4-DE871CF8420E}" type="pres">
      <dgm:prSet presAssocID="{41FC5793-231B-406F-8F4B-5D9918BE24FA}" presName="rootText" presStyleLbl="node2" presStyleIdx="2" presStyleCnt="5" custScaleX="144631" custScaleY="153673">
        <dgm:presLayoutVars>
          <dgm:chPref val="3"/>
        </dgm:presLayoutVars>
      </dgm:prSet>
      <dgm:spPr/>
    </dgm:pt>
    <dgm:pt modelId="{98321796-6E86-4F50-81F4-51AD07219D88}" type="pres">
      <dgm:prSet presAssocID="{41FC5793-231B-406F-8F4B-5D9918BE24FA}" presName="rootConnector" presStyleLbl="node2" presStyleIdx="2" presStyleCnt="5"/>
      <dgm:spPr/>
    </dgm:pt>
    <dgm:pt modelId="{DC4FE14E-3A30-4670-98D3-DF096E581BF2}" type="pres">
      <dgm:prSet presAssocID="{41FC5793-231B-406F-8F4B-5D9918BE24FA}" presName="hierChild4" presStyleCnt="0"/>
      <dgm:spPr/>
    </dgm:pt>
    <dgm:pt modelId="{A156CC21-CBA1-4DB3-97B3-41D4E3451AA7}" type="pres">
      <dgm:prSet presAssocID="{41FC5793-231B-406F-8F4B-5D9918BE24FA}" presName="hierChild5" presStyleCnt="0"/>
      <dgm:spPr/>
    </dgm:pt>
    <dgm:pt modelId="{11FE6CA0-151B-4265-9AD5-09780A4CF89B}" type="pres">
      <dgm:prSet presAssocID="{9EFC6B6B-B437-420C-9E5C-FC10227A6D56}" presName="Name64" presStyleLbl="parChTrans1D2" presStyleIdx="3" presStyleCnt="5"/>
      <dgm:spPr/>
    </dgm:pt>
    <dgm:pt modelId="{834EC49E-A57B-4853-AFFA-38DED2D22B58}" type="pres">
      <dgm:prSet presAssocID="{F47E9D97-9C9B-4DE0-8216-9A7BDD2E3471}" presName="hierRoot2" presStyleCnt="0">
        <dgm:presLayoutVars>
          <dgm:hierBranch val="init"/>
        </dgm:presLayoutVars>
      </dgm:prSet>
      <dgm:spPr/>
    </dgm:pt>
    <dgm:pt modelId="{CDCB7019-33ED-44A0-8AAF-40EA0DCFBC9A}" type="pres">
      <dgm:prSet presAssocID="{F47E9D97-9C9B-4DE0-8216-9A7BDD2E3471}" presName="rootComposite" presStyleCnt="0"/>
      <dgm:spPr/>
    </dgm:pt>
    <dgm:pt modelId="{3D2AD4F6-D37E-46C2-B087-1A0E9397D7B9}" type="pres">
      <dgm:prSet presAssocID="{F47E9D97-9C9B-4DE0-8216-9A7BDD2E3471}" presName="rootText" presStyleLbl="node2" presStyleIdx="3" presStyleCnt="5" custScaleX="144631" custScaleY="153673">
        <dgm:presLayoutVars>
          <dgm:chPref val="3"/>
        </dgm:presLayoutVars>
      </dgm:prSet>
      <dgm:spPr/>
    </dgm:pt>
    <dgm:pt modelId="{68422060-E20E-43AD-9DEE-6A6684DD9F0D}" type="pres">
      <dgm:prSet presAssocID="{F47E9D97-9C9B-4DE0-8216-9A7BDD2E3471}" presName="rootConnector" presStyleLbl="node2" presStyleIdx="3" presStyleCnt="5"/>
      <dgm:spPr/>
    </dgm:pt>
    <dgm:pt modelId="{3C0CC242-E419-4930-9461-A66664794906}" type="pres">
      <dgm:prSet presAssocID="{F47E9D97-9C9B-4DE0-8216-9A7BDD2E3471}" presName="hierChild4" presStyleCnt="0"/>
      <dgm:spPr/>
    </dgm:pt>
    <dgm:pt modelId="{48EF7FD0-5ABA-42CB-A552-A936B42D48F1}" type="pres">
      <dgm:prSet presAssocID="{F47E9D97-9C9B-4DE0-8216-9A7BDD2E3471}" presName="hierChild5" presStyleCnt="0"/>
      <dgm:spPr/>
    </dgm:pt>
    <dgm:pt modelId="{B2022950-4539-4EB1-8D94-9132C55D19DD}" type="pres">
      <dgm:prSet presAssocID="{C1E04CDD-D24D-4D50-9146-3759264330F2}" presName="Name64" presStyleLbl="parChTrans1D2" presStyleIdx="4" presStyleCnt="5"/>
      <dgm:spPr/>
    </dgm:pt>
    <dgm:pt modelId="{DCC1CEBC-AD43-4F85-8CEA-0CAE346F1CAE}" type="pres">
      <dgm:prSet presAssocID="{2002B71D-2D30-48F9-B7FF-35FE8E98CCB1}" presName="hierRoot2" presStyleCnt="0">
        <dgm:presLayoutVars>
          <dgm:hierBranch val="init"/>
        </dgm:presLayoutVars>
      </dgm:prSet>
      <dgm:spPr/>
    </dgm:pt>
    <dgm:pt modelId="{6AD426E8-531D-4B6B-AC76-83D2AFF1BDB1}" type="pres">
      <dgm:prSet presAssocID="{2002B71D-2D30-48F9-B7FF-35FE8E98CCB1}" presName="rootComposite" presStyleCnt="0"/>
      <dgm:spPr/>
    </dgm:pt>
    <dgm:pt modelId="{92C2EB35-D69D-4494-979C-98D1630B8DA9}" type="pres">
      <dgm:prSet presAssocID="{2002B71D-2D30-48F9-B7FF-35FE8E98CCB1}" presName="rootText" presStyleLbl="node2" presStyleIdx="4" presStyleCnt="5" custScaleX="144631" custScaleY="153673">
        <dgm:presLayoutVars>
          <dgm:chPref val="3"/>
        </dgm:presLayoutVars>
      </dgm:prSet>
      <dgm:spPr/>
    </dgm:pt>
    <dgm:pt modelId="{CD7C33B9-BE57-46DC-A045-3D3D41B32F6E}" type="pres">
      <dgm:prSet presAssocID="{2002B71D-2D30-48F9-B7FF-35FE8E98CCB1}" presName="rootConnector" presStyleLbl="node2" presStyleIdx="4" presStyleCnt="5"/>
      <dgm:spPr/>
    </dgm:pt>
    <dgm:pt modelId="{799C74CA-42C7-41E9-B069-CE15E423F0ED}" type="pres">
      <dgm:prSet presAssocID="{2002B71D-2D30-48F9-B7FF-35FE8E98CCB1}" presName="hierChild4" presStyleCnt="0"/>
      <dgm:spPr/>
    </dgm:pt>
    <dgm:pt modelId="{34475DFC-182E-42FE-B996-E12EB162465E}" type="pres">
      <dgm:prSet presAssocID="{2002B71D-2D30-48F9-B7FF-35FE8E98CCB1}" presName="hierChild5" presStyleCnt="0"/>
      <dgm:spPr/>
    </dgm:pt>
    <dgm:pt modelId="{A5D7DA87-05C9-41C4-B2FB-4B5158EF53FC}" type="pres">
      <dgm:prSet presAssocID="{C0263AB6-79CD-46B2-809A-48A48BEA79B9}" presName="hierChild3" presStyleCnt="0"/>
      <dgm:spPr/>
    </dgm:pt>
    <dgm:pt modelId="{AA13593A-E367-4FE7-8216-FF04E42D0A07}" type="pres">
      <dgm:prSet presAssocID="{D97EAA74-D1B4-4643-AD97-1F15476C29D8}" presName="hierRoot1" presStyleCnt="0">
        <dgm:presLayoutVars>
          <dgm:hierBranch val="init"/>
        </dgm:presLayoutVars>
      </dgm:prSet>
      <dgm:spPr/>
    </dgm:pt>
    <dgm:pt modelId="{F104B447-5C02-407F-AA3D-B859ECA9A8E6}" type="pres">
      <dgm:prSet presAssocID="{D97EAA74-D1B4-4643-AD97-1F15476C29D8}" presName="rootComposite1" presStyleCnt="0"/>
      <dgm:spPr/>
    </dgm:pt>
    <dgm:pt modelId="{83ED06B1-F8DB-4BF0-A37F-0D2C92C8B10F}" type="pres">
      <dgm:prSet presAssocID="{D97EAA74-D1B4-4643-AD97-1F15476C29D8}" presName="rootText1" presStyleLbl="node0" presStyleIdx="6" presStyleCnt="9" custScaleX="235073">
        <dgm:presLayoutVars>
          <dgm:chPref val="3"/>
        </dgm:presLayoutVars>
      </dgm:prSet>
      <dgm:spPr/>
    </dgm:pt>
    <dgm:pt modelId="{7D5F07DB-BC08-4D47-A899-B6E7BD0C2DDD}" type="pres">
      <dgm:prSet presAssocID="{D97EAA74-D1B4-4643-AD97-1F15476C29D8}" presName="rootConnector1" presStyleLbl="node1" presStyleIdx="0" presStyleCnt="0"/>
      <dgm:spPr/>
    </dgm:pt>
    <dgm:pt modelId="{8CF57353-0CC4-4522-84B5-9B68F5110555}" type="pres">
      <dgm:prSet presAssocID="{D97EAA74-D1B4-4643-AD97-1F15476C29D8}" presName="hierChild2" presStyleCnt="0"/>
      <dgm:spPr/>
    </dgm:pt>
    <dgm:pt modelId="{5F476A42-E392-48FB-83C9-E9716073720A}" type="pres">
      <dgm:prSet presAssocID="{D97EAA74-D1B4-4643-AD97-1F15476C29D8}" presName="hierChild3" presStyleCnt="0"/>
      <dgm:spPr/>
    </dgm:pt>
    <dgm:pt modelId="{6623520A-442F-4CDD-9C06-34A2E81E6448}" type="pres">
      <dgm:prSet presAssocID="{3D75371F-BEB7-4616-82EC-7BE51E37AEFC}" presName="hierRoot1" presStyleCnt="0">
        <dgm:presLayoutVars>
          <dgm:hierBranch val="init"/>
        </dgm:presLayoutVars>
      </dgm:prSet>
      <dgm:spPr/>
    </dgm:pt>
    <dgm:pt modelId="{A0322EA9-39C2-472C-A1E6-1C54F9C1091F}" type="pres">
      <dgm:prSet presAssocID="{3D75371F-BEB7-4616-82EC-7BE51E37AEFC}" presName="rootComposite1" presStyleCnt="0"/>
      <dgm:spPr/>
    </dgm:pt>
    <dgm:pt modelId="{903244F4-2458-49DE-8F40-CF61E602E6C6}" type="pres">
      <dgm:prSet presAssocID="{3D75371F-BEB7-4616-82EC-7BE51E37AEFC}" presName="rootText1" presStyleLbl="node0" presStyleIdx="7" presStyleCnt="9" custScaleX="235073">
        <dgm:presLayoutVars>
          <dgm:chPref val="3"/>
        </dgm:presLayoutVars>
      </dgm:prSet>
      <dgm:spPr/>
    </dgm:pt>
    <dgm:pt modelId="{690FF6C4-CB19-4C6D-9501-EC0750364DB7}" type="pres">
      <dgm:prSet presAssocID="{3D75371F-BEB7-4616-82EC-7BE51E37AEFC}" presName="rootConnector1" presStyleLbl="node1" presStyleIdx="0" presStyleCnt="0"/>
      <dgm:spPr/>
    </dgm:pt>
    <dgm:pt modelId="{279911AA-BF53-46C8-87CD-E7AF4BB7E95A}" type="pres">
      <dgm:prSet presAssocID="{3D75371F-BEB7-4616-82EC-7BE51E37AEFC}" presName="hierChild2" presStyleCnt="0"/>
      <dgm:spPr/>
    </dgm:pt>
    <dgm:pt modelId="{7BCB43C9-12EF-42AD-9607-36CF4DC72559}" type="pres">
      <dgm:prSet presAssocID="{3D75371F-BEB7-4616-82EC-7BE51E37AEFC}" presName="hierChild3" presStyleCnt="0"/>
      <dgm:spPr/>
    </dgm:pt>
    <dgm:pt modelId="{285CE680-8255-4B48-B6D3-F43462082654}" type="pres">
      <dgm:prSet presAssocID="{B6DDBAD2-0F58-4D6A-98FA-0D7EEEA4AABF}" presName="hierRoot1" presStyleCnt="0">
        <dgm:presLayoutVars>
          <dgm:hierBranch val="init"/>
        </dgm:presLayoutVars>
      </dgm:prSet>
      <dgm:spPr/>
    </dgm:pt>
    <dgm:pt modelId="{D10E6915-E5E9-47E0-AD96-3FB6AA543E07}" type="pres">
      <dgm:prSet presAssocID="{B6DDBAD2-0F58-4D6A-98FA-0D7EEEA4AABF}" presName="rootComposite1" presStyleCnt="0"/>
      <dgm:spPr/>
    </dgm:pt>
    <dgm:pt modelId="{7E01F827-61D9-40D5-8D7D-FE7A4211AEAD}" type="pres">
      <dgm:prSet presAssocID="{B6DDBAD2-0F58-4D6A-98FA-0D7EEEA4AABF}" presName="rootText1" presStyleLbl="node0" presStyleIdx="8" presStyleCnt="9" custScaleX="235073">
        <dgm:presLayoutVars>
          <dgm:chPref val="3"/>
        </dgm:presLayoutVars>
      </dgm:prSet>
      <dgm:spPr/>
    </dgm:pt>
    <dgm:pt modelId="{05332037-7B42-401F-A18A-40B69A4D1595}" type="pres">
      <dgm:prSet presAssocID="{B6DDBAD2-0F58-4D6A-98FA-0D7EEEA4AABF}" presName="rootConnector1" presStyleLbl="node1" presStyleIdx="0" presStyleCnt="0"/>
      <dgm:spPr/>
    </dgm:pt>
    <dgm:pt modelId="{0689421B-3EB3-4B18-85B1-F1EE098CD6F6}" type="pres">
      <dgm:prSet presAssocID="{B6DDBAD2-0F58-4D6A-98FA-0D7EEEA4AABF}" presName="hierChild2" presStyleCnt="0"/>
      <dgm:spPr/>
    </dgm:pt>
    <dgm:pt modelId="{3094FA8B-C96A-49C2-8B4C-B552DB856088}" type="pres">
      <dgm:prSet presAssocID="{B6DDBAD2-0F58-4D6A-98FA-0D7EEEA4AABF}" presName="hierChild3" presStyleCnt="0"/>
      <dgm:spPr/>
    </dgm:pt>
  </dgm:ptLst>
  <dgm:cxnLst>
    <dgm:cxn modelId="{B813530F-2113-4D6F-A4DB-E1412128EA62}" type="presOf" srcId="{F19AD67B-1B85-4F47-BD92-3BE0A3F613F6}" destId="{1E5A8F4E-BC85-4926-BA61-DBA47DD918F4}" srcOrd="0" destOrd="0" presId="urn:microsoft.com/office/officeart/2009/3/layout/HorizontalOrganizationChart"/>
    <dgm:cxn modelId="{45CC1C18-4DF5-41B7-91C6-D6C0E152ED0E}" srcId="{8810EC2A-F4F2-494F-8E75-9A17BA13B36E}" destId="{5530D168-8C7E-4326-9A1D-240393E35F7A}" srcOrd="2" destOrd="0" parTransId="{BAC2FDBF-F2DB-429F-946A-AB7F335387AE}" sibTransId="{80CC1D3E-78B7-4527-B2C2-00B7CAA2B2CB}"/>
    <dgm:cxn modelId="{8FE4AE19-7621-4963-8FA6-E23663D180D9}" type="presOf" srcId="{8A3F23C8-8253-4243-840A-55BE16699426}" destId="{15CC24BF-8188-497A-82E6-B2E9708B822D}" srcOrd="0" destOrd="0" presId="urn:microsoft.com/office/officeart/2009/3/layout/HorizontalOrganizationChart"/>
    <dgm:cxn modelId="{022C811C-D57B-4A43-9D04-F77A9B2B821A}" srcId="{8810EC2A-F4F2-494F-8E75-9A17BA13B36E}" destId="{3D75371F-BEB7-4616-82EC-7BE51E37AEFC}" srcOrd="7" destOrd="0" parTransId="{B6E868FE-7989-44BE-9E6D-7FCA612EF157}" sibTransId="{5BDA37AE-00D4-4ECB-A991-13D819BDA8A1}"/>
    <dgm:cxn modelId="{578E3727-1D7F-49CD-AB49-23D20037DAAB}" type="presOf" srcId="{EE491349-3E7C-4A34-9D0B-4964F03AFC3F}" destId="{AE4F3F5E-2D49-4C81-9DD7-7FB31E5F1448}" srcOrd="1" destOrd="0" presId="urn:microsoft.com/office/officeart/2009/3/layout/HorizontalOrganizationChart"/>
    <dgm:cxn modelId="{62CB2429-87B3-4FBB-8355-05F35568483C}" type="presOf" srcId="{3D75371F-BEB7-4616-82EC-7BE51E37AEFC}" destId="{690FF6C4-CB19-4C6D-9501-EC0750364DB7}" srcOrd="1" destOrd="0" presId="urn:microsoft.com/office/officeart/2009/3/layout/HorizontalOrganizationChart"/>
    <dgm:cxn modelId="{136E052F-D2E4-44D6-BAA4-D6A54D4747DB}" type="presOf" srcId="{C0263AB6-79CD-46B2-809A-48A48BEA79B9}" destId="{70CA8137-2043-4EFC-8007-EBF895E1A55B}" srcOrd="1" destOrd="0" presId="urn:microsoft.com/office/officeart/2009/3/layout/HorizontalOrganizationChart"/>
    <dgm:cxn modelId="{5FE8ED2F-50B7-49C5-B8CB-39458E7F3104}" type="presOf" srcId="{D97EAA74-D1B4-4643-AD97-1F15476C29D8}" destId="{7D5F07DB-BC08-4D47-A899-B6E7BD0C2DDD}" srcOrd="1" destOrd="0" presId="urn:microsoft.com/office/officeart/2009/3/layout/HorizontalOrganizationChart"/>
    <dgm:cxn modelId="{8B867F34-B525-466D-BA17-DFBF181FDDED}" srcId="{C0263AB6-79CD-46B2-809A-48A48BEA79B9}" destId="{8A3F23C8-8253-4243-840A-55BE16699426}" srcOrd="1" destOrd="0" parTransId="{AC104335-E35E-441A-9A8F-AC73F4F40F71}" sibTransId="{C7B3ECE4-8D4F-40CD-B931-172A33B9BBA0}"/>
    <dgm:cxn modelId="{F6CB8D36-66EC-48C7-8FA3-9CCDBF2E4865}" type="presOf" srcId="{F47E9D97-9C9B-4DE0-8216-9A7BDD2E3471}" destId="{68422060-E20E-43AD-9DEE-6A6684DD9F0D}" srcOrd="1" destOrd="0" presId="urn:microsoft.com/office/officeart/2009/3/layout/HorizontalOrganizationChart"/>
    <dgm:cxn modelId="{B7DDFC3C-2969-4B5D-B3FE-5AFB81FBA910}" srcId="{C0263AB6-79CD-46B2-809A-48A48BEA79B9}" destId="{05479744-3C12-42A9-9E62-9B10AA79B264}" srcOrd="0" destOrd="0" parTransId="{F19AD67B-1B85-4F47-BD92-3BE0A3F613F6}" sibTransId="{4A8AC8FB-8532-4E02-B81C-98736FE4BC95}"/>
    <dgm:cxn modelId="{C24BE840-8D7C-41DC-A495-CAE82E1295F7}" srcId="{8810EC2A-F4F2-494F-8E75-9A17BA13B36E}" destId="{B6DDBAD2-0F58-4D6A-98FA-0D7EEEA4AABF}" srcOrd="8" destOrd="0" parTransId="{FADA0854-6548-4016-A100-6F690091A0DA}" sibTransId="{F97A49D1-8250-4B5F-B2FF-B397CE62179C}"/>
    <dgm:cxn modelId="{B1FCD45C-C034-40B4-9C5F-FAFEFE712AD2}" type="presOf" srcId="{05479744-3C12-42A9-9E62-9B10AA79B264}" destId="{1E7D26E8-0664-40DC-92C4-88EB9AF5F5D1}" srcOrd="0" destOrd="0" presId="urn:microsoft.com/office/officeart/2009/3/layout/HorizontalOrganizationChart"/>
    <dgm:cxn modelId="{A56EF241-0BD2-4C71-9558-2259FAC15FAE}" type="presOf" srcId="{A102CE7E-AC0B-4C1D-B7E2-6CC5B64E4D7C}" destId="{F0AAAEB9-6CEC-4406-B2C0-1E37BAA8425C}" srcOrd="1" destOrd="0" presId="urn:microsoft.com/office/officeart/2009/3/layout/HorizontalOrganizationChart"/>
    <dgm:cxn modelId="{138F5563-5BAA-4383-AF7C-D33ADBB8D36E}" type="presOf" srcId="{B6DDBAD2-0F58-4D6A-98FA-0D7EEEA4AABF}" destId="{05332037-7B42-401F-A18A-40B69A4D1595}" srcOrd="1" destOrd="0" presId="urn:microsoft.com/office/officeart/2009/3/layout/HorizontalOrganizationChart"/>
    <dgm:cxn modelId="{9B6E8B47-472D-4BEE-A6F0-50E5495D1C6D}" type="presOf" srcId="{41FC5793-231B-406F-8F4B-5D9918BE24FA}" destId="{80828BDF-A5E1-4E58-A2D4-DE871CF8420E}" srcOrd="0" destOrd="0" presId="urn:microsoft.com/office/officeart/2009/3/layout/HorizontalOrganizationChart"/>
    <dgm:cxn modelId="{F8F7C176-884C-42CD-BC75-CFB5B603D9C4}" type="presOf" srcId="{D97EAA74-D1B4-4643-AD97-1F15476C29D8}" destId="{83ED06B1-F8DB-4BF0-A37F-0D2C92C8B10F}" srcOrd="0" destOrd="0" presId="urn:microsoft.com/office/officeart/2009/3/layout/HorizontalOrganizationChart"/>
    <dgm:cxn modelId="{4B0F8E58-3148-4B96-B572-E64FBB8ED2AF}" type="presOf" srcId="{A91A88D9-45D6-432F-83A6-372FF1012047}" destId="{A8DE48B6-DB1A-4917-9CC5-F98440642F22}" srcOrd="0" destOrd="0" presId="urn:microsoft.com/office/officeart/2009/3/layout/HorizontalOrganizationChart"/>
    <dgm:cxn modelId="{9D23A47B-D3F5-43FE-A970-2B7A690BD86E}" type="presOf" srcId="{2002B71D-2D30-48F9-B7FF-35FE8E98CCB1}" destId="{CD7C33B9-BE57-46DC-A045-3D3D41B32F6E}" srcOrd="1" destOrd="0" presId="urn:microsoft.com/office/officeart/2009/3/layout/HorizontalOrganizationChart"/>
    <dgm:cxn modelId="{F4E7A07E-3B46-4710-8898-EE75B27CB9D7}" type="presOf" srcId="{B6DDBAD2-0F58-4D6A-98FA-0D7EEEA4AABF}" destId="{7E01F827-61D9-40D5-8D7D-FE7A4211AEAD}" srcOrd="0" destOrd="0" presId="urn:microsoft.com/office/officeart/2009/3/layout/HorizontalOrganizationChart"/>
    <dgm:cxn modelId="{CE69EE85-23F5-4466-B4FD-3851A2998B81}" type="presOf" srcId="{8A3F23C8-8253-4243-840A-55BE16699426}" destId="{EA54F4B0-6929-4872-AC15-E09E71FAE8A9}" srcOrd="1" destOrd="0" presId="urn:microsoft.com/office/officeart/2009/3/layout/HorizontalOrganizationChart"/>
    <dgm:cxn modelId="{E79D428C-C7F8-4C09-A880-E753C1DA462B}" srcId="{8810EC2A-F4F2-494F-8E75-9A17BA13B36E}" destId="{EE491349-3E7C-4A34-9D0B-4964F03AFC3F}" srcOrd="4" destOrd="0" parTransId="{C651F3E2-A1C1-4DD7-B2D0-89E59E251F84}" sibTransId="{A968FA2C-CFF1-4C7A-8FCB-06B6A7C4C2A1}"/>
    <dgm:cxn modelId="{A0715A90-C016-4F3D-AA4F-9673EC90F8D4}" srcId="{8810EC2A-F4F2-494F-8E75-9A17BA13B36E}" destId="{A102CE7E-AC0B-4C1D-B7E2-6CC5B64E4D7C}" srcOrd="3" destOrd="0" parTransId="{F100E05A-A858-4598-81DC-074D2EBB7006}" sibTransId="{FA163DCF-9DB8-446F-A377-4608D9C3E4AF}"/>
    <dgm:cxn modelId="{39A62291-7AC8-42DC-86DB-3C66BAA9F278}" type="presOf" srcId="{9EFC6B6B-B437-420C-9E5C-FC10227A6D56}" destId="{11FE6CA0-151B-4265-9AD5-09780A4CF89B}" srcOrd="0" destOrd="0" presId="urn:microsoft.com/office/officeart/2009/3/layout/HorizontalOrganizationChart"/>
    <dgm:cxn modelId="{AE118A9C-6AA4-4833-8667-D6CB67EB19FA}" type="presOf" srcId="{6E877B4B-9F49-44BC-B971-0E02D4ECEE2A}" destId="{0D8C6508-029B-4227-8788-5C7C30B4CE87}" srcOrd="0" destOrd="0" presId="urn:microsoft.com/office/officeart/2009/3/layout/HorizontalOrganizationChart"/>
    <dgm:cxn modelId="{E6E11D9E-4995-421E-97D1-F21332ECAA5E}" type="presOf" srcId="{41FC5793-231B-406F-8F4B-5D9918BE24FA}" destId="{98321796-6E86-4F50-81F4-51AD07219D88}" srcOrd="1" destOrd="0" presId="urn:microsoft.com/office/officeart/2009/3/layout/HorizontalOrganizationChart"/>
    <dgm:cxn modelId="{8FC5E49E-BD65-4E3E-AD66-43259681B791}" srcId="{C0263AB6-79CD-46B2-809A-48A48BEA79B9}" destId="{2002B71D-2D30-48F9-B7FF-35FE8E98CCB1}" srcOrd="4" destOrd="0" parTransId="{C1E04CDD-D24D-4D50-9146-3759264330F2}" sibTransId="{03BC278F-334F-4959-905D-2DC2DCECF5B2}"/>
    <dgm:cxn modelId="{3D454FA3-0362-44E4-A648-2655BFEA0F11}" type="presOf" srcId="{9D6460D0-65D9-4E95-AF97-0EB163C0EA22}" destId="{8793771D-DC4C-42AF-976F-C139875A0D7C}" srcOrd="0" destOrd="0" presId="urn:microsoft.com/office/officeart/2009/3/layout/HorizontalOrganizationChart"/>
    <dgm:cxn modelId="{1E077BA6-2B48-4B32-A2E5-4F6A148267B9}" srcId="{C0263AB6-79CD-46B2-809A-48A48BEA79B9}" destId="{F47E9D97-9C9B-4DE0-8216-9A7BDD2E3471}" srcOrd="3" destOrd="0" parTransId="{9EFC6B6B-B437-420C-9E5C-FC10227A6D56}" sibTransId="{6EA630E3-CA7D-4217-A220-6E752A849357}"/>
    <dgm:cxn modelId="{88B77CA7-48CF-4AE1-8259-F8D22D3E4E21}" type="presOf" srcId="{C0263AB6-79CD-46B2-809A-48A48BEA79B9}" destId="{F0E1CD88-6682-4FBA-AE06-17E0EE8918B0}" srcOrd="0" destOrd="0" presId="urn:microsoft.com/office/officeart/2009/3/layout/HorizontalOrganizationChart"/>
    <dgm:cxn modelId="{945E28A9-2740-4B6D-B257-55C14EF7A0FF}" type="presOf" srcId="{A102CE7E-AC0B-4C1D-B7E2-6CC5B64E4D7C}" destId="{A922FB2E-7DC7-4FB1-9603-24C608F477FF}" srcOrd="0" destOrd="0" presId="urn:microsoft.com/office/officeart/2009/3/layout/HorizontalOrganizationChart"/>
    <dgm:cxn modelId="{793763AA-5CE0-4ED6-B3D5-EDD3930D06B0}" srcId="{8810EC2A-F4F2-494F-8E75-9A17BA13B36E}" destId="{D97EAA74-D1B4-4643-AD97-1F15476C29D8}" srcOrd="6" destOrd="0" parTransId="{99E4BE75-6688-4E53-93D5-042EF1526183}" sibTransId="{F1C0ADEB-D065-42F5-BAB3-CC2D935A6625}"/>
    <dgm:cxn modelId="{40B8C0AD-0C10-48E9-B5E6-BEA0C1DF54E5}" srcId="{8810EC2A-F4F2-494F-8E75-9A17BA13B36E}" destId="{6E877B4B-9F49-44BC-B971-0E02D4ECEE2A}" srcOrd="1" destOrd="0" parTransId="{DEE8BEF9-C058-4704-AAC7-9E18DCB50F75}" sibTransId="{B7612C26-C2DF-4453-A229-E7AD0F586EF0}"/>
    <dgm:cxn modelId="{42DAE5B0-5F57-4956-A0A4-F1C37D390518}" type="presOf" srcId="{F47E9D97-9C9B-4DE0-8216-9A7BDD2E3471}" destId="{3D2AD4F6-D37E-46C2-B087-1A0E9397D7B9}" srcOrd="0" destOrd="0" presId="urn:microsoft.com/office/officeart/2009/3/layout/HorizontalOrganizationChart"/>
    <dgm:cxn modelId="{F3842AB6-2DA2-40C0-8CC7-F47A6BD80167}" type="presOf" srcId="{3D75371F-BEB7-4616-82EC-7BE51E37AEFC}" destId="{903244F4-2458-49DE-8F40-CF61E602E6C6}" srcOrd="0" destOrd="0" presId="urn:microsoft.com/office/officeart/2009/3/layout/HorizontalOrganizationChart"/>
    <dgm:cxn modelId="{D66D00C0-CAD2-45E8-9CD6-A5FADC0CFF84}" srcId="{C0263AB6-79CD-46B2-809A-48A48BEA79B9}" destId="{41FC5793-231B-406F-8F4B-5D9918BE24FA}" srcOrd="2" destOrd="0" parTransId="{A91A88D9-45D6-432F-83A6-372FF1012047}" sibTransId="{BDA3FA8B-AA36-458B-ADB9-A83CF7C40C4B}"/>
    <dgm:cxn modelId="{2F7BDBC0-256C-4BA7-B5A8-164A2D9677FD}" type="presOf" srcId="{8810EC2A-F4F2-494F-8E75-9A17BA13B36E}" destId="{D62288C0-A490-4BCF-873B-D1FD47E4F373}" srcOrd="0" destOrd="0" presId="urn:microsoft.com/office/officeart/2009/3/layout/HorizontalOrganizationChart"/>
    <dgm:cxn modelId="{FEE65CC5-EE4E-4AE4-BEB9-14B901F7A136}" type="presOf" srcId="{C1E04CDD-D24D-4D50-9146-3759264330F2}" destId="{B2022950-4539-4EB1-8D94-9132C55D19DD}" srcOrd="0" destOrd="0" presId="urn:microsoft.com/office/officeart/2009/3/layout/HorizontalOrganizationChart"/>
    <dgm:cxn modelId="{39B6F4CA-EA72-4693-AC9F-20C5448E1A9D}" type="presOf" srcId="{5530D168-8C7E-4326-9A1D-240393E35F7A}" destId="{DD25E641-B60E-4E64-BD26-C22F4944BB93}" srcOrd="1" destOrd="0" presId="urn:microsoft.com/office/officeart/2009/3/layout/HorizontalOrganizationChart"/>
    <dgm:cxn modelId="{F9F54DDE-35A0-4FA6-8D4C-2EB4BECADCE6}" type="presOf" srcId="{EE491349-3E7C-4A34-9D0B-4964F03AFC3F}" destId="{81D8780D-9BFB-4C07-B7DB-719BEF1AAD53}" srcOrd="0" destOrd="0" presId="urn:microsoft.com/office/officeart/2009/3/layout/HorizontalOrganizationChart"/>
    <dgm:cxn modelId="{04100FDF-97DB-4835-89B6-7E8695BFD424}" srcId="{8810EC2A-F4F2-494F-8E75-9A17BA13B36E}" destId="{9D6460D0-65D9-4E95-AF97-0EB163C0EA22}" srcOrd="0" destOrd="0" parTransId="{1458E683-E872-4821-A553-97C8381A4EBD}" sibTransId="{8B72CAD3-039B-4AA0-8A13-DA85FBD6F689}"/>
    <dgm:cxn modelId="{283EEBE6-BDD4-4D90-8E19-390FFF399E2E}" type="presOf" srcId="{5530D168-8C7E-4326-9A1D-240393E35F7A}" destId="{27100753-9C4F-43D7-B511-05E8A770D48C}" srcOrd="0" destOrd="0" presId="urn:microsoft.com/office/officeart/2009/3/layout/HorizontalOrganizationChart"/>
    <dgm:cxn modelId="{864C27E9-5B07-4F50-A4EA-DCDBAB44A51C}" type="presOf" srcId="{2002B71D-2D30-48F9-B7FF-35FE8E98CCB1}" destId="{92C2EB35-D69D-4494-979C-98D1630B8DA9}" srcOrd="0" destOrd="0" presId="urn:microsoft.com/office/officeart/2009/3/layout/HorizontalOrganizationChart"/>
    <dgm:cxn modelId="{78B10BED-8C41-49AF-B3B7-12A191F5ADFF}" type="presOf" srcId="{AC104335-E35E-441A-9A8F-AC73F4F40F71}" destId="{5EF79FE0-ACF3-4993-872F-8DBE0785AA36}" srcOrd="0" destOrd="0" presId="urn:microsoft.com/office/officeart/2009/3/layout/HorizontalOrganizationChart"/>
    <dgm:cxn modelId="{0FC9C0ED-9557-44A3-8993-94E024A98C6B}" type="presOf" srcId="{9D6460D0-65D9-4E95-AF97-0EB163C0EA22}" destId="{004E0508-71FC-4F52-AC1F-738B54A45857}" srcOrd="1" destOrd="0" presId="urn:microsoft.com/office/officeart/2009/3/layout/HorizontalOrganizationChart"/>
    <dgm:cxn modelId="{4311DDF0-3807-45C4-A279-99B810D57046}" type="presOf" srcId="{6E877B4B-9F49-44BC-B971-0E02D4ECEE2A}" destId="{9B408404-A57D-4BE0-921B-9236CE471E92}" srcOrd="1" destOrd="0" presId="urn:microsoft.com/office/officeart/2009/3/layout/HorizontalOrganizationChart"/>
    <dgm:cxn modelId="{163A42F3-31D4-4D53-AF57-68F124E3EF23}" type="presOf" srcId="{05479744-3C12-42A9-9E62-9B10AA79B264}" destId="{FE650248-C4F1-4C7C-A7B8-29B029E18E32}" srcOrd="1" destOrd="0" presId="urn:microsoft.com/office/officeart/2009/3/layout/HorizontalOrganizationChart"/>
    <dgm:cxn modelId="{119075FC-8D28-435F-AE7C-870BB63AC643}" srcId="{8810EC2A-F4F2-494F-8E75-9A17BA13B36E}" destId="{C0263AB6-79CD-46B2-809A-48A48BEA79B9}" srcOrd="5" destOrd="0" parTransId="{64EC3233-0ADF-4868-9DC9-7A13A91BB749}" sibTransId="{E422B902-91F4-4E56-8728-5D0A49C61B03}"/>
    <dgm:cxn modelId="{C19AEB8B-54D3-4427-9AA4-C80A38071BE9}" type="presParOf" srcId="{D62288C0-A490-4BCF-873B-D1FD47E4F373}" destId="{B97E246B-E5D8-44C6-926D-2F40B2A6E672}" srcOrd="0" destOrd="0" presId="urn:microsoft.com/office/officeart/2009/3/layout/HorizontalOrganizationChart"/>
    <dgm:cxn modelId="{C4D48F22-3657-4FBE-BE3F-2742C4934311}" type="presParOf" srcId="{B97E246B-E5D8-44C6-926D-2F40B2A6E672}" destId="{444F1845-DF78-4E5A-8C61-B29BD5574BB0}" srcOrd="0" destOrd="0" presId="urn:microsoft.com/office/officeart/2009/3/layout/HorizontalOrganizationChart"/>
    <dgm:cxn modelId="{6FB6A667-1712-41B6-9226-AB9455107C50}" type="presParOf" srcId="{444F1845-DF78-4E5A-8C61-B29BD5574BB0}" destId="{8793771D-DC4C-42AF-976F-C139875A0D7C}" srcOrd="0" destOrd="0" presId="urn:microsoft.com/office/officeart/2009/3/layout/HorizontalOrganizationChart"/>
    <dgm:cxn modelId="{38ABC8A8-076E-492C-82CF-EEF83A24312A}" type="presParOf" srcId="{444F1845-DF78-4E5A-8C61-B29BD5574BB0}" destId="{004E0508-71FC-4F52-AC1F-738B54A45857}" srcOrd="1" destOrd="0" presId="urn:microsoft.com/office/officeart/2009/3/layout/HorizontalOrganizationChart"/>
    <dgm:cxn modelId="{D3AD8410-FA0E-4A49-9EC0-FE2260C0269A}" type="presParOf" srcId="{B97E246B-E5D8-44C6-926D-2F40B2A6E672}" destId="{466B97A3-2A08-48D7-977C-1DBB78D6506B}" srcOrd="1" destOrd="0" presId="urn:microsoft.com/office/officeart/2009/3/layout/HorizontalOrganizationChart"/>
    <dgm:cxn modelId="{EB79961A-1ADF-4986-9292-DB1774471150}" type="presParOf" srcId="{B97E246B-E5D8-44C6-926D-2F40B2A6E672}" destId="{68D89A91-FB2C-45AB-9129-11AF4653E7D3}" srcOrd="2" destOrd="0" presId="urn:microsoft.com/office/officeart/2009/3/layout/HorizontalOrganizationChart"/>
    <dgm:cxn modelId="{67414F6B-98E9-4D96-BA80-4223F46E4A5E}" type="presParOf" srcId="{D62288C0-A490-4BCF-873B-D1FD47E4F373}" destId="{C8287F8C-85C8-4EF5-BF3E-1D566C50004D}" srcOrd="1" destOrd="0" presId="urn:microsoft.com/office/officeart/2009/3/layout/HorizontalOrganizationChart"/>
    <dgm:cxn modelId="{3DAE5617-3759-4B43-BB25-71FDAB495ADD}" type="presParOf" srcId="{C8287F8C-85C8-4EF5-BF3E-1D566C50004D}" destId="{1D3712EE-42E5-4DD8-828E-A5F0058822D5}" srcOrd="0" destOrd="0" presId="urn:microsoft.com/office/officeart/2009/3/layout/HorizontalOrganizationChart"/>
    <dgm:cxn modelId="{DD657147-E0A9-412A-A45F-D98DAF75ED87}" type="presParOf" srcId="{1D3712EE-42E5-4DD8-828E-A5F0058822D5}" destId="{0D8C6508-029B-4227-8788-5C7C30B4CE87}" srcOrd="0" destOrd="0" presId="urn:microsoft.com/office/officeart/2009/3/layout/HorizontalOrganizationChart"/>
    <dgm:cxn modelId="{3A37C848-C7B0-42D3-8387-54078110CB22}" type="presParOf" srcId="{1D3712EE-42E5-4DD8-828E-A5F0058822D5}" destId="{9B408404-A57D-4BE0-921B-9236CE471E92}" srcOrd="1" destOrd="0" presId="urn:microsoft.com/office/officeart/2009/3/layout/HorizontalOrganizationChart"/>
    <dgm:cxn modelId="{715F29F3-969B-4752-ABDA-1ED0731DB19C}" type="presParOf" srcId="{C8287F8C-85C8-4EF5-BF3E-1D566C50004D}" destId="{5C0894DA-5194-4EAA-94FA-71DA7A5A524A}" srcOrd="1" destOrd="0" presId="urn:microsoft.com/office/officeart/2009/3/layout/HorizontalOrganizationChart"/>
    <dgm:cxn modelId="{2BF5E3A0-2BC7-4BC7-994A-0DB935FF4960}" type="presParOf" srcId="{C8287F8C-85C8-4EF5-BF3E-1D566C50004D}" destId="{06540FE4-86B5-477A-85B0-D2368918C346}" srcOrd="2" destOrd="0" presId="urn:microsoft.com/office/officeart/2009/3/layout/HorizontalOrganizationChart"/>
    <dgm:cxn modelId="{75EC38A5-C99C-4925-8DEB-6840B04AA093}" type="presParOf" srcId="{D62288C0-A490-4BCF-873B-D1FD47E4F373}" destId="{73ADDA88-1EFC-4DA5-97DD-22637D01BD00}" srcOrd="2" destOrd="0" presId="urn:microsoft.com/office/officeart/2009/3/layout/HorizontalOrganizationChart"/>
    <dgm:cxn modelId="{39B536DB-E430-4807-807E-00C098592C16}" type="presParOf" srcId="{73ADDA88-1EFC-4DA5-97DD-22637D01BD00}" destId="{78F1787D-47EB-43A0-AE39-57F19FC60256}" srcOrd="0" destOrd="0" presId="urn:microsoft.com/office/officeart/2009/3/layout/HorizontalOrganizationChart"/>
    <dgm:cxn modelId="{73D7FB28-E2B2-4853-B892-8BF2B2533A25}" type="presParOf" srcId="{78F1787D-47EB-43A0-AE39-57F19FC60256}" destId="{27100753-9C4F-43D7-B511-05E8A770D48C}" srcOrd="0" destOrd="0" presId="urn:microsoft.com/office/officeart/2009/3/layout/HorizontalOrganizationChart"/>
    <dgm:cxn modelId="{3F6A1BD8-05C2-4226-9F16-E1700BDF7DAD}" type="presParOf" srcId="{78F1787D-47EB-43A0-AE39-57F19FC60256}" destId="{DD25E641-B60E-4E64-BD26-C22F4944BB93}" srcOrd="1" destOrd="0" presId="urn:microsoft.com/office/officeart/2009/3/layout/HorizontalOrganizationChart"/>
    <dgm:cxn modelId="{2CCD487B-239C-4E88-83D3-B08D91368D41}" type="presParOf" srcId="{73ADDA88-1EFC-4DA5-97DD-22637D01BD00}" destId="{6DAF0C3A-0A8F-4A2C-A269-E2618A9D19AA}" srcOrd="1" destOrd="0" presId="urn:microsoft.com/office/officeart/2009/3/layout/HorizontalOrganizationChart"/>
    <dgm:cxn modelId="{C373171B-3F1A-41A4-B7D6-5702C3A01DD8}" type="presParOf" srcId="{73ADDA88-1EFC-4DA5-97DD-22637D01BD00}" destId="{E0D8741F-8EC9-4834-BECE-10C957500EBE}" srcOrd="2" destOrd="0" presId="urn:microsoft.com/office/officeart/2009/3/layout/HorizontalOrganizationChart"/>
    <dgm:cxn modelId="{74D5E061-E3D8-442F-8C55-4362EAECBF34}" type="presParOf" srcId="{D62288C0-A490-4BCF-873B-D1FD47E4F373}" destId="{932C97CD-9F21-41F3-A79F-E34EA77EEB2A}" srcOrd="3" destOrd="0" presId="urn:microsoft.com/office/officeart/2009/3/layout/HorizontalOrganizationChart"/>
    <dgm:cxn modelId="{A8CC75A8-BEF5-4E1E-B915-D743F8761D57}" type="presParOf" srcId="{932C97CD-9F21-41F3-A79F-E34EA77EEB2A}" destId="{716BE200-63F1-4708-88CD-1D7023C93092}" srcOrd="0" destOrd="0" presId="urn:microsoft.com/office/officeart/2009/3/layout/HorizontalOrganizationChart"/>
    <dgm:cxn modelId="{7BBC3218-08E8-4B6E-AED3-A62B8877392A}" type="presParOf" srcId="{716BE200-63F1-4708-88CD-1D7023C93092}" destId="{A922FB2E-7DC7-4FB1-9603-24C608F477FF}" srcOrd="0" destOrd="0" presId="urn:microsoft.com/office/officeart/2009/3/layout/HorizontalOrganizationChart"/>
    <dgm:cxn modelId="{1894CFF8-ECF8-4306-B6E2-CD39A7C8D3AE}" type="presParOf" srcId="{716BE200-63F1-4708-88CD-1D7023C93092}" destId="{F0AAAEB9-6CEC-4406-B2C0-1E37BAA8425C}" srcOrd="1" destOrd="0" presId="urn:microsoft.com/office/officeart/2009/3/layout/HorizontalOrganizationChart"/>
    <dgm:cxn modelId="{7BD5F351-0B64-4D2C-AA76-30E4DE463EDB}" type="presParOf" srcId="{932C97CD-9F21-41F3-A79F-E34EA77EEB2A}" destId="{2CD87F49-AA33-4285-AB8C-DDEAA7CFE725}" srcOrd="1" destOrd="0" presId="urn:microsoft.com/office/officeart/2009/3/layout/HorizontalOrganizationChart"/>
    <dgm:cxn modelId="{7E3DDE0F-835E-4FA1-9239-84695FB3AFC2}" type="presParOf" srcId="{932C97CD-9F21-41F3-A79F-E34EA77EEB2A}" destId="{785559EB-70B0-4438-8494-487798CFA333}" srcOrd="2" destOrd="0" presId="urn:microsoft.com/office/officeart/2009/3/layout/HorizontalOrganizationChart"/>
    <dgm:cxn modelId="{0D5400EA-8003-46AD-9FA6-D4195B9E0CBB}" type="presParOf" srcId="{D62288C0-A490-4BCF-873B-D1FD47E4F373}" destId="{EBAAB885-6721-4DC3-A1EA-7D83B6F828D6}" srcOrd="4" destOrd="0" presId="urn:microsoft.com/office/officeart/2009/3/layout/HorizontalOrganizationChart"/>
    <dgm:cxn modelId="{1148D0F7-323D-4B71-9D3C-E843A9280065}" type="presParOf" srcId="{EBAAB885-6721-4DC3-A1EA-7D83B6F828D6}" destId="{E63BCB0C-0F40-452D-BE68-9DD00098DD85}" srcOrd="0" destOrd="0" presId="urn:microsoft.com/office/officeart/2009/3/layout/HorizontalOrganizationChart"/>
    <dgm:cxn modelId="{EC3FCB86-D4AD-4B9A-BC75-04FA2052A5CE}" type="presParOf" srcId="{E63BCB0C-0F40-452D-BE68-9DD00098DD85}" destId="{81D8780D-9BFB-4C07-B7DB-719BEF1AAD53}" srcOrd="0" destOrd="0" presId="urn:microsoft.com/office/officeart/2009/3/layout/HorizontalOrganizationChart"/>
    <dgm:cxn modelId="{7552E395-37D3-403F-B196-1B663A0A3006}" type="presParOf" srcId="{E63BCB0C-0F40-452D-BE68-9DD00098DD85}" destId="{AE4F3F5E-2D49-4C81-9DD7-7FB31E5F1448}" srcOrd="1" destOrd="0" presId="urn:microsoft.com/office/officeart/2009/3/layout/HorizontalOrganizationChart"/>
    <dgm:cxn modelId="{550E44F2-F976-4365-A762-4712D666A708}" type="presParOf" srcId="{EBAAB885-6721-4DC3-A1EA-7D83B6F828D6}" destId="{38E2D4D3-8612-4C8E-B62F-CE977CE1E6CC}" srcOrd="1" destOrd="0" presId="urn:microsoft.com/office/officeart/2009/3/layout/HorizontalOrganizationChart"/>
    <dgm:cxn modelId="{5CA2645B-8830-4750-8D11-6A71450FCF3B}" type="presParOf" srcId="{EBAAB885-6721-4DC3-A1EA-7D83B6F828D6}" destId="{6C0252D6-4250-4044-9FB0-A9934DCF6EC9}" srcOrd="2" destOrd="0" presId="urn:microsoft.com/office/officeart/2009/3/layout/HorizontalOrganizationChart"/>
    <dgm:cxn modelId="{D92150BF-0A32-426A-A6B1-4AC4ADF42936}" type="presParOf" srcId="{D62288C0-A490-4BCF-873B-D1FD47E4F373}" destId="{94DE5B33-CA83-4486-A4B5-C6CCC6A034AD}" srcOrd="5" destOrd="0" presId="urn:microsoft.com/office/officeart/2009/3/layout/HorizontalOrganizationChart"/>
    <dgm:cxn modelId="{B533900C-3290-42A0-B6C7-8E8C58E8A617}" type="presParOf" srcId="{94DE5B33-CA83-4486-A4B5-C6CCC6A034AD}" destId="{FFC5BEF2-C525-4EE5-A216-823E196A033D}" srcOrd="0" destOrd="0" presId="urn:microsoft.com/office/officeart/2009/3/layout/HorizontalOrganizationChart"/>
    <dgm:cxn modelId="{2E9A1026-F2B8-4D7D-AB51-417FDAD51BEE}" type="presParOf" srcId="{FFC5BEF2-C525-4EE5-A216-823E196A033D}" destId="{F0E1CD88-6682-4FBA-AE06-17E0EE8918B0}" srcOrd="0" destOrd="0" presId="urn:microsoft.com/office/officeart/2009/3/layout/HorizontalOrganizationChart"/>
    <dgm:cxn modelId="{CECA14BF-B8FD-48FE-B58C-6185496E90AD}" type="presParOf" srcId="{FFC5BEF2-C525-4EE5-A216-823E196A033D}" destId="{70CA8137-2043-4EFC-8007-EBF895E1A55B}" srcOrd="1" destOrd="0" presId="urn:microsoft.com/office/officeart/2009/3/layout/HorizontalOrganizationChart"/>
    <dgm:cxn modelId="{A9374F31-7A26-493C-9806-A2C5F8836DFF}" type="presParOf" srcId="{94DE5B33-CA83-4486-A4B5-C6CCC6A034AD}" destId="{3D1492EB-5181-4620-8470-E5BABD763755}" srcOrd="1" destOrd="0" presId="urn:microsoft.com/office/officeart/2009/3/layout/HorizontalOrganizationChart"/>
    <dgm:cxn modelId="{796C9CC8-DF96-4FCD-956A-149BEB2DA7AF}" type="presParOf" srcId="{3D1492EB-5181-4620-8470-E5BABD763755}" destId="{1E5A8F4E-BC85-4926-BA61-DBA47DD918F4}" srcOrd="0" destOrd="0" presId="urn:microsoft.com/office/officeart/2009/3/layout/HorizontalOrganizationChart"/>
    <dgm:cxn modelId="{CD27B576-1BB6-411B-BD29-B1AAD3ECEC65}" type="presParOf" srcId="{3D1492EB-5181-4620-8470-E5BABD763755}" destId="{CCB334F5-E21E-4F90-92F1-D4E5F1518EDC}" srcOrd="1" destOrd="0" presId="urn:microsoft.com/office/officeart/2009/3/layout/HorizontalOrganizationChart"/>
    <dgm:cxn modelId="{38B05D2C-F0E8-4384-9B1A-C67F76EF2E58}" type="presParOf" srcId="{CCB334F5-E21E-4F90-92F1-D4E5F1518EDC}" destId="{4006E578-DF53-4337-9960-DBB6354471AF}" srcOrd="0" destOrd="0" presId="urn:microsoft.com/office/officeart/2009/3/layout/HorizontalOrganizationChart"/>
    <dgm:cxn modelId="{4AB6658F-849D-4F2F-A6CA-8885076AF615}" type="presParOf" srcId="{4006E578-DF53-4337-9960-DBB6354471AF}" destId="{1E7D26E8-0664-40DC-92C4-88EB9AF5F5D1}" srcOrd="0" destOrd="0" presId="urn:microsoft.com/office/officeart/2009/3/layout/HorizontalOrganizationChart"/>
    <dgm:cxn modelId="{F777E4E2-47CF-4469-8E29-70CF6B816950}" type="presParOf" srcId="{4006E578-DF53-4337-9960-DBB6354471AF}" destId="{FE650248-C4F1-4C7C-A7B8-29B029E18E32}" srcOrd="1" destOrd="0" presId="urn:microsoft.com/office/officeart/2009/3/layout/HorizontalOrganizationChart"/>
    <dgm:cxn modelId="{2289D355-7F2C-44C2-899A-5E057E945B8F}" type="presParOf" srcId="{CCB334F5-E21E-4F90-92F1-D4E5F1518EDC}" destId="{BE647B6B-FABF-4834-8335-16A1CDBABF28}" srcOrd="1" destOrd="0" presId="urn:microsoft.com/office/officeart/2009/3/layout/HorizontalOrganizationChart"/>
    <dgm:cxn modelId="{56AD3705-A49D-4662-9D39-9F42DAE502CA}" type="presParOf" srcId="{CCB334F5-E21E-4F90-92F1-D4E5F1518EDC}" destId="{3233CD69-42DF-4F44-AF31-ABCCA9061FD3}" srcOrd="2" destOrd="0" presId="urn:microsoft.com/office/officeart/2009/3/layout/HorizontalOrganizationChart"/>
    <dgm:cxn modelId="{3C4BD4CB-39B8-4C14-8103-77971967BB5A}" type="presParOf" srcId="{3D1492EB-5181-4620-8470-E5BABD763755}" destId="{5EF79FE0-ACF3-4993-872F-8DBE0785AA36}" srcOrd="2" destOrd="0" presId="urn:microsoft.com/office/officeart/2009/3/layout/HorizontalOrganizationChart"/>
    <dgm:cxn modelId="{B15E9CF5-897B-4B7D-ADF8-DA843608528C}" type="presParOf" srcId="{3D1492EB-5181-4620-8470-E5BABD763755}" destId="{1EA46A69-D37B-4002-A40A-DB7FBB23EF8D}" srcOrd="3" destOrd="0" presId="urn:microsoft.com/office/officeart/2009/3/layout/HorizontalOrganizationChart"/>
    <dgm:cxn modelId="{A17BC054-24AC-4BC4-ACA9-6E85F9201CD0}" type="presParOf" srcId="{1EA46A69-D37B-4002-A40A-DB7FBB23EF8D}" destId="{56F73652-170C-48E7-AF83-360013878B9C}" srcOrd="0" destOrd="0" presId="urn:microsoft.com/office/officeart/2009/3/layout/HorizontalOrganizationChart"/>
    <dgm:cxn modelId="{463673D3-5C48-456B-858C-4AF3C282AD34}" type="presParOf" srcId="{56F73652-170C-48E7-AF83-360013878B9C}" destId="{15CC24BF-8188-497A-82E6-B2E9708B822D}" srcOrd="0" destOrd="0" presId="urn:microsoft.com/office/officeart/2009/3/layout/HorizontalOrganizationChart"/>
    <dgm:cxn modelId="{55A50FE3-4047-48C4-853F-8186A63E8CF3}" type="presParOf" srcId="{56F73652-170C-48E7-AF83-360013878B9C}" destId="{EA54F4B0-6929-4872-AC15-E09E71FAE8A9}" srcOrd="1" destOrd="0" presId="urn:microsoft.com/office/officeart/2009/3/layout/HorizontalOrganizationChart"/>
    <dgm:cxn modelId="{CAE59564-448F-4961-B823-5AC33BCE57D9}" type="presParOf" srcId="{1EA46A69-D37B-4002-A40A-DB7FBB23EF8D}" destId="{0F8999F5-ABD5-4E0C-8EB4-610EFB52D580}" srcOrd="1" destOrd="0" presId="urn:microsoft.com/office/officeart/2009/3/layout/HorizontalOrganizationChart"/>
    <dgm:cxn modelId="{474B909C-ACB8-459A-A3DE-AF327D70066F}" type="presParOf" srcId="{1EA46A69-D37B-4002-A40A-DB7FBB23EF8D}" destId="{3AC23CDF-B026-4409-A615-F7FCB97ECEA8}" srcOrd="2" destOrd="0" presId="urn:microsoft.com/office/officeart/2009/3/layout/HorizontalOrganizationChart"/>
    <dgm:cxn modelId="{CA105E3B-778F-478E-B00B-B46EFD62D478}" type="presParOf" srcId="{3D1492EB-5181-4620-8470-E5BABD763755}" destId="{A8DE48B6-DB1A-4917-9CC5-F98440642F22}" srcOrd="4" destOrd="0" presId="urn:microsoft.com/office/officeart/2009/3/layout/HorizontalOrganizationChart"/>
    <dgm:cxn modelId="{5188C727-8A65-48F1-BED8-9E43F44E5BAC}" type="presParOf" srcId="{3D1492EB-5181-4620-8470-E5BABD763755}" destId="{427661ED-AF34-4742-9886-22D84B28C1E3}" srcOrd="5" destOrd="0" presId="urn:microsoft.com/office/officeart/2009/3/layout/HorizontalOrganizationChart"/>
    <dgm:cxn modelId="{DB848398-7E5B-49D5-9A83-F9367B645BEC}" type="presParOf" srcId="{427661ED-AF34-4742-9886-22D84B28C1E3}" destId="{A5E78002-5BF9-4258-BA3D-46B8F5C4C300}" srcOrd="0" destOrd="0" presId="urn:microsoft.com/office/officeart/2009/3/layout/HorizontalOrganizationChart"/>
    <dgm:cxn modelId="{681DB4F3-973F-48EC-9CE2-0F98701FEB4B}" type="presParOf" srcId="{A5E78002-5BF9-4258-BA3D-46B8F5C4C300}" destId="{80828BDF-A5E1-4E58-A2D4-DE871CF8420E}" srcOrd="0" destOrd="0" presId="urn:microsoft.com/office/officeart/2009/3/layout/HorizontalOrganizationChart"/>
    <dgm:cxn modelId="{A82E7A9B-D4B8-4BE6-853F-70F30B0E70C6}" type="presParOf" srcId="{A5E78002-5BF9-4258-BA3D-46B8F5C4C300}" destId="{98321796-6E86-4F50-81F4-51AD07219D88}" srcOrd="1" destOrd="0" presId="urn:microsoft.com/office/officeart/2009/3/layout/HorizontalOrganizationChart"/>
    <dgm:cxn modelId="{0BB10913-2D3F-4A05-9A50-E8BC734086C2}" type="presParOf" srcId="{427661ED-AF34-4742-9886-22D84B28C1E3}" destId="{DC4FE14E-3A30-4670-98D3-DF096E581BF2}" srcOrd="1" destOrd="0" presId="urn:microsoft.com/office/officeart/2009/3/layout/HorizontalOrganizationChart"/>
    <dgm:cxn modelId="{658A0204-4AE1-4629-B24B-1FFCC3C563AA}" type="presParOf" srcId="{427661ED-AF34-4742-9886-22D84B28C1E3}" destId="{A156CC21-CBA1-4DB3-97B3-41D4E3451AA7}" srcOrd="2" destOrd="0" presId="urn:microsoft.com/office/officeart/2009/3/layout/HorizontalOrganizationChart"/>
    <dgm:cxn modelId="{870FF409-1DCD-44D0-BB35-B5C170F471C9}" type="presParOf" srcId="{3D1492EB-5181-4620-8470-E5BABD763755}" destId="{11FE6CA0-151B-4265-9AD5-09780A4CF89B}" srcOrd="6" destOrd="0" presId="urn:microsoft.com/office/officeart/2009/3/layout/HorizontalOrganizationChart"/>
    <dgm:cxn modelId="{172D1419-9373-4C40-B4FD-911D677F38C6}" type="presParOf" srcId="{3D1492EB-5181-4620-8470-E5BABD763755}" destId="{834EC49E-A57B-4853-AFFA-38DED2D22B58}" srcOrd="7" destOrd="0" presId="urn:microsoft.com/office/officeart/2009/3/layout/HorizontalOrganizationChart"/>
    <dgm:cxn modelId="{993D7D80-BA21-4D55-813E-863F5E5BD324}" type="presParOf" srcId="{834EC49E-A57B-4853-AFFA-38DED2D22B58}" destId="{CDCB7019-33ED-44A0-8AAF-40EA0DCFBC9A}" srcOrd="0" destOrd="0" presId="urn:microsoft.com/office/officeart/2009/3/layout/HorizontalOrganizationChart"/>
    <dgm:cxn modelId="{D315A20B-94F6-4F52-9B96-CA33434D8571}" type="presParOf" srcId="{CDCB7019-33ED-44A0-8AAF-40EA0DCFBC9A}" destId="{3D2AD4F6-D37E-46C2-B087-1A0E9397D7B9}" srcOrd="0" destOrd="0" presId="urn:microsoft.com/office/officeart/2009/3/layout/HorizontalOrganizationChart"/>
    <dgm:cxn modelId="{0179718E-A2C7-4D5A-8754-B46DC48315CB}" type="presParOf" srcId="{CDCB7019-33ED-44A0-8AAF-40EA0DCFBC9A}" destId="{68422060-E20E-43AD-9DEE-6A6684DD9F0D}" srcOrd="1" destOrd="0" presId="urn:microsoft.com/office/officeart/2009/3/layout/HorizontalOrganizationChart"/>
    <dgm:cxn modelId="{652BE9B9-D528-44D4-8EC9-FC3CD0A4CF52}" type="presParOf" srcId="{834EC49E-A57B-4853-AFFA-38DED2D22B58}" destId="{3C0CC242-E419-4930-9461-A66664794906}" srcOrd="1" destOrd="0" presId="urn:microsoft.com/office/officeart/2009/3/layout/HorizontalOrganizationChart"/>
    <dgm:cxn modelId="{C3C8DCCE-06C9-4ACC-897C-4DC51049A72D}" type="presParOf" srcId="{834EC49E-A57B-4853-AFFA-38DED2D22B58}" destId="{48EF7FD0-5ABA-42CB-A552-A936B42D48F1}" srcOrd="2" destOrd="0" presId="urn:microsoft.com/office/officeart/2009/3/layout/HorizontalOrganizationChart"/>
    <dgm:cxn modelId="{2DF46A10-45E0-407F-8D69-862519505E08}" type="presParOf" srcId="{3D1492EB-5181-4620-8470-E5BABD763755}" destId="{B2022950-4539-4EB1-8D94-9132C55D19DD}" srcOrd="8" destOrd="0" presId="urn:microsoft.com/office/officeart/2009/3/layout/HorizontalOrganizationChart"/>
    <dgm:cxn modelId="{84CC10F2-73FE-40E2-ABF5-7ACBFEDF1A4A}" type="presParOf" srcId="{3D1492EB-5181-4620-8470-E5BABD763755}" destId="{DCC1CEBC-AD43-4F85-8CEA-0CAE346F1CAE}" srcOrd="9" destOrd="0" presId="urn:microsoft.com/office/officeart/2009/3/layout/HorizontalOrganizationChart"/>
    <dgm:cxn modelId="{36CF1D5F-2DA0-4474-9B51-4FA147838F4D}" type="presParOf" srcId="{DCC1CEBC-AD43-4F85-8CEA-0CAE346F1CAE}" destId="{6AD426E8-531D-4B6B-AC76-83D2AFF1BDB1}" srcOrd="0" destOrd="0" presId="urn:microsoft.com/office/officeart/2009/3/layout/HorizontalOrganizationChart"/>
    <dgm:cxn modelId="{C5BEE7E1-071B-412C-B8BD-F7DA2CFC830F}" type="presParOf" srcId="{6AD426E8-531D-4B6B-AC76-83D2AFF1BDB1}" destId="{92C2EB35-D69D-4494-979C-98D1630B8DA9}" srcOrd="0" destOrd="0" presId="urn:microsoft.com/office/officeart/2009/3/layout/HorizontalOrganizationChart"/>
    <dgm:cxn modelId="{846B1A03-DA1F-4B28-B846-E7CBD6BCB353}" type="presParOf" srcId="{6AD426E8-531D-4B6B-AC76-83D2AFF1BDB1}" destId="{CD7C33B9-BE57-46DC-A045-3D3D41B32F6E}" srcOrd="1" destOrd="0" presId="urn:microsoft.com/office/officeart/2009/3/layout/HorizontalOrganizationChart"/>
    <dgm:cxn modelId="{BEBC42DC-393C-46B1-9138-E0D06625858C}" type="presParOf" srcId="{DCC1CEBC-AD43-4F85-8CEA-0CAE346F1CAE}" destId="{799C74CA-42C7-41E9-B069-CE15E423F0ED}" srcOrd="1" destOrd="0" presId="urn:microsoft.com/office/officeart/2009/3/layout/HorizontalOrganizationChart"/>
    <dgm:cxn modelId="{018F07B8-C15A-4C4E-B1DB-A41AD0FE6DD6}" type="presParOf" srcId="{DCC1CEBC-AD43-4F85-8CEA-0CAE346F1CAE}" destId="{34475DFC-182E-42FE-B996-E12EB162465E}" srcOrd="2" destOrd="0" presId="urn:microsoft.com/office/officeart/2009/3/layout/HorizontalOrganizationChart"/>
    <dgm:cxn modelId="{51F2E5F6-2092-4397-8AA3-326141F4946F}" type="presParOf" srcId="{94DE5B33-CA83-4486-A4B5-C6CCC6A034AD}" destId="{A5D7DA87-05C9-41C4-B2FB-4B5158EF53FC}" srcOrd="2" destOrd="0" presId="urn:microsoft.com/office/officeart/2009/3/layout/HorizontalOrganizationChart"/>
    <dgm:cxn modelId="{FC44E1C6-5D6B-4C00-A745-485832AB6A68}" type="presParOf" srcId="{D62288C0-A490-4BCF-873B-D1FD47E4F373}" destId="{AA13593A-E367-4FE7-8216-FF04E42D0A07}" srcOrd="6" destOrd="0" presId="urn:microsoft.com/office/officeart/2009/3/layout/HorizontalOrganizationChart"/>
    <dgm:cxn modelId="{D4565B89-6C74-42B0-9F56-0D7F0A6B97B1}" type="presParOf" srcId="{AA13593A-E367-4FE7-8216-FF04E42D0A07}" destId="{F104B447-5C02-407F-AA3D-B859ECA9A8E6}" srcOrd="0" destOrd="0" presId="urn:microsoft.com/office/officeart/2009/3/layout/HorizontalOrganizationChart"/>
    <dgm:cxn modelId="{B222CC66-D275-4CDA-91E7-46EFDD1B88E4}" type="presParOf" srcId="{F104B447-5C02-407F-AA3D-B859ECA9A8E6}" destId="{83ED06B1-F8DB-4BF0-A37F-0D2C92C8B10F}" srcOrd="0" destOrd="0" presId="urn:microsoft.com/office/officeart/2009/3/layout/HorizontalOrganizationChart"/>
    <dgm:cxn modelId="{D0BD52ED-D250-426D-9ED3-52C460DDFB3A}" type="presParOf" srcId="{F104B447-5C02-407F-AA3D-B859ECA9A8E6}" destId="{7D5F07DB-BC08-4D47-A899-B6E7BD0C2DDD}" srcOrd="1" destOrd="0" presId="urn:microsoft.com/office/officeart/2009/3/layout/HorizontalOrganizationChart"/>
    <dgm:cxn modelId="{D43D7798-E0C0-49D1-AA90-5555BCA6316E}" type="presParOf" srcId="{AA13593A-E367-4FE7-8216-FF04E42D0A07}" destId="{8CF57353-0CC4-4522-84B5-9B68F5110555}" srcOrd="1" destOrd="0" presId="urn:microsoft.com/office/officeart/2009/3/layout/HorizontalOrganizationChart"/>
    <dgm:cxn modelId="{7461E24B-794A-457C-939E-8EF4C59122B6}" type="presParOf" srcId="{AA13593A-E367-4FE7-8216-FF04E42D0A07}" destId="{5F476A42-E392-48FB-83C9-E9716073720A}" srcOrd="2" destOrd="0" presId="urn:microsoft.com/office/officeart/2009/3/layout/HorizontalOrganizationChart"/>
    <dgm:cxn modelId="{E80B4861-6A3C-433F-A026-9598A7CF52DE}" type="presParOf" srcId="{D62288C0-A490-4BCF-873B-D1FD47E4F373}" destId="{6623520A-442F-4CDD-9C06-34A2E81E6448}" srcOrd="7" destOrd="0" presId="urn:microsoft.com/office/officeart/2009/3/layout/HorizontalOrganizationChart"/>
    <dgm:cxn modelId="{4758E8B4-C738-47CD-92B7-D7438050AFBC}" type="presParOf" srcId="{6623520A-442F-4CDD-9C06-34A2E81E6448}" destId="{A0322EA9-39C2-472C-A1E6-1C54F9C1091F}" srcOrd="0" destOrd="0" presId="urn:microsoft.com/office/officeart/2009/3/layout/HorizontalOrganizationChart"/>
    <dgm:cxn modelId="{53756BCA-F3BC-41CE-AA41-E5E30DE2D687}" type="presParOf" srcId="{A0322EA9-39C2-472C-A1E6-1C54F9C1091F}" destId="{903244F4-2458-49DE-8F40-CF61E602E6C6}" srcOrd="0" destOrd="0" presId="urn:microsoft.com/office/officeart/2009/3/layout/HorizontalOrganizationChart"/>
    <dgm:cxn modelId="{8E2921A8-99CB-4C6F-938D-EA6936FDADC7}" type="presParOf" srcId="{A0322EA9-39C2-472C-A1E6-1C54F9C1091F}" destId="{690FF6C4-CB19-4C6D-9501-EC0750364DB7}" srcOrd="1" destOrd="0" presId="urn:microsoft.com/office/officeart/2009/3/layout/HorizontalOrganizationChart"/>
    <dgm:cxn modelId="{076C66F7-5F50-4776-839E-E967EAC6936F}" type="presParOf" srcId="{6623520A-442F-4CDD-9C06-34A2E81E6448}" destId="{279911AA-BF53-46C8-87CD-E7AF4BB7E95A}" srcOrd="1" destOrd="0" presId="urn:microsoft.com/office/officeart/2009/3/layout/HorizontalOrganizationChart"/>
    <dgm:cxn modelId="{6489D12C-2F4B-41E1-A941-5D88DB7D7606}" type="presParOf" srcId="{6623520A-442F-4CDD-9C06-34A2E81E6448}" destId="{7BCB43C9-12EF-42AD-9607-36CF4DC72559}" srcOrd="2" destOrd="0" presId="urn:microsoft.com/office/officeart/2009/3/layout/HorizontalOrganizationChart"/>
    <dgm:cxn modelId="{B9D216CB-5B48-4E0E-8E6A-6D101562752D}" type="presParOf" srcId="{D62288C0-A490-4BCF-873B-D1FD47E4F373}" destId="{285CE680-8255-4B48-B6D3-F43462082654}" srcOrd="8" destOrd="0" presId="urn:microsoft.com/office/officeart/2009/3/layout/HorizontalOrganizationChart"/>
    <dgm:cxn modelId="{6067FC7F-63B4-4717-90BB-52E3ACAAD3AB}" type="presParOf" srcId="{285CE680-8255-4B48-B6D3-F43462082654}" destId="{D10E6915-E5E9-47E0-AD96-3FB6AA543E07}" srcOrd="0" destOrd="0" presId="urn:microsoft.com/office/officeart/2009/3/layout/HorizontalOrganizationChart"/>
    <dgm:cxn modelId="{8863D894-C78B-4E24-95A8-DA94E23DF1AC}" type="presParOf" srcId="{D10E6915-E5E9-47E0-AD96-3FB6AA543E07}" destId="{7E01F827-61D9-40D5-8D7D-FE7A4211AEAD}" srcOrd="0" destOrd="0" presId="urn:microsoft.com/office/officeart/2009/3/layout/HorizontalOrganizationChart"/>
    <dgm:cxn modelId="{3953ED98-531F-44BD-83B2-3D269F414329}" type="presParOf" srcId="{D10E6915-E5E9-47E0-AD96-3FB6AA543E07}" destId="{05332037-7B42-401F-A18A-40B69A4D1595}" srcOrd="1" destOrd="0" presId="urn:microsoft.com/office/officeart/2009/3/layout/HorizontalOrganizationChart"/>
    <dgm:cxn modelId="{BE5F53FF-4385-4789-A494-888CFB1896B1}" type="presParOf" srcId="{285CE680-8255-4B48-B6D3-F43462082654}" destId="{0689421B-3EB3-4B18-85B1-F1EE098CD6F6}" srcOrd="1" destOrd="0" presId="urn:microsoft.com/office/officeart/2009/3/layout/HorizontalOrganizationChart"/>
    <dgm:cxn modelId="{992D95FF-D1F8-4442-973E-737BC232E9CB}" type="presParOf" srcId="{285CE680-8255-4B48-B6D3-F43462082654}" destId="{3094FA8B-C96A-49C2-8B4C-B552DB85608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02081F-5F80-430A-A4EF-CF8A6504C684}"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40FD0485-005D-49EF-9C05-EE0F8867F96A}">
      <dgm:prSet/>
      <dgm:spPr/>
      <dgm:t>
        <a:bodyPr/>
        <a:lstStyle/>
        <a:p>
          <a:r>
            <a:rPr lang="es-ES"/>
            <a:t>Biomédica</a:t>
          </a:r>
          <a:endParaRPr lang="en-US"/>
        </a:p>
      </dgm:t>
    </dgm:pt>
    <dgm:pt modelId="{0065D5A2-71CB-4979-A5E7-6D71C81DA310}" type="parTrans" cxnId="{82549763-1EB6-4BF7-A3F3-803B82E5D264}">
      <dgm:prSet/>
      <dgm:spPr/>
      <dgm:t>
        <a:bodyPr/>
        <a:lstStyle/>
        <a:p>
          <a:endParaRPr lang="en-US"/>
        </a:p>
      </dgm:t>
    </dgm:pt>
    <dgm:pt modelId="{D1471DEC-0F67-4C1E-B15B-9345403C03E4}" type="sibTrans" cxnId="{82549763-1EB6-4BF7-A3F3-803B82E5D264}">
      <dgm:prSet/>
      <dgm:spPr/>
      <dgm:t>
        <a:bodyPr/>
        <a:lstStyle/>
        <a:p>
          <a:endParaRPr lang="en-US"/>
        </a:p>
      </dgm:t>
    </dgm:pt>
    <dgm:pt modelId="{6FA873E0-85DE-43ED-83D8-86532DB02553}">
      <dgm:prSet/>
      <dgm:spPr/>
      <dgm:t>
        <a:bodyPr/>
        <a:lstStyle/>
        <a:p>
          <a:r>
            <a:rPr lang="es-ES"/>
            <a:t>Observacional</a:t>
          </a:r>
          <a:endParaRPr lang="en-US"/>
        </a:p>
      </dgm:t>
    </dgm:pt>
    <dgm:pt modelId="{A2ECE549-EF3D-49AE-82AB-F9B87507FA91}" type="parTrans" cxnId="{2C3EAF5A-7C52-40D8-8870-196A272BFB35}">
      <dgm:prSet/>
      <dgm:spPr/>
      <dgm:t>
        <a:bodyPr/>
        <a:lstStyle/>
        <a:p>
          <a:endParaRPr lang="en-US"/>
        </a:p>
      </dgm:t>
    </dgm:pt>
    <dgm:pt modelId="{B82E412A-DE49-4BBC-95DC-34B39609E281}" type="sibTrans" cxnId="{2C3EAF5A-7C52-40D8-8870-196A272BFB35}">
      <dgm:prSet/>
      <dgm:spPr/>
      <dgm:t>
        <a:bodyPr/>
        <a:lstStyle/>
        <a:p>
          <a:endParaRPr lang="en-US"/>
        </a:p>
      </dgm:t>
    </dgm:pt>
    <dgm:pt modelId="{16A11F64-0A18-4FE2-AAF4-069DB2CE3522}">
      <dgm:prSet/>
      <dgm:spPr/>
      <dgm:t>
        <a:bodyPr/>
        <a:lstStyle/>
        <a:p>
          <a:r>
            <a:rPr lang="es-ES"/>
            <a:t>Experimental</a:t>
          </a:r>
          <a:endParaRPr lang="en-US"/>
        </a:p>
      </dgm:t>
    </dgm:pt>
    <dgm:pt modelId="{DBC50BA4-1FB3-419E-94A8-808259CD8E30}" type="parTrans" cxnId="{6C72634E-EB6A-418E-87F4-5259E1EF2918}">
      <dgm:prSet/>
      <dgm:spPr/>
      <dgm:t>
        <a:bodyPr/>
        <a:lstStyle/>
        <a:p>
          <a:endParaRPr lang="en-US"/>
        </a:p>
      </dgm:t>
    </dgm:pt>
    <dgm:pt modelId="{988E723C-9AC4-4000-A0BF-B2173934FB3F}" type="sibTrans" cxnId="{6C72634E-EB6A-418E-87F4-5259E1EF2918}">
      <dgm:prSet/>
      <dgm:spPr/>
      <dgm:t>
        <a:bodyPr/>
        <a:lstStyle/>
        <a:p>
          <a:endParaRPr lang="en-US"/>
        </a:p>
      </dgm:t>
    </dgm:pt>
    <dgm:pt modelId="{F1B523F5-EC2E-4809-B1B3-6A30B5F48586}">
      <dgm:prSet/>
      <dgm:spPr/>
      <dgm:t>
        <a:bodyPr/>
        <a:lstStyle/>
        <a:p>
          <a:r>
            <a:rPr lang="es-ES"/>
            <a:t>No biomédica</a:t>
          </a:r>
          <a:endParaRPr lang="en-US"/>
        </a:p>
      </dgm:t>
    </dgm:pt>
    <dgm:pt modelId="{CC87C565-F5A9-452F-A05F-6A3DD6FB9B0E}" type="parTrans" cxnId="{0CCDA580-608F-4AE9-9D29-ADC4B8EAC6C7}">
      <dgm:prSet/>
      <dgm:spPr/>
      <dgm:t>
        <a:bodyPr/>
        <a:lstStyle/>
        <a:p>
          <a:endParaRPr lang="en-US"/>
        </a:p>
      </dgm:t>
    </dgm:pt>
    <dgm:pt modelId="{7D1FF461-F683-40EF-83A2-D896B320B28E}" type="sibTrans" cxnId="{0CCDA580-608F-4AE9-9D29-ADC4B8EAC6C7}">
      <dgm:prSet/>
      <dgm:spPr/>
      <dgm:t>
        <a:bodyPr/>
        <a:lstStyle/>
        <a:p>
          <a:endParaRPr lang="en-US"/>
        </a:p>
      </dgm:t>
    </dgm:pt>
    <dgm:pt modelId="{5D4EF71F-9C66-4486-8043-DB934A4787D4}" type="pres">
      <dgm:prSet presAssocID="{6102081F-5F80-430A-A4EF-CF8A6504C684}" presName="linear" presStyleCnt="0">
        <dgm:presLayoutVars>
          <dgm:dir/>
          <dgm:animLvl val="lvl"/>
          <dgm:resizeHandles val="exact"/>
        </dgm:presLayoutVars>
      </dgm:prSet>
      <dgm:spPr/>
    </dgm:pt>
    <dgm:pt modelId="{A3F02B5B-D021-4EF9-A6C5-343E0F8F90CE}" type="pres">
      <dgm:prSet presAssocID="{40FD0485-005D-49EF-9C05-EE0F8867F96A}" presName="parentLin" presStyleCnt="0"/>
      <dgm:spPr/>
    </dgm:pt>
    <dgm:pt modelId="{887D872B-97A6-4A33-A478-E7E51F004EF2}" type="pres">
      <dgm:prSet presAssocID="{40FD0485-005D-49EF-9C05-EE0F8867F96A}" presName="parentLeftMargin" presStyleLbl="node1" presStyleIdx="0" presStyleCnt="2"/>
      <dgm:spPr/>
    </dgm:pt>
    <dgm:pt modelId="{B3A5BE90-13F0-4C2D-86EB-5F4F9ED147D0}" type="pres">
      <dgm:prSet presAssocID="{40FD0485-005D-49EF-9C05-EE0F8867F96A}" presName="parentText" presStyleLbl="node1" presStyleIdx="0" presStyleCnt="2">
        <dgm:presLayoutVars>
          <dgm:chMax val="0"/>
          <dgm:bulletEnabled val="1"/>
        </dgm:presLayoutVars>
      </dgm:prSet>
      <dgm:spPr/>
    </dgm:pt>
    <dgm:pt modelId="{6FD77FAE-BE16-46C9-942D-764F07A8B787}" type="pres">
      <dgm:prSet presAssocID="{40FD0485-005D-49EF-9C05-EE0F8867F96A}" presName="negativeSpace" presStyleCnt="0"/>
      <dgm:spPr/>
    </dgm:pt>
    <dgm:pt modelId="{7A4BCD3F-7307-4BE3-9998-888048517DDB}" type="pres">
      <dgm:prSet presAssocID="{40FD0485-005D-49EF-9C05-EE0F8867F96A}" presName="childText" presStyleLbl="conFgAcc1" presStyleIdx="0" presStyleCnt="2">
        <dgm:presLayoutVars>
          <dgm:bulletEnabled val="1"/>
        </dgm:presLayoutVars>
      </dgm:prSet>
      <dgm:spPr/>
    </dgm:pt>
    <dgm:pt modelId="{432C5464-89E1-4E2E-BC8D-C95C333F2CE1}" type="pres">
      <dgm:prSet presAssocID="{D1471DEC-0F67-4C1E-B15B-9345403C03E4}" presName="spaceBetweenRectangles" presStyleCnt="0"/>
      <dgm:spPr/>
    </dgm:pt>
    <dgm:pt modelId="{8A2E2581-E488-4B68-A057-9AE9F0E3858D}" type="pres">
      <dgm:prSet presAssocID="{F1B523F5-EC2E-4809-B1B3-6A30B5F48586}" presName="parentLin" presStyleCnt="0"/>
      <dgm:spPr/>
    </dgm:pt>
    <dgm:pt modelId="{90D92B70-7CA4-4346-9A7E-C6D44608978F}" type="pres">
      <dgm:prSet presAssocID="{F1B523F5-EC2E-4809-B1B3-6A30B5F48586}" presName="parentLeftMargin" presStyleLbl="node1" presStyleIdx="0" presStyleCnt="2"/>
      <dgm:spPr/>
    </dgm:pt>
    <dgm:pt modelId="{7BDAD18F-4B50-4ED7-8B7D-079D9BE7C1DE}" type="pres">
      <dgm:prSet presAssocID="{F1B523F5-EC2E-4809-B1B3-6A30B5F48586}" presName="parentText" presStyleLbl="node1" presStyleIdx="1" presStyleCnt="2">
        <dgm:presLayoutVars>
          <dgm:chMax val="0"/>
          <dgm:bulletEnabled val="1"/>
        </dgm:presLayoutVars>
      </dgm:prSet>
      <dgm:spPr/>
    </dgm:pt>
    <dgm:pt modelId="{381486A9-36BF-4AED-85C1-E2C37068C781}" type="pres">
      <dgm:prSet presAssocID="{F1B523F5-EC2E-4809-B1B3-6A30B5F48586}" presName="negativeSpace" presStyleCnt="0"/>
      <dgm:spPr/>
    </dgm:pt>
    <dgm:pt modelId="{670F640E-CF32-44BF-93F3-EEA35852323D}" type="pres">
      <dgm:prSet presAssocID="{F1B523F5-EC2E-4809-B1B3-6A30B5F48586}" presName="childText" presStyleLbl="conFgAcc1" presStyleIdx="1" presStyleCnt="2">
        <dgm:presLayoutVars>
          <dgm:bulletEnabled val="1"/>
        </dgm:presLayoutVars>
      </dgm:prSet>
      <dgm:spPr/>
    </dgm:pt>
  </dgm:ptLst>
  <dgm:cxnLst>
    <dgm:cxn modelId="{0DC74339-B43A-400B-903B-AD1088E4E8DC}" type="presOf" srcId="{F1B523F5-EC2E-4809-B1B3-6A30B5F48586}" destId="{90D92B70-7CA4-4346-9A7E-C6D44608978F}" srcOrd="0" destOrd="0" presId="urn:microsoft.com/office/officeart/2005/8/layout/list1"/>
    <dgm:cxn modelId="{140F2F40-C831-406F-8A3D-7F39EBEEC137}" type="presOf" srcId="{6FA873E0-85DE-43ED-83D8-86532DB02553}" destId="{7A4BCD3F-7307-4BE3-9998-888048517DDB}" srcOrd="0" destOrd="0" presId="urn:microsoft.com/office/officeart/2005/8/layout/list1"/>
    <dgm:cxn modelId="{82549763-1EB6-4BF7-A3F3-803B82E5D264}" srcId="{6102081F-5F80-430A-A4EF-CF8A6504C684}" destId="{40FD0485-005D-49EF-9C05-EE0F8867F96A}" srcOrd="0" destOrd="0" parTransId="{0065D5A2-71CB-4979-A5E7-6D71C81DA310}" sibTransId="{D1471DEC-0F67-4C1E-B15B-9345403C03E4}"/>
    <dgm:cxn modelId="{0977AB65-A9DD-4AE1-B473-D107BA613C81}" type="presOf" srcId="{6102081F-5F80-430A-A4EF-CF8A6504C684}" destId="{5D4EF71F-9C66-4486-8043-DB934A4787D4}" srcOrd="0" destOrd="0" presId="urn:microsoft.com/office/officeart/2005/8/layout/list1"/>
    <dgm:cxn modelId="{6C72634E-EB6A-418E-87F4-5259E1EF2918}" srcId="{40FD0485-005D-49EF-9C05-EE0F8867F96A}" destId="{16A11F64-0A18-4FE2-AAF4-069DB2CE3522}" srcOrd="1" destOrd="0" parTransId="{DBC50BA4-1FB3-419E-94A8-808259CD8E30}" sibTransId="{988E723C-9AC4-4000-A0BF-B2173934FB3F}"/>
    <dgm:cxn modelId="{2C3EAF5A-7C52-40D8-8870-196A272BFB35}" srcId="{40FD0485-005D-49EF-9C05-EE0F8867F96A}" destId="{6FA873E0-85DE-43ED-83D8-86532DB02553}" srcOrd="0" destOrd="0" parTransId="{A2ECE549-EF3D-49AE-82AB-F9B87507FA91}" sibTransId="{B82E412A-DE49-4BBC-95DC-34B39609E281}"/>
    <dgm:cxn modelId="{0CCDA580-608F-4AE9-9D29-ADC4B8EAC6C7}" srcId="{6102081F-5F80-430A-A4EF-CF8A6504C684}" destId="{F1B523F5-EC2E-4809-B1B3-6A30B5F48586}" srcOrd="1" destOrd="0" parTransId="{CC87C565-F5A9-452F-A05F-6A3DD6FB9B0E}" sibTransId="{7D1FF461-F683-40EF-83A2-D896B320B28E}"/>
    <dgm:cxn modelId="{D08E328F-49AA-4008-B22A-619C85B5715C}" type="presOf" srcId="{F1B523F5-EC2E-4809-B1B3-6A30B5F48586}" destId="{7BDAD18F-4B50-4ED7-8B7D-079D9BE7C1DE}" srcOrd="1" destOrd="0" presId="urn:microsoft.com/office/officeart/2005/8/layout/list1"/>
    <dgm:cxn modelId="{C433409B-4ACC-4E0B-A64C-963E7FA30D37}" type="presOf" srcId="{40FD0485-005D-49EF-9C05-EE0F8867F96A}" destId="{B3A5BE90-13F0-4C2D-86EB-5F4F9ED147D0}" srcOrd="1" destOrd="0" presId="urn:microsoft.com/office/officeart/2005/8/layout/list1"/>
    <dgm:cxn modelId="{7A39CBAD-B58A-41DB-AAEE-470D485E52A4}" type="presOf" srcId="{40FD0485-005D-49EF-9C05-EE0F8867F96A}" destId="{887D872B-97A6-4A33-A478-E7E51F004EF2}" srcOrd="0" destOrd="0" presId="urn:microsoft.com/office/officeart/2005/8/layout/list1"/>
    <dgm:cxn modelId="{50518ACD-5196-4D29-B82E-D5278B50BCB0}" type="presOf" srcId="{16A11F64-0A18-4FE2-AAF4-069DB2CE3522}" destId="{7A4BCD3F-7307-4BE3-9998-888048517DDB}" srcOrd="0" destOrd="1" presId="urn:microsoft.com/office/officeart/2005/8/layout/list1"/>
    <dgm:cxn modelId="{31DF90ED-9901-4B35-A28D-ECACE8940601}" type="presParOf" srcId="{5D4EF71F-9C66-4486-8043-DB934A4787D4}" destId="{A3F02B5B-D021-4EF9-A6C5-343E0F8F90CE}" srcOrd="0" destOrd="0" presId="urn:microsoft.com/office/officeart/2005/8/layout/list1"/>
    <dgm:cxn modelId="{CA26DFBE-C479-4ADE-87FA-714BD30AB0BE}" type="presParOf" srcId="{A3F02B5B-D021-4EF9-A6C5-343E0F8F90CE}" destId="{887D872B-97A6-4A33-A478-E7E51F004EF2}" srcOrd="0" destOrd="0" presId="urn:microsoft.com/office/officeart/2005/8/layout/list1"/>
    <dgm:cxn modelId="{44559934-F0EF-4384-AFEF-EF86C7893F24}" type="presParOf" srcId="{A3F02B5B-D021-4EF9-A6C5-343E0F8F90CE}" destId="{B3A5BE90-13F0-4C2D-86EB-5F4F9ED147D0}" srcOrd="1" destOrd="0" presId="urn:microsoft.com/office/officeart/2005/8/layout/list1"/>
    <dgm:cxn modelId="{8F31838B-A59E-4630-B397-082A6A1C2366}" type="presParOf" srcId="{5D4EF71F-9C66-4486-8043-DB934A4787D4}" destId="{6FD77FAE-BE16-46C9-942D-764F07A8B787}" srcOrd="1" destOrd="0" presId="urn:microsoft.com/office/officeart/2005/8/layout/list1"/>
    <dgm:cxn modelId="{ACD943FF-80B0-446B-BDB6-E208BAE23DF7}" type="presParOf" srcId="{5D4EF71F-9C66-4486-8043-DB934A4787D4}" destId="{7A4BCD3F-7307-4BE3-9998-888048517DDB}" srcOrd="2" destOrd="0" presId="urn:microsoft.com/office/officeart/2005/8/layout/list1"/>
    <dgm:cxn modelId="{AA75966A-BFA7-403F-B67B-22107AED5D25}" type="presParOf" srcId="{5D4EF71F-9C66-4486-8043-DB934A4787D4}" destId="{432C5464-89E1-4E2E-BC8D-C95C333F2CE1}" srcOrd="3" destOrd="0" presId="urn:microsoft.com/office/officeart/2005/8/layout/list1"/>
    <dgm:cxn modelId="{57FD0880-5643-4AD2-A6D5-7C019FE56981}" type="presParOf" srcId="{5D4EF71F-9C66-4486-8043-DB934A4787D4}" destId="{8A2E2581-E488-4B68-A057-9AE9F0E3858D}" srcOrd="4" destOrd="0" presId="urn:microsoft.com/office/officeart/2005/8/layout/list1"/>
    <dgm:cxn modelId="{29F98FB2-34A6-48B5-9A01-718EF5ED0192}" type="presParOf" srcId="{8A2E2581-E488-4B68-A057-9AE9F0E3858D}" destId="{90D92B70-7CA4-4346-9A7E-C6D44608978F}" srcOrd="0" destOrd="0" presId="urn:microsoft.com/office/officeart/2005/8/layout/list1"/>
    <dgm:cxn modelId="{3186B042-8379-4CEC-A9FD-821CF9105ABB}" type="presParOf" srcId="{8A2E2581-E488-4B68-A057-9AE9F0E3858D}" destId="{7BDAD18F-4B50-4ED7-8B7D-079D9BE7C1DE}" srcOrd="1" destOrd="0" presId="urn:microsoft.com/office/officeart/2005/8/layout/list1"/>
    <dgm:cxn modelId="{53D1E08E-9301-4B79-B4E9-520BE5B5E024}" type="presParOf" srcId="{5D4EF71F-9C66-4486-8043-DB934A4787D4}" destId="{381486A9-36BF-4AED-85C1-E2C37068C781}" srcOrd="5" destOrd="0" presId="urn:microsoft.com/office/officeart/2005/8/layout/list1"/>
    <dgm:cxn modelId="{96912F46-A261-431A-BF00-280CA3484614}" type="presParOf" srcId="{5D4EF71F-9C66-4486-8043-DB934A4787D4}" destId="{670F640E-CF32-44BF-93F3-EEA35852323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AD52B8-A2B1-4DD1-A0AF-CDF785416764}"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es-ES"/>
        </a:p>
      </dgm:t>
    </dgm:pt>
    <dgm:pt modelId="{B0E39021-49D6-4298-BEC6-24CB00C518FA}">
      <dgm:prSet/>
      <dgm:spPr/>
      <dgm:t>
        <a:bodyPr/>
        <a:lstStyle/>
        <a:p>
          <a:r>
            <a:rPr lang="es-ES"/>
            <a:t>Actividad cuyo propósito central es el de adquirir conocimientos que sean generalizables o que contribuyan a su adquisición.</a:t>
          </a:r>
          <a:endParaRPr lang="es-CR"/>
        </a:p>
      </dgm:t>
    </dgm:pt>
    <dgm:pt modelId="{FA5DDBAE-11BF-4598-913B-F7C5143C4695}" type="parTrans" cxnId="{86A7EFE6-5AB8-4523-BC0E-AAF3FB522226}">
      <dgm:prSet/>
      <dgm:spPr/>
      <dgm:t>
        <a:bodyPr/>
        <a:lstStyle/>
        <a:p>
          <a:endParaRPr lang="es-ES"/>
        </a:p>
      </dgm:t>
    </dgm:pt>
    <dgm:pt modelId="{331BA211-C582-48F4-88AC-66F8A0FA80F4}" type="sibTrans" cxnId="{86A7EFE6-5AB8-4523-BC0E-AAF3FB522226}">
      <dgm:prSet/>
      <dgm:spPr/>
      <dgm:t>
        <a:bodyPr/>
        <a:lstStyle/>
        <a:p>
          <a:endParaRPr lang="es-ES"/>
        </a:p>
      </dgm:t>
    </dgm:pt>
    <dgm:pt modelId="{B0C09E3D-96C3-46DF-859B-C00B63436D38}">
      <dgm:prSet/>
      <dgm:spPr/>
      <dgm:t>
        <a:bodyPr/>
        <a:lstStyle/>
        <a:p>
          <a:r>
            <a:rPr lang="es-ES"/>
            <a:t>Deben compatibilizarse tres fines distintos [Valdivieso 1998]:</a:t>
          </a:r>
          <a:endParaRPr lang="es-CR"/>
        </a:p>
      </dgm:t>
    </dgm:pt>
    <dgm:pt modelId="{1A63EB0C-BC49-4B5D-A847-C8B426796FEA}" type="parTrans" cxnId="{198886D6-DF21-479C-82E2-138573A713F6}">
      <dgm:prSet/>
      <dgm:spPr/>
      <dgm:t>
        <a:bodyPr/>
        <a:lstStyle/>
        <a:p>
          <a:endParaRPr lang="es-ES"/>
        </a:p>
      </dgm:t>
    </dgm:pt>
    <dgm:pt modelId="{115892A9-BFA2-4A60-A7AF-46606107CA1E}" type="sibTrans" cxnId="{198886D6-DF21-479C-82E2-138573A713F6}">
      <dgm:prSet/>
      <dgm:spPr/>
      <dgm:t>
        <a:bodyPr/>
        <a:lstStyle/>
        <a:p>
          <a:endParaRPr lang="es-ES"/>
        </a:p>
      </dgm:t>
    </dgm:pt>
    <dgm:pt modelId="{7C47088C-0643-4017-A330-040E418A76B4}">
      <dgm:prSet/>
      <dgm:spPr/>
      <dgm:t>
        <a:bodyPr/>
        <a:lstStyle/>
        <a:p>
          <a:r>
            <a:rPr lang="es-ES"/>
            <a:t>Procurar el bien de los participantes.</a:t>
          </a:r>
          <a:endParaRPr lang="es-CR"/>
        </a:p>
      </dgm:t>
    </dgm:pt>
    <dgm:pt modelId="{15450568-7D3D-4857-80CF-CBCBD3EAC75B}" type="parTrans" cxnId="{386A126D-09A7-403C-858A-B4C6840EB5C4}">
      <dgm:prSet/>
      <dgm:spPr/>
      <dgm:t>
        <a:bodyPr/>
        <a:lstStyle/>
        <a:p>
          <a:endParaRPr lang="es-ES"/>
        </a:p>
      </dgm:t>
    </dgm:pt>
    <dgm:pt modelId="{D48F68B1-D359-4412-AAEF-73289723CAEF}" type="sibTrans" cxnId="{386A126D-09A7-403C-858A-B4C6840EB5C4}">
      <dgm:prSet/>
      <dgm:spPr/>
      <dgm:t>
        <a:bodyPr/>
        <a:lstStyle/>
        <a:p>
          <a:endParaRPr lang="es-ES"/>
        </a:p>
      </dgm:t>
    </dgm:pt>
    <dgm:pt modelId="{8B32A7B2-DF9A-49E9-A677-A813AE4072D0}">
      <dgm:prSet/>
      <dgm:spPr/>
      <dgm:t>
        <a:bodyPr/>
        <a:lstStyle/>
        <a:p>
          <a:r>
            <a:rPr lang="es-ES"/>
            <a:t>La búsqueda de la verdad científica, que es la que permite la generación de conocimientos nuevos y sólidos. </a:t>
          </a:r>
          <a:endParaRPr lang="es-CR"/>
        </a:p>
      </dgm:t>
    </dgm:pt>
    <dgm:pt modelId="{3A5AA566-4995-42C2-BD19-CB0DD49F71B8}" type="parTrans" cxnId="{DFF03B35-CAEE-47BE-8EDB-FEA9704FD37B}">
      <dgm:prSet/>
      <dgm:spPr/>
      <dgm:t>
        <a:bodyPr/>
        <a:lstStyle/>
        <a:p>
          <a:endParaRPr lang="es-ES"/>
        </a:p>
      </dgm:t>
    </dgm:pt>
    <dgm:pt modelId="{7A3FE99B-427A-41EA-8C38-FA904C00BAC2}" type="sibTrans" cxnId="{DFF03B35-CAEE-47BE-8EDB-FEA9704FD37B}">
      <dgm:prSet/>
      <dgm:spPr/>
      <dgm:t>
        <a:bodyPr/>
        <a:lstStyle/>
        <a:p>
          <a:endParaRPr lang="es-ES"/>
        </a:p>
      </dgm:t>
    </dgm:pt>
    <dgm:pt modelId="{79871D72-C0A8-44E9-8576-9F20AE715189}">
      <dgm:prSet/>
      <dgm:spPr/>
      <dgm:t>
        <a:bodyPr/>
        <a:lstStyle/>
        <a:p>
          <a:r>
            <a:rPr lang="es-ES"/>
            <a:t>El bien de la sociedad.</a:t>
          </a:r>
          <a:endParaRPr lang="es-CR"/>
        </a:p>
      </dgm:t>
    </dgm:pt>
    <dgm:pt modelId="{7FFF134A-7B22-4DEB-B913-43169DDAB850}" type="parTrans" cxnId="{A663854B-3005-4C95-A9C6-876842FA9C0B}">
      <dgm:prSet/>
      <dgm:spPr/>
      <dgm:t>
        <a:bodyPr/>
        <a:lstStyle/>
        <a:p>
          <a:endParaRPr lang="es-ES"/>
        </a:p>
      </dgm:t>
    </dgm:pt>
    <dgm:pt modelId="{DD2A4CE2-371D-4861-B447-2E39C2D10073}" type="sibTrans" cxnId="{A663854B-3005-4C95-A9C6-876842FA9C0B}">
      <dgm:prSet/>
      <dgm:spPr/>
      <dgm:t>
        <a:bodyPr/>
        <a:lstStyle/>
        <a:p>
          <a:endParaRPr lang="es-ES"/>
        </a:p>
      </dgm:t>
    </dgm:pt>
    <dgm:pt modelId="{BAEC50B9-26CA-4FDB-A11D-0AE1DCE33B91}" type="pres">
      <dgm:prSet presAssocID="{E6AD52B8-A2B1-4DD1-A0AF-CDF785416764}" presName="Name0" presStyleCnt="0">
        <dgm:presLayoutVars>
          <dgm:dir/>
          <dgm:resizeHandles val="exact"/>
        </dgm:presLayoutVars>
      </dgm:prSet>
      <dgm:spPr/>
    </dgm:pt>
    <dgm:pt modelId="{B5064D45-DB06-42AA-B5F0-DDEFE0E3AB82}" type="pres">
      <dgm:prSet presAssocID="{B0E39021-49D6-4298-BEC6-24CB00C518FA}" presName="node" presStyleLbl="node1" presStyleIdx="0" presStyleCnt="2">
        <dgm:presLayoutVars>
          <dgm:bulletEnabled val="1"/>
        </dgm:presLayoutVars>
      </dgm:prSet>
      <dgm:spPr/>
    </dgm:pt>
    <dgm:pt modelId="{773E8C56-C254-4752-9C43-FE0753944163}" type="pres">
      <dgm:prSet presAssocID="{331BA211-C582-48F4-88AC-66F8A0FA80F4}" presName="sibTrans" presStyleCnt="0"/>
      <dgm:spPr/>
    </dgm:pt>
    <dgm:pt modelId="{BFDB53F3-C294-46CB-93FC-D6D28993350E}" type="pres">
      <dgm:prSet presAssocID="{B0C09E3D-96C3-46DF-859B-C00B63436D38}" presName="node" presStyleLbl="node1" presStyleIdx="1" presStyleCnt="2">
        <dgm:presLayoutVars>
          <dgm:bulletEnabled val="1"/>
        </dgm:presLayoutVars>
      </dgm:prSet>
      <dgm:spPr/>
    </dgm:pt>
  </dgm:ptLst>
  <dgm:cxnLst>
    <dgm:cxn modelId="{696B921E-63ED-480C-809D-2AEB93CD5DC8}" type="presOf" srcId="{7C47088C-0643-4017-A330-040E418A76B4}" destId="{BFDB53F3-C294-46CB-93FC-D6D28993350E}" srcOrd="0" destOrd="1" presId="urn:microsoft.com/office/officeart/2005/8/layout/hList6"/>
    <dgm:cxn modelId="{DFF03B35-CAEE-47BE-8EDB-FEA9704FD37B}" srcId="{B0C09E3D-96C3-46DF-859B-C00B63436D38}" destId="{8B32A7B2-DF9A-49E9-A677-A813AE4072D0}" srcOrd="1" destOrd="0" parTransId="{3A5AA566-4995-42C2-BD19-CB0DD49F71B8}" sibTransId="{7A3FE99B-427A-41EA-8C38-FA904C00BAC2}"/>
    <dgm:cxn modelId="{A663854B-3005-4C95-A9C6-876842FA9C0B}" srcId="{B0C09E3D-96C3-46DF-859B-C00B63436D38}" destId="{79871D72-C0A8-44E9-8576-9F20AE715189}" srcOrd="2" destOrd="0" parTransId="{7FFF134A-7B22-4DEB-B913-43169DDAB850}" sibTransId="{DD2A4CE2-371D-4861-B447-2E39C2D10073}"/>
    <dgm:cxn modelId="{386A126D-09A7-403C-858A-B4C6840EB5C4}" srcId="{B0C09E3D-96C3-46DF-859B-C00B63436D38}" destId="{7C47088C-0643-4017-A330-040E418A76B4}" srcOrd="0" destOrd="0" parTransId="{15450568-7D3D-4857-80CF-CBCBD3EAC75B}" sibTransId="{D48F68B1-D359-4412-AAEF-73289723CAEF}"/>
    <dgm:cxn modelId="{28252581-0DA2-4827-B708-0AEFD7C50FBC}" type="presOf" srcId="{79871D72-C0A8-44E9-8576-9F20AE715189}" destId="{BFDB53F3-C294-46CB-93FC-D6D28993350E}" srcOrd="0" destOrd="3" presId="urn:microsoft.com/office/officeart/2005/8/layout/hList6"/>
    <dgm:cxn modelId="{9AA70099-9222-4F87-BEF4-6F3DC0A3E158}" type="presOf" srcId="{B0C09E3D-96C3-46DF-859B-C00B63436D38}" destId="{BFDB53F3-C294-46CB-93FC-D6D28993350E}" srcOrd="0" destOrd="0" presId="urn:microsoft.com/office/officeart/2005/8/layout/hList6"/>
    <dgm:cxn modelId="{3D4D74A8-14DF-4092-B22A-4649E6B02519}" type="presOf" srcId="{8B32A7B2-DF9A-49E9-A677-A813AE4072D0}" destId="{BFDB53F3-C294-46CB-93FC-D6D28993350E}" srcOrd="0" destOrd="2" presId="urn:microsoft.com/office/officeart/2005/8/layout/hList6"/>
    <dgm:cxn modelId="{49E0FBC7-41A8-4CDF-97F6-C08EE3FBF57F}" type="presOf" srcId="{B0E39021-49D6-4298-BEC6-24CB00C518FA}" destId="{B5064D45-DB06-42AA-B5F0-DDEFE0E3AB82}" srcOrd="0" destOrd="0" presId="urn:microsoft.com/office/officeart/2005/8/layout/hList6"/>
    <dgm:cxn modelId="{198886D6-DF21-479C-82E2-138573A713F6}" srcId="{E6AD52B8-A2B1-4DD1-A0AF-CDF785416764}" destId="{B0C09E3D-96C3-46DF-859B-C00B63436D38}" srcOrd="1" destOrd="0" parTransId="{1A63EB0C-BC49-4B5D-A847-C8B426796FEA}" sibTransId="{115892A9-BFA2-4A60-A7AF-46606107CA1E}"/>
    <dgm:cxn modelId="{28DA73D8-7E06-45A2-B49C-9BFF8A2ED685}" type="presOf" srcId="{E6AD52B8-A2B1-4DD1-A0AF-CDF785416764}" destId="{BAEC50B9-26CA-4FDB-A11D-0AE1DCE33B91}" srcOrd="0" destOrd="0" presId="urn:microsoft.com/office/officeart/2005/8/layout/hList6"/>
    <dgm:cxn modelId="{86A7EFE6-5AB8-4523-BC0E-AAF3FB522226}" srcId="{E6AD52B8-A2B1-4DD1-A0AF-CDF785416764}" destId="{B0E39021-49D6-4298-BEC6-24CB00C518FA}" srcOrd="0" destOrd="0" parTransId="{FA5DDBAE-11BF-4598-913B-F7C5143C4695}" sibTransId="{331BA211-C582-48F4-88AC-66F8A0FA80F4}"/>
    <dgm:cxn modelId="{6522B848-7EB8-477D-93B8-DEC875C96A25}" type="presParOf" srcId="{BAEC50B9-26CA-4FDB-A11D-0AE1DCE33B91}" destId="{B5064D45-DB06-42AA-B5F0-DDEFE0E3AB82}" srcOrd="0" destOrd="0" presId="urn:microsoft.com/office/officeart/2005/8/layout/hList6"/>
    <dgm:cxn modelId="{A2F766BF-9035-41AE-AF21-DC7616729A28}" type="presParOf" srcId="{BAEC50B9-26CA-4FDB-A11D-0AE1DCE33B91}" destId="{773E8C56-C254-4752-9C43-FE0753944163}" srcOrd="1" destOrd="0" presId="urn:microsoft.com/office/officeart/2005/8/layout/hList6"/>
    <dgm:cxn modelId="{798415AE-E24A-4C9E-A3EA-748F8F3926CB}" type="presParOf" srcId="{BAEC50B9-26CA-4FDB-A11D-0AE1DCE33B91}" destId="{BFDB53F3-C294-46CB-93FC-D6D28993350E}"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B92B96-95AB-4FDF-B2BE-5CC6475502BF}"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14C44380-F829-40DC-99F3-19B73FAEDE20}">
      <dgm:prSet/>
      <dgm:spPr/>
      <dgm:t>
        <a:bodyPr/>
        <a:lstStyle/>
        <a:p>
          <a:r>
            <a:rPr lang="es-ES" dirty="0"/>
            <a:t>Ley 9234</a:t>
          </a:r>
          <a:r>
            <a:rPr lang="es-CR" dirty="0"/>
            <a:t> Reguladora de la investigación biomédica y su reglamento</a:t>
          </a:r>
          <a:endParaRPr lang="en-US" dirty="0"/>
        </a:p>
      </dgm:t>
    </dgm:pt>
    <dgm:pt modelId="{07DF93CB-FBD8-40B3-82F1-56A0FAA89C68}" type="parTrans" cxnId="{10A8F741-3444-403A-A09F-AC656837B7A6}">
      <dgm:prSet/>
      <dgm:spPr/>
      <dgm:t>
        <a:bodyPr/>
        <a:lstStyle/>
        <a:p>
          <a:endParaRPr lang="en-US"/>
        </a:p>
      </dgm:t>
    </dgm:pt>
    <dgm:pt modelId="{395475F3-9384-472B-8838-1C513E940FA2}" type="sibTrans" cxnId="{10A8F741-3444-403A-A09F-AC656837B7A6}">
      <dgm:prSet/>
      <dgm:spPr/>
      <dgm:t>
        <a:bodyPr/>
        <a:lstStyle/>
        <a:p>
          <a:endParaRPr lang="en-US"/>
        </a:p>
      </dgm:t>
    </dgm:pt>
    <dgm:pt modelId="{7DD8DE3F-27FF-4A0C-9C17-176B0C7359B8}">
      <dgm:prSet/>
      <dgm:spPr/>
      <dgm:t>
        <a:bodyPr/>
        <a:lstStyle/>
        <a:p>
          <a:r>
            <a:rPr lang="es-ES" dirty="0"/>
            <a:t>M</a:t>
          </a:r>
          <a:r>
            <a:rPr lang="es-CR" dirty="0" err="1"/>
            <a:t>odificación</a:t>
          </a:r>
          <a:r>
            <a:rPr lang="es-CR" dirty="0"/>
            <a:t> y adición a la normativa parala aprobación de estudios observacionales en los centros asistenciales de la CCSS </a:t>
          </a:r>
          <a:endParaRPr lang="en-US" dirty="0"/>
        </a:p>
      </dgm:t>
    </dgm:pt>
    <dgm:pt modelId="{8EA5E88D-9F26-449E-A8DC-5DEA1465166C}" type="parTrans" cxnId="{B7861D31-D1CF-465F-9458-79D8B4EDAD95}">
      <dgm:prSet/>
      <dgm:spPr/>
      <dgm:t>
        <a:bodyPr/>
        <a:lstStyle/>
        <a:p>
          <a:endParaRPr lang="en-US"/>
        </a:p>
      </dgm:t>
    </dgm:pt>
    <dgm:pt modelId="{42AFBE28-2584-47C8-8191-585C5E2CAAFD}" type="sibTrans" cxnId="{B7861D31-D1CF-465F-9458-79D8B4EDAD95}">
      <dgm:prSet/>
      <dgm:spPr/>
      <dgm:t>
        <a:bodyPr/>
        <a:lstStyle/>
        <a:p>
          <a:endParaRPr lang="en-US"/>
        </a:p>
      </dgm:t>
    </dgm:pt>
    <dgm:pt modelId="{D3732DBD-9D4E-4EBA-AF21-0B5464E4BBC5}">
      <dgm:prSet/>
      <dgm:spPr/>
      <dgm:t>
        <a:bodyPr/>
        <a:lstStyle/>
        <a:p>
          <a:r>
            <a:rPr lang="es-ES" dirty="0"/>
            <a:t>Otra n</a:t>
          </a:r>
          <a:r>
            <a:rPr lang="es-CR" dirty="0" err="1"/>
            <a:t>ormativa</a:t>
          </a:r>
          <a:r>
            <a:rPr lang="es-CR" dirty="0"/>
            <a:t> institucional</a:t>
          </a:r>
          <a:endParaRPr lang="en-US" dirty="0"/>
        </a:p>
      </dgm:t>
    </dgm:pt>
    <dgm:pt modelId="{6DE309BD-B543-4A50-BBA8-864B505DEEE1}" type="parTrans" cxnId="{0E7E914F-9050-463F-8E98-A492DF5BE62D}">
      <dgm:prSet/>
      <dgm:spPr/>
      <dgm:t>
        <a:bodyPr/>
        <a:lstStyle/>
        <a:p>
          <a:endParaRPr lang="en-US"/>
        </a:p>
      </dgm:t>
    </dgm:pt>
    <dgm:pt modelId="{703956B7-C840-40DA-9022-D0595D30B83C}" type="sibTrans" cxnId="{0E7E914F-9050-463F-8E98-A492DF5BE62D}">
      <dgm:prSet/>
      <dgm:spPr/>
      <dgm:t>
        <a:bodyPr/>
        <a:lstStyle/>
        <a:p>
          <a:endParaRPr lang="en-US"/>
        </a:p>
      </dgm:t>
    </dgm:pt>
    <dgm:pt modelId="{D02F22F5-6251-4DEC-8431-ADCAAB342C17}" type="pres">
      <dgm:prSet presAssocID="{67B92B96-95AB-4FDF-B2BE-5CC6475502BF}" presName="diagram" presStyleCnt="0">
        <dgm:presLayoutVars>
          <dgm:dir/>
          <dgm:resizeHandles val="exact"/>
        </dgm:presLayoutVars>
      </dgm:prSet>
      <dgm:spPr/>
    </dgm:pt>
    <dgm:pt modelId="{798B8FF9-D3F3-4273-B084-C542C321101F}" type="pres">
      <dgm:prSet presAssocID="{14C44380-F829-40DC-99F3-19B73FAEDE20}" presName="node" presStyleLbl="node1" presStyleIdx="0" presStyleCnt="3">
        <dgm:presLayoutVars>
          <dgm:bulletEnabled val="1"/>
        </dgm:presLayoutVars>
      </dgm:prSet>
      <dgm:spPr/>
    </dgm:pt>
    <dgm:pt modelId="{365E35BE-0F13-4D89-A27D-019EF5274441}" type="pres">
      <dgm:prSet presAssocID="{395475F3-9384-472B-8838-1C513E940FA2}" presName="sibTrans" presStyleCnt="0"/>
      <dgm:spPr/>
    </dgm:pt>
    <dgm:pt modelId="{1DAAC732-F233-46E6-8047-33255C24990D}" type="pres">
      <dgm:prSet presAssocID="{7DD8DE3F-27FF-4A0C-9C17-176B0C7359B8}" presName="node" presStyleLbl="node1" presStyleIdx="1" presStyleCnt="3">
        <dgm:presLayoutVars>
          <dgm:bulletEnabled val="1"/>
        </dgm:presLayoutVars>
      </dgm:prSet>
      <dgm:spPr/>
    </dgm:pt>
    <dgm:pt modelId="{66CA2CFC-FCDC-4836-BDF9-363566EEB583}" type="pres">
      <dgm:prSet presAssocID="{42AFBE28-2584-47C8-8191-585C5E2CAAFD}" presName="sibTrans" presStyleCnt="0"/>
      <dgm:spPr/>
    </dgm:pt>
    <dgm:pt modelId="{86B7B63E-D24E-4E31-AF45-737B16917AB9}" type="pres">
      <dgm:prSet presAssocID="{D3732DBD-9D4E-4EBA-AF21-0B5464E4BBC5}" presName="node" presStyleLbl="node1" presStyleIdx="2" presStyleCnt="3">
        <dgm:presLayoutVars>
          <dgm:bulletEnabled val="1"/>
        </dgm:presLayoutVars>
      </dgm:prSet>
      <dgm:spPr/>
    </dgm:pt>
  </dgm:ptLst>
  <dgm:cxnLst>
    <dgm:cxn modelId="{B7861D31-D1CF-465F-9458-79D8B4EDAD95}" srcId="{67B92B96-95AB-4FDF-B2BE-5CC6475502BF}" destId="{7DD8DE3F-27FF-4A0C-9C17-176B0C7359B8}" srcOrd="1" destOrd="0" parTransId="{8EA5E88D-9F26-449E-A8DC-5DEA1465166C}" sibTransId="{42AFBE28-2584-47C8-8191-585C5E2CAAFD}"/>
    <dgm:cxn modelId="{10A8F741-3444-403A-A09F-AC656837B7A6}" srcId="{67B92B96-95AB-4FDF-B2BE-5CC6475502BF}" destId="{14C44380-F829-40DC-99F3-19B73FAEDE20}" srcOrd="0" destOrd="0" parTransId="{07DF93CB-FBD8-40B3-82F1-56A0FAA89C68}" sibTransId="{395475F3-9384-472B-8838-1C513E940FA2}"/>
    <dgm:cxn modelId="{0E7E914F-9050-463F-8E98-A492DF5BE62D}" srcId="{67B92B96-95AB-4FDF-B2BE-5CC6475502BF}" destId="{D3732DBD-9D4E-4EBA-AF21-0B5464E4BBC5}" srcOrd="2" destOrd="0" parTransId="{6DE309BD-B543-4A50-BBA8-864B505DEEE1}" sibTransId="{703956B7-C840-40DA-9022-D0595D30B83C}"/>
    <dgm:cxn modelId="{CF34628B-9E27-45D7-B22B-15BBB10B1300}" type="presOf" srcId="{D3732DBD-9D4E-4EBA-AF21-0B5464E4BBC5}" destId="{86B7B63E-D24E-4E31-AF45-737B16917AB9}" srcOrd="0" destOrd="0" presId="urn:microsoft.com/office/officeart/2005/8/layout/default"/>
    <dgm:cxn modelId="{7DFE72D4-889C-400F-B7ED-CECAAFAA81B7}" type="presOf" srcId="{14C44380-F829-40DC-99F3-19B73FAEDE20}" destId="{798B8FF9-D3F3-4273-B084-C542C321101F}" srcOrd="0" destOrd="0" presId="urn:microsoft.com/office/officeart/2005/8/layout/default"/>
    <dgm:cxn modelId="{7AE747DC-0264-4400-975A-84DD7B9712DF}" type="presOf" srcId="{67B92B96-95AB-4FDF-B2BE-5CC6475502BF}" destId="{D02F22F5-6251-4DEC-8431-ADCAAB342C17}" srcOrd="0" destOrd="0" presId="urn:microsoft.com/office/officeart/2005/8/layout/default"/>
    <dgm:cxn modelId="{1B1334F3-9FF6-4745-AD7A-467E4C9752AA}" type="presOf" srcId="{7DD8DE3F-27FF-4A0C-9C17-176B0C7359B8}" destId="{1DAAC732-F233-46E6-8047-33255C24990D}" srcOrd="0" destOrd="0" presId="urn:microsoft.com/office/officeart/2005/8/layout/default"/>
    <dgm:cxn modelId="{60D386AB-C335-400D-A0F2-E590B7180522}" type="presParOf" srcId="{D02F22F5-6251-4DEC-8431-ADCAAB342C17}" destId="{798B8FF9-D3F3-4273-B084-C542C321101F}" srcOrd="0" destOrd="0" presId="urn:microsoft.com/office/officeart/2005/8/layout/default"/>
    <dgm:cxn modelId="{C44DC20D-C491-4A9C-9728-C85BFC7EA577}" type="presParOf" srcId="{D02F22F5-6251-4DEC-8431-ADCAAB342C17}" destId="{365E35BE-0F13-4D89-A27D-019EF5274441}" srcOrd="1" destOrd="0" presId="urn:microsoft.com/office/officeart/2005/8/layout/default"/>
    <dgm:cxn modelId="{B15EB9F9-3CC5-41D9-BCF0-EBBD4EC91F74}" type="presParOf" srcId="{D02F22F5-6251-4DEC-8431-ADCAAB342C17}" destId="{1DAAC732-F233-46E6-8047-33255C24990D}" srcOrd="2" destOrd="0" presId="urn:microsoft.com/office/officeart/2005/8/layout/default"/>
    <dgm:cxn modelId="{9DDE64CA-F070-41D5-BBEF-B6D93CDDFA05}" type="presParOf" srcId="{D02F22F5-6251-4DEC-8431-ADCAAB342C17}" destId="{66CA2CFC-FCDC-4836-BDF9-363566EEB583}" srcOrd="3" destOrd="0" presId="urn:microsoft.com/office/officeart/2005/8/layout/default"/>
    <dgm:cxn modelId="{4232B28F-9D27-4504-BA5F-9D283A1FDAD3}" type="presParOf" srcId="{D02F22F5-6251-4DEC-8431-ADCAAB342C17}" destId="{86B7B63E-D24E-4E31-AF45-737B16917AB9}" srcOrd="4"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01165F-6C65-4C61-ADDD-4BD246B6A90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295F03CF-2888-4544-AF3C-530490857263}">
      <dgm:prSet/>
      <dgm:spPr/>
      <dgm:t>
        <a:bodyPr/>
        <a:lstStyle/>
        <a:p>
          <a:r>
            <a:rPr lang="es-ES" dirty="0"/>
            <a:t>Un tipo de actividad diseñada para desarrollar o contribuir al conocimiento generalizable en materia de salud en seres humanos</a:t>
          </a:r>
          <a:r>
            <a:rPr lang="es-CR" dirty="0"/>
            <a:t>. El conocimiento generalizable consiste en teorías, principios o relaciones, o acumulación de la información sobre la que se basan, que puede ser corroborado por métodos científicos aceptados de observación e inferencia. </a:t>
          </a:r>
        </a:p>
      </dgm:t>
    </dgm:pt>
    <dgm:pt modelId="{12B8957C-29D6-48B3-BCC8-D1A5CCF846AB}" type="parTrans" cxnId="{18F2E7CA-B7AF-4BA0-A2DF-B05AE1CCB214}">
      <dgm:prSet/>
      <dgm:spPr/>
      <dgm:t>
        <a:bodyPr/>
        <a:lstStyle/>
        <a:p>
          <a:endParaRPr lang="es-ES"/>
        </a:p>
      </dgm:t>
    </dgm:pt>
    <dgm:pt modelId="{ED938A61-BC7D-4AA8-9CEC-85B409D274F9}" type="sibTrans" cxnId="{18F2E7CA-B7AF-4BA0-A2DF-B05AE1CCB214}">
      <dgm:prSet/>
      <dgm:spPr/>
      <dgm:t>
        <a:bodyPr/>
        <a:lstStyle/>
        <a:p>
          <a:endParaRPr lang="es-ES"/>
        </a:p>
      </dgm:t>
    </dgm:pt>
    <dgm:pt modelId="{88139CB7-86E3-43A2-8ACC-B810F91A3505}">
      <dgm:prSet/>
      <dgm:spPr/>
      <dgm:t>
        <a:bodyPr/>
        <a:lstStyle/>
        <a:p>
          <a:r>
            <a:rPr lang="es-CR"/>
            <a:t>La investigación biomédica incluye, además, las propias disciplinas clínicas, la investigación en nuevos fármacos y desarrollos terapéuticos, la investigación en salud pública y servicios de salud, donde la epidemiología, la sociología y la economía se aplican conjuntamente . </a:t>
          </a:r>
        </a:p>
      </dgm:t>
    </dgm:pt>
    <dgm:pt modelId="{EEC2403C-90F7-4F2A-9CDE-518E8E8EFE28}" type="parTrans" cxnId="{45916229-B63E-4E67-B47A-5CEBDA387359}">
      <dgm:prSet/>
      <dgm:spPr/>
      <dgm:t>
        <a:bodyPr/>
        <a:lstStyle/>
        <a:p>
          <a:endParaRPr lang="es-ES"/>
        </a:p>
      </dgm:t>
    </dgm:pt>
    <dgm:pt modelId="{61513D05-5BB1-4520-B9D9-15C46F74D2C2}" type="sibTrans" cxnId="{45916229-B63E-4E67-B47A-5CEBDA387359}">
      <dgm:prSet/>
      <dgm:spPr/>
      <dgm:t>
        <a:bodyPr/>
        <a:lstStyle/>
        <a:p>
          <a:endParaRPr lang="es-ES"/>
        </a:p>
      </dgm:t>
    </dgm:pt>
    <dgm:pt modelId="{D4483DB8-2854-4FCB-BADE-3A28BE3751C8}" type="pres">
      <dgm:prSet presAssocID="{8901165F-6C65-4C61-ADDD-4BD246B6A909}" presName="linear" presStyleCnt="0">
        <dgm:presLayoutVars>
          <dgm:animLvl val="lvl"/>
          <dgm:resizeHandles val="exact"/>
        </dgm:presLayoutVars>
      </dgm:prSet>
      <dgm:spPr/>
    </dgm:pt>
    <dgm:pt modelId="{D4AE78D8-EF3C-4E74-B367-8597826BD587}" type="pres">
      <dgm:prSet presAssocID="{295F03CF-2888-4544-AF3C-530490857263}" presName="parentText" presStyleLbl="node1" presStyleIdx="0" presStyleCnt="2">
        <dgm:presLayoutVars>
          <dgm:chMax val="0"/>
          <dgm:bulletEnabled val="1"/>
        </dgm:presLayoutVars>
      </dgm:prSet>
      <dgm:spPr/>
    </dgm:pt>
    <dgm:pt modelId="{8EE1F0C7-86AA-4C16-A4FB-3676EFF8DE67}" type="pres">
      <dgm:prSet presAssocID="{ED938A61-BC7D-4AA8-9CEC-85B409D274F9}" presName="spacer" presStyleCnt="0"/>
      <dgm:spPr/>
    </dgm:pt>
    <dgm:pt modelId="{3161DE32-14DA-49A3-A25A-49517744A09F}" type="pres">
      <dgm:prSet presAssocID="{88139CB7-86E3-43A2-8ACC-B810F91A3505}" presName="parentText" presStyleLbl="node1" presStyleIdx="1" presStyleCnt="2">
        <dgm:presLayoutVars>
          <dgm:chMax val="0"/>
          <dgm:bulletEnabled val="1"/>
        </dgm:presLayoutVars>
      </dgm:prSet>
      <dgm:spPr/>
    </dgm:pt>
  </dgm:ptLst>
  <dgm:cxnLst>
    <dgm:cxn modelId="{B46D2E20-09DA-4ED5-AB61-2C41A08A7806}" type="presOf" srcId="{88139CB7-86E3-43A2-8ACC-B810F91A3505}" destId="{3161DE32-14DA-49A3-A25A-49517744A09F}" srcOrd="0" destOrd="0" presId="urn:microsoft.com/office/officeart/2005/8/layout/vList2"/>
    <dgm:cxn modelId="{45916229-B63E-4E67-B47A-5CEBDA387359}" srcId="{8901165F-6C65-4C61-ADDD-4BD246B6A909}" destId="{88139CB7-86E3-43A2-8ACC-B810F91A3505}" srcOrd="1" destOrd="0" parTransId="{EEC2403C-90F7-4F2A-9CDE-518E8E8EFE28}" sibTransId="{61513D05-5BB1-4520-B9D9-15C46F74D2C2}"/>
    <dgm:cxn modelId="{7D654AA8-91DA-40DB-8007-9CF29F422186}" type="presOf" srcId="{295F03CF-2888-4544-AF3C-530490857263}" destId="{D4AE78D8-EF3C-4E74-B367-8597826BD587}" srcOrd="0" destOrd="0" presId="urn:microsoft.com/office/officeart/2005/8/layout/vList2"/>
    <dgm:cxn modelId="{18F2E7CA-B7AF-4BA0-A2DF-B05AE1CCB214}" srcId="{8901165F-6C65-4C61-ADDD-4BD246B6A909}" destId="{295F03CF-2888-4544-AF3C-530490857263}" srcOrd="0" destOrd="0" parTransId="{12B8957C-29D6-48B3-BCC8-D1A5CCF846AB}" sibTransId="{ED938A61-BC7D-4AA8-9CEC-85B409D274F9}"/>
    <dgm:cxn modelId="{C6FC0CE3-F2B6-4186-8352-0C089FB57D17}" type="presOf" srcId="{8901165F-6C65-4C61-ADDD-4BD246B6A909}" destId="{D4483DB8-2854-4FCB-BADE-3A28BE3751C8}" srcOrd="0" destOrd="0" presId="urn:microsoft.com/office/officeart/2005/8/layout/vList2"/>
    <dgm:cxn modelId="{DC0FA7E1-8C33-4A34-9FB6-A4918291D812}" type="presParOf" srcId="{D4483DB8-2854-4FCB-BADE-3A28BE3751C8}" destId="{D4AE78D8-EF3C-4E74-B367-8597826BD587}" srcOrd="0" destOrd="0" presId="urn:microsoft.com/office/officeart/2005/8/layout/vList2"/>
    <dgm:cxn modelId="{AADAF525-55D2-41E1-80A3-6EDFC17B0087}" type="presParOf" srcId="{D4483DB8-2854-4FCB-BADE-3A28BE3751C8}" destId="{8EE1F0C7-86AA-4C16-A4FB-3676EFF8DE67}" srcOrd="1" destOrd="0" presId="urn:microsoft.com/office/officeart/2005/8/layout/vList2"/>
    <dgm:cxn modelId="{7537885A-60AD-4B35-96A4-BB9DEFF25BC7}" type="presParOf" srcId="{D4483DB8-2854-4FCB-BADE-3A28BE3751C8}" destId="{3161DE32-14DA-49A3-A25A-49517744A09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A3B2F9-D72D-4C1C-A23A-342990AA58D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CR"/>
        </a:p>
      </dgm:t>
    </dgm:pt>
    <dgm:pt modelId="{7B176BD6-C0C0-455E-8BC9-A40F9973FC75}">
      <dgm:prSet/>
      <dgm:spPr/>
      <dgm:t>
        <a:bodyPr/>
        <a:lstStyle/>
        <a:p>
          <a:pPr rtl="0"/>
          <a:r>
            <a:rPr lang="es-CR" b="1"/>
            <a:t>CEC-CENTRAL-CCSS</a:t>
          </a:r>
          <a:endParaRPr lang="es-CR" b="1" i="1"/>
        </a:p>
      </dgm:t>
    </dgm:pt>
    <dgm:pt modelId="{CC0DE5C3-7986-44B9-B0E2-89E2E30BD343}" type="parTrans" cxnId="{FCD7AB4E-2F6E-448D-ADC2-04923E79A10B}">
      <dgm:prSet/>
      <dgm:spPr/>
      <dgm:t>
        <a:bodyPr/>
        <a:lstStyle/>
        <a:p>
          <a:endParaRPr lang="es-CR"/>
        </a:p>
      </dgm:t>
    </dgm:pt>
    <dgm:pt modelId="{0526F30A-5C72-40A5-8117-FD3B6B411291}" type="sibTrans" cxnId="{FCD7AB4E-2F6E-448D-ADC2-04923E79A10B}">
      <dgm:prSet/>
      <dgm:spPr/>
      <dgm:t>
        <a:bodyPr/>
        <a:lstStyle/>
        <a:p>
          <a:endParaRPr lang="es-CR"/>
        </a:p>
      </dgm:t>
    </dgm:pt>
    <dgm:pt modelId="{BC18E9D2-3523-4FFB-AAEF-374654898B87}">
      <dgm:prSet/>
      <dgm:spPr/>
      <dgm:t>
        <a:bodyPr/>
        <a:lstStyle/>
        <a:p>
          <a:pPr rtl="0"/>
          <a:r>
            <a:rPr lang="es-CR"/>
            <a:t>Ensayos clínicos</a:t>
          </a:r>
        </a:p>
      </dgm:t>
    </dgm:pt>
    <dgm:pt modelId="{E8411DF8-B9DB-405F-801F-5793011FC380}" type="parTrans" cxnId="{00981A6E-4175-4B08-B378-202EF82DBCBE}">
      <dgm:prSet/>
      <dgm:spPr/>
      <dgm:t>
        <a:bodyPr/>
        <a:lstStyle/>
        <a:p>
          <a:endParaRPr lang="es-CR"/>
        </a:p>
      </dgm:t>
    </dgm:pt>
    <dgm:pt modelId="{57A15316-2D48-4F3E-81BB-03EF5DDF5ED1}" type="sibTrans" cxnId="{00981A6E-4175-4B08-B378-202EF82DBCBE}">
      <dgm:prSet/>
      <dgm:spPr/>
      <dgm:t>
        <a:bodyPr/>
        <a:lstStyle/>
        <a:p>
          <a:endParaRPr lang="es-CR"/>
        </a:p>
      </dgm:t>
    </dgm:pt>
    <dgm:pt modelId="{F79E7D42-E4B0-4309-9D2A-9CA5AAD95750}">
      <dgm:prSet/>
      <dgm:spPr/>
      <dgm:t>
        <a:bodyPr/>
        <a:lstStyle/>
        <a:p>
          <a:pPr rtl="0"/>
          <a:r>
            <a:rPr lang="es-CR"/>
            <a:t>Con patrocinio externo</a:t>
          </a:r>
        </a:p>
      </dgm:t>
    </dgm:pt>
    <dgm:pt modelId="{28A42A2C-8D6B-41B2-BD75-BC680E0E2AB6}" type="parTrans" cxnId="{F1C7C097-4343-4ABB-B53B-3E28BE2814E8}">
      <dgm:prSet/>
      <dgm:spPr/>
      <dgm:t>
        <a:bodyPr/>
        <a:lstStyle/>
        <a:p>
          <a:endParaRPr lang="es-CR"/>
        </a:p>
      </dgm:t>
    </dgm:pt>
    <dgm:pt modelId="{4067A99B-4A61-4689-AD91-F1BC720BE53B}" type="sibTrans" cxnId="{F1C7C097-4343-4ABB-B53B-3E28BE2814E8}">
      <dgm:prSet/>
      <dgm:spPr/>
      <dgm:t>
        <a:bodyPr/>
        <a:lstStyle/>
        <a:p>
          <a:endParaRPr lang="es-CR"/>
        </a:p>
      </dgm:t>
    </dgm:pt>
    <dgm:pt modelId="{13047786-BABD-49CE-9875-2473B935E4AB}">
      <dgm:prSet/>
      <dgm:spPr/>
      <dgm:t>
        <a:bodyPr/>
        <a:lstStyle/>
        <a:p>
          <a:pPr rtl="0"/>
          <a:r>
            <a:rPr lang="es-CR"/>
            <a:t>Multicéntricas</a:t>
          </a:r>
        </a:p>
      </dgm:t>
    </dgm:pt>
    <dgm:pt modelId="{EBA06973-29AC-4E40-BEE4-DD84B5CBFD5E}" type="parTrans" cxnId="{39D554D2-55A1-4AB9-B7CC-53726F7FA41F}">
      <dgm:prSet/>
      <dgm:spPr/>
      <dgm:t>
        <a:bodyPr/>
        <a:lstStyle/>
        <a:p>
          <a:endParaRPr lang="es-CR"/>
        </a:p>
      </dgm:t>
    </dgm:pt>
    <dgm:pt modelId="{EA0E714A-A527-44BD-ACA0-C8BDBEBF24BD}" type="sibTrans" cxnId="{39D554D2-55A1-4AB9-B7CC-53726F7FA41F}">
      <dgm:prSet/>
      <dgm:spPr/>
      <dgm:t>
        <a:bodyPr/>
        <a:lstStyle/>
        <a:p>
          <a:endParaRPr lang="es-CR"/>
        </a:p>
      </dgm:t>
    </dgm:pt>
    <dgm:pt modelId="{9F8B886C-A6EC-4726-9292-925EA94BF60A}">
      <dgm:prSet/>
      <dgm:spPr/>
      <dgm:t>
        <a:bodyPr/>
        <a:lstStyle/>
        <a:p>
          <a:pPr rtl="0"/>
          <a:r>
            <a:rPr lang="es-CR" b="1"/>
            <a:t>CEC-LOCAL*</a:t>
          </a:r>
          <a:endParaRPr lang="es-CR" b="1" i="1"/>
        </a:p>
      </dgm:t>
    </dgm:pt>
    <dgm:pt modelId="{7D0B3A4A-6BB2-47E4-BBAC-2A227D206DAA}" type="parTrans" cxnId="{F44EF811-7F0E-4044-9A3D-FE1960A38B71}">
      <dgm:prSet/>
      <dgm:spPr/>
      <dgm:t>
        <a:bodyPr/>
        <a:lstStyle/>
        <a:p>
          <a:endParaRPr lang="es-CR"/>
        </a:p>
      </dgm:t>
    </dgm:pt>
    <dgm:pt modelId="{BB76737E-300B-4DE9-8C3B-7B4517630CEE}" type="sibTrans" cxnId="{F44EF811-7F0E-4044-9A3D-FE1960A38B71}">
      <dgm:prSet/>
      <dgm:spPr/>
      <dgm:t>
        <a:bodyPr/>
        <a:lstStyle/>
        <a:p>
          <a:endParaRPr lang="es-CR"/>
        </a:p>
      </dgm:t>
    </dgm:pt>
    <dgm:pt modelId="{4F4E359E-963D-4812-BBB2-6CE7EB1853B9}">
      <dgm:prSet/>
      <dgm:spPr/>
      <dgm:t>
        <a:bodyPr/>
        <a:lstStyle/>
        <a:p>
          <a:pPr rtl="0"/>
          <a:r>
            <a:rPr lang="es-CR"/>
            <a:t>Observacionales</a:t>
          </a:r>
        </a:p>
      </dgm:t>
    </dgm:pt>
    <dgm:pt modelId="{DCE62B4E-86EE-4C20-8641-AEB192E10BF1}" type="parTrans" cxnId="{652F0D8C-581D-48BC-891B-34851C3A948F}">
      <dgm:prSet/>
      <dgm:spPr/>
      <dgm:t>
        <a:bodyPr/>
        <a:lstStyle/>
        <a:p>
          <a:endParaRPr lang="es-CR"/>
        </a:p>
      </dgm:t>
    </dgm:pt>
    <dgm:pt modelId="{9BDECE0E-1D2B-44FA-8605-BE86B4BDF1F4}" type="sibTrans" cxnId="{652F0D8C-581D-48BC-891B-34851C3A948F}">
      <dgm:prSet/>
      <dgm:spPr/>
      <dgm:t>
        <a:bodyPr/>
        <a:lstStyle/>
        <a:p>
          <a:endParaRPr lang="es-CR"/>
        </a:p>
      </dgm:t>
    </dgm:pt>
    <dgm:pt modelId="{E2BA281E-A93C-47A4-AE5D-813C632351DF}">
      <dgm:prSet/>
      <dgm:spPr/>
      <dgm:t>
        <a:bodyPr/>
        <a:lstStyle/>
        <a:p>
          <a:pPr rtl="0"/>
          <a:r>
            <a:rPr lang="es-CR"/>
            <a:t>Unicéntricas</a:t>
          </a:r>
        </a:p>
      </dgm:t>
    </dgm:pt>
    <dgm:pt modelId="{1300F610-5A06-4D08-9EA4-B46622453388}" type="parTrans" cxnId="{9FB70265-68A1-4883-B64B-AE03BAE92FA0}">
      <dgm:prSet/>
      <dgm:spPr/>
      <dgm:t>
        <a:bodyPr/>
        <a:lstStyle/>
        <a:p>
          <a:endParaRPr lang="es-CR"/>
        </a:p>
      </dgm:t>
    </dgm:pt>
    <dgm:pt modelId="{93A2FCB2-47DD-4497-AC4D-F0640614CBDE}" type="sibTrans" cxnId="{9FB70265-68A1-4883-B64B-AE03BAE92FA0}">
      <dgm:prSet/>
      <dgm:spPr/>
      <dgm:t>
        <a:bodyPr/>
        <a:lstStyle/>
        <a:p>
          <a:endParaRPr lang="es-CR"/>
        </a:p>
      </dgm:t>
    </dgm:pt>
    <dgm:pt modelId="{DB56B098-9B6F-4457-9F05-436AC7E73C89}">
      <dgm:prSet/>
      <dgm:spPr/>
      <dgm:t>
        <a:bodyPr/>
        <a:lstStyle/>
        <a:p>
          <a:pPr rtl="0"/>
          <a:r>
            <a:rPr lang="es-CR"/>
            <a:t>Genéticas</a:t>
          </a:r>
        </a:p>
      </dgm:t>
    </dgm:pt>
    <dgm:pt modelId="{8B00C825-6CB0-4592-A527-0F7824130311}" type="parTrans" cxnId="{89AF0B39-A932-4BF9-BDD2-857BAD6F1663}">
      <dgm:prSet/>
      <dgm:spPr/>
      <dgm:t>
        <a:bodyPr/>
        <a:lstStyle/>
        <a:p>
          <a:endParaRPr lang="es-CR"/>
        </a:p>
      </dgm:t>
    </dgm:pt>
    <dgm:pt modelId="{5835E93F-DE6E-40C6-96EB-9920DA50E574}" type="sibTrans" cxnId="{89AF0B39-A932-4BF9-BDD2-857BAD6F1663}">
      <dgm:prSet/>
      <dgm:spPr/>
      <dgm:t>
        <a:bodyPr/>
        <a:lstStyle/>
        <a:p>
          <a:endParaRPr lang="es-CR"/>
        </a:p>
      </dgm:t>
    </dgm:pt>
    <dgm:pt modelId="{E72D2874-ABDC-4EF1-B9BE-172AB4B3B777}">
      <dgm:prSet/>
      <dgm:spPr/>
      <dgm:t>
        <a:bodyPr/>
        <a:lstStyle/>
        <a:p>
          <a:pPr rtl="0"/>
          <a:r>
            <a:rPr lang="es-CR"/>
            <a:t>Sin componente genético</a:t>
          </a:r>
        </a:p>
      </dgm:t>
    </dgm:pt>
    <dgm:pt modelId="{385AEF6C-67D0-4D92-8D45-0243A7139948}" type="parTrans" cxnId="{D7664EB8-E6B0-400B-ACE3-FF3CB45C5393}">
      <dgm:prSet/>
      <dgm:spPr/>
      <dgm:t>
        <a:bodyPr/>
        <a:lstStyle/>
        <a:p>
          <a:endParaRPr lang="es-CR"/>
        </a:p>
      </dgm:t>
    </dgm:pt>
    <dgm:pt modelId="{48E8C6DB-4AB0-40C9-96BE-7D28A292454C}" type="sibTrans" cxnId="{D7664EB8-E6B0-400B-ACE3-FF3CB45C5393}">
      <dgm:prSet/>
      <dgm:spPr/>
      <dgm:t>
        <a:bodyPr/>
        <a:lstStyle/>
        <a:p>
          <a:endParaRPr lang="es-CR"/>
        </a:p>
      </dgm:t>
    </dgm:pt>
    <dgm:pt modelId="{8EC74C92-8C3F-469F-A986-5F1ECCB8AFDB}">
      <dgm:prSet/>
      <dgm:spPr/>
      <dgm:t>
        <a:bodyPr/>
        <a:lstStyle/>
        <a:p>
          <a:pPr rtl="0"/>
          <a:r>
            <a:rPr lang="es-CR"/>
            <a:t>Sin patrocinio externo</a:t>
          </a:r>
        </a:p>
      </dgm:t>
    </dgm:pt>
    <dgm:pt modelId="{36FB4F38-8AC5-4716-9B94-3AD67C6958C3}" type="parTrans" cxnId="{E94ED1B5-36DC-4ACC-B908-6B2A4E55BC54}">
      <dgm:prSet/>
      <dgm:spPr/>
      <dgm:t>
        <a:bodyPr/>
        <a:lstStyle/>
        <a:p>
          <a:endParaRPr lang="es-CR"/>
        </a:p>
      </dgm:t>
    </dgm:pt>
    <dgm:pt modelId="{198F0B45-65C7-4DD1-BC39-2E6465B4F69C}" type="sibTrans" cxnId="{E94ED1B5-36DC-4ACC-B908-6B2A4E55BC54}">
      <dgm:prSet/>
      <dgm:spPr/>
      <dgm:t>
        <a:bodyPr/>
        <a:lstStyle/>
        <a:p>
          <a:endParaRPr lang="es-CR"/>
        </a:p>
      </dgm:t>
    </dgm:pt>
    <dgm:pt modelId="{B61639CE-6C1A-4ECB-8C7A-7A6256996FA7}" type="pres">
      <dgm:prSet presAssocID="{65A3B2F9-D72D-4C1C-A23A-342990AA58D5}" presName="Name0" presStyleCnt="0">
        <dgm:presLayoutVars>
          <dgm:dir/>
          <dgm:animLvl val="lvl"/>
          <dgm:resizeHandles val="exact"/>
        </dgm:presLayoutVars>
      </dgm:prSet>
      <dgm:spPr/>
    </dgm:pt>
    <dgm:pt modelId="{071187D4-B7BF-4EFA-8AE4-42C5F520A6AC}" type="pres">
      <dgm:prSet presAssocID="{7B176BD6-C0C0-455E-8BC9-A40F9973FC75}" presName="composite" presStyleCnt="0"/>
      <dgm:spPr/>
    </dgm:pt>
    <dgm:pt modelId="{9EA58460-508A-467F-881C-5CA4CFFFD6A3}" type="pres">
      <dgm:prSet presAssocID="{7B176BD6-C0C0-455E-8BC9-A40F9973FC75}" presName="parTx" presStyleLbl="alignNode1" presStyleIdx="0" presStyleCnt="2">
        <dgm:presLayoutVars>
          <dgm:chMax val="0"/>
          <dgm:chPref val="0"/>
          <dgm:bulletEnabled val="1"/>
        </dgm:presLayoutVars>
      </dgm:prSet>
      <dgm:spPr/>
    </dgm:pt>
    <dgm:pt modelId="{74A9249A-9B7D-4C97-A9D6-2ECD9140F17C}" type="pres">
      <dgm:prSet presAssocID="{7B176BD6-C0C0-455E-8BC9-A40F9973FC75}" presName="desTx" presStyleLbl="alignAccFollowNode1" presStyleIdx="0" presStyleCnt="2">
        <dgm:presLayoutVars>
          <dgm:bulletEnabled val="1"/>
        </dgm:presLayoutVars>
      </dgm:prSet>
      <dgm:spPr/>
    </dgm:pt>
    <dgm:pt modelId="{3137FAE4-2A5F-4691-9EEC-C7D589B817C5}" type="pres">
      <dgm:prSet presAssocID="{0526F30A-5C72-40A5-8117-FD3B6B411291}" presName="space" presStyleCnt="0"/>
      <dgm:spPr/>
    </dgm:pt>
    <dgm:pt modelId="{FC42E39E-551D-4BA3-A932-F1266C94BC9A}" type="pres">
      <dgm:prSet presAssocID="{9F8B886C-A6EC-4726-9292-925EA94BF60A}" presName="composite" presStyleCnt="0"/>
      <dgm:spPr/>
    </dgm:pt>
    <dgm:pt modelId="{86B352E1-6490-493E-AA0C-BBBDAC89A180}" type="pres">
      <dgm:prSet presAssocID="{9F8B886C-A6EC-4726-9292-925EA94BF60A}" presName="parTx" presStyleLbl="alignNode1" presStyleIdx="1" presStyleCnt="2">
        <dgm:presLayoutVars>
          <dgm:chMax val="0"/>
          <dgm:chPref val="0"/>
          <dgm:bulletEnabled val="1"/>
        </dgm:presLayoutVars>
      </dgm:prSet>
      <dgm:spPr/>
    </dgm:pt>
    <dgm:pt modelId="{494A71D5-B6E7-4463-BB5A-931D6FB5023C}" type="pres">
      <dgm:prSet presAssocID="{9F8B886C-A6EC-4726-9292-925EA94BF60A}" presName="desTx" presStyleLbl="alignAccFollowNode1" presStyleIdx="1" presStyleCnt="2">
        <dgm:presLayoutVars>
          <dgm:bulletEnabled val="1"/>
        </dgm:presLayoutVars>
      </dgm:prSet>
      <dgm:spPr/>
    </dgm:pt>
  </dgm:ptLst>
  <dgm:cxnLst>
    <dgm:cxn modelId="{F44EF811-7F0E-4044-9A3D-FE1960A38B71}" srcId="{65A3B2F9-D72D-4C1C-A23A-342990AA58D5}" destId="{9F8B886C-A6EC-4726-9292-925EA94BF60A}" srcOrd="1" destOrd="0" parTransId="{7D0B3A4A-6BB2-47E4-BBAC-2A227D206DAA}" sibTransId="{BB76737E-300B-4DE9-8C3B-7B4517630CEE}"/>
    <dgm:cxn modelId="{488F8D13-6639-4CB1-A47C-50E57BACA6A2}" type="presOf" srcId="{8EC74C92-8C3F-469F-A986-5F1ECCB8AFDB}" destId="{494A71D5-B6E7-4463-BB5A-931D6FB5023C}" srcOrd="0" destOrd="3" presId="urn:microsoft.com/office/officeart/2005/8/layout/hList1"/>
    <dgm:cxn modelId="{5C88AE20-366D-4211-9B46-203F3D0F0983}" type="presOf" srcId="{F79E7D42-E4B0-4309-9D2A-9CA5AAD95750}" destId="{74A9249A-9B7D-4C97-A9D6-2ECD9140F17C}" srcOrd="0" destOrd="1" presId="urn:microsoft.com/office/officeart/2005/8/layout/hList1"/>
    <dgm:cxn modelId="{D3055324-22A5-4FA8-A410-E87ACCE13810}" type="presOf" srcId="{9F8B886C-A6EC-4726-9292-925EA94BF60A}" destId="{86B352E1-6490-493E-AA0C-BBBDAC89A180}" srcOrd="0" destOrd="0" presId="urn:microsoft.com/office/officeart/2005/8/layout/hList1"/>
    <dgm:cxn modelId="{396A8131-A70F-48F3-B8B0-B9D8E4AC9154}" type="presOf" srcId="{13047786-BABD-49CE-9875-2473B935E4AB}" destId="{74A9249A-9B7D-4C97-A9D6-2ECD9140F17C}" srcOrd="0" destOrd="2" presId="urn:microsoft.com/office/officeart/2005/8/layout/hList1"/>
    <dgm:cxn modelId="{F82F5934-A5FA-47E7-90DC-164FCF21A6AB}" type="presOf" srcId="{BC18E9D2-3523-4FFB-AAEF-374654898B87}" destId="{74A9249A-9B7D-4C97-A9D6-2ECD9140F17C}" srcOrd="0" destOrd="0" presId="urn:microsoft.com/office/officeart/2005/8/layout/hList1"/>
    <dgm:cxn modelId="{89AF0B39-A932-4BF9-BDD2-857BAD6F1663}" srcId="{7B176BD6-C0C0-455E-8BC9-A40F9973FC75}" destId="{DB56B098-9B6F-4457-9F05-436AC7E73C89}" srcOrd="3" destOrd="0" parTransId="{8B00C825-6CB0-4592-A527-0F7824130311}" sibTransId="{5835E93F-DE6E-40C6-96EB-9920DA50E574}"/>
    <dgm:cxn modelId="{9FB70265-68A1-4883-B64B-AE03BAE92FA0}" srcId="{9F8B886C-A6EC-4726-9292-925EA94BF60A}" destId="{E2BA281E-A93C-47A4-AE5D-813C632351DF}" srcOrd="1" destOrd="0" parTransId="{1300F610-5A06-4D08-9EA4-B46622453388}" sibTransId="{93A2FCB2-47DD-4497-AC4D-F0640614CBDE}"/>
    <dgm:cxn modelId="{00981A6E-4175-4B08-B378-202EF82DBCBE}" srcId="{7B176BD6-C0C0-455E-8BC9-A40F9973FC75}" destId="{BC18E9D2-3523-4FFB-AAEF-374654898B87}" srcOrd="0" destOrd="0" parTransId="{E8411DF8-B9DB-405F-801F-5793011FC380}" sibTransId="{57A15316-2D48-4F3E-81BB-03EF5DDF5ED1}"/>
    <dgm:cxn modelId="{933D466E-A715-486E-A79F-0A6E71E07180}" type="presOf" srcId="{65A3B2F9-D72D-4C1C-A23A-342990AA58D5}" destId="{B61639CE-6C1A-4ECB-8C7A-7A6256996FA7}" srcOrd="0" destOrd="0" presId="urn:microsoft.com/office/officeart/2005/8/layout/hList1"/>
    <dgm:cxn modelId="{FCD7AB4E-2F6E-448D-ADC2-04923E79A10B}" srcId="{65A3B2F9-D72D-4C1C-A23A-342990AA58D5}" destId="{7B176BD6-C0C0-455E-8BC9-A40F9973FC75}" srcOrd="0" destOrd="0" parTransId="{CC0DE5C3-7986-44B9-B0E2-89E2E30BD343}" sibTransId="{0526F30A-5C72-40A5-8117-FD3B6B411291}"/>
    <dgm:cxn modelId="{F0E5B353-502C-47F7-9D1D-BEC7678B1ED4}" type="presOf" srcId="{DB56B098-9B6F-4457-9F05-436AC7E73C89}" destId="{74A9249A-9B7D-4C97-A9D6-2ECD9140F17C}" srcOrd="0" destOrd="3" presId="urn:microsoft.com/office/officeart/2005/8/layout/hList1"/>
    <dgm:cxn modelId="{219F417A-BBC0-44D5-9BD6-EF99FC1C9460}" type="presOf" srcId="{E72D2874-ABDC-4EF1-B9BE-172AB4B3B777}" destId="{494A71D5-B6E7-4463-BB5A-931D6FB5023C}" srcOrd="0" destOrd="2" presId="urn:microsoft.com/office/officeart/2005/8/layout/hList1"/>
    <dgm:cxn modelId="{7167A785-F0E7-475B-A282-8573F45C0ACA}" type="presOf" srcId="{E2BA281E-A93C-47A4-AE5D-813C632351DF}" destId="{494A71D5-B6E7-4463-BB5A-931D6FB5023C}" srcOrd="0" destOrd="1" presId="urn:microsoft.com/office/officeart/2005/8/layout/hList1"/>
    <dgm:cxn modelId="{652F0D8C-581D-48BC-891B-34851C3A948F}" srcId="{9F8B886C-A6EC-4726-9292-925EA94BF60A}" destId="{4F4E359E-963D-4812-BBB2-6CE7EB1853B9}" srcOrd="0" destOrd="0" parTransId="{DCE62B4E-86EE-4C20-8641-AEB192E10BF1}" sibTransId="{9BDECE0E-1D2B-44FA-8605-BE86B4BDF1F4}"/>
    <dgm:cxn modelId="{F1C7C097-4343-4ABB-B53B-3E28BE2814E8}" srcId="{7B176BD6-C0C0-455E-8BC9-A40F9973FC75}" destId="{F79E7D42-E4B0-4309-9D2A-9CA5AAD95750}" srcOrd="1" destOrd="0" parTransId="{28A42A2C-8D6B-41B2-BD75-BC680E0E2AB6}" sibTransId="{4067A99B-4A61-4689-AD91-F1BC720BE53B}"/>
    <dgm:cxn modelId="{DBD084A4-BED9-4C63-AAA6-32CC284ED8B7}" type="presOf" srcId="{7B176BD6-C0C0-455E-8BC9-A40F9973FC75}" destId="{9EA58460-508A-467F-881C-5CA4CFFFD6A3}" srcOrd="0" destOrd="0" presId="urn:microsoft.com/office/officeart/2005/8/layout/hList1"/>
    <dgm:cxn modelId="{E94ED1B5-36DC-4ACC-B908-6B2A4E55BC54}" srcId="{9F8B886C-A6EC-4726-9292-925EA94BF60A}" destId="{8EC74C92-8C3F-469F-A986-5F1ECCB8AFDB}" srcOrd="3" destOrd="0" parTransId="{36FB4F38-8AC5-4716-9B94-3AD67C6958C3}" sibTransId="{198F0B45-65C7-4DD1-BC39-2E6465B4F69C}"/>
    <dgm:cxn modelId="{D7664EB8-E6B0-400B-ACE3-FF3CB45C5393}" srcId="{9F8B886C-A6EC-4726-9292-925EA94BF60A}" destId="{E72D2874-ABDC-4EF1-B9BE-172AB4B3B777}" srcOrd="2" destOrd="0" parTransId="{385AEF6C-67D0-4D92-8D45-0243A7139948}" sibTransId="{48E8C6DB-4AB0-40C9-96BE-7D28A292454C}"/>
    <dgm:cxn modelId="{39D554D2-55A1-4AB9-B7CC-53726F7FA41F}" srcId="{7B176BD6-C0C0-455E-8BC9-A40F9973FC75}" destId="{13047786-BABD-49CE-9875-2473B935E4AB}" srcOrd="2" destOrd="0" parTransId="{EBA06973-29AC-4E40-BEE4-DD84B5CBFD5E}" sibTransId="{EA0E714A-A527-44BD-ACA0-C8BDBEBF24BD}"/>
    <dgm:cxn modelId="{198149FF-92A0-49C8-9F5E-519B0A754CDF}" type="presOf" srcId="{4F4E359E-963D-4812-BBB2-6CE7EB1853B9}" destId="{494A71D5-B6E7-4463-BB5A-931D6FB5023C}" srcOrd="0" destOrd="0" presId="urn:microsoft.com/office/officeart/2005/8/layout/hList1"/>
    <dgm:cxn modelId="{4A8733A1-C6B0-42BC-B9DA-0D6BB683039D}" type="presParOf" srcId="{B61639CE-6C1A-4ECB-8C7A-7A6256996FA7}" destId="{071187D4-B7BF-4EFA-8AE4-42C5F520A6AC}" srcOrd="0" destOrd="0" presId="urn:microsoft.com/office/officeart/2005/8/layout/hList1"/>
    <dgm:cxn modelId="{0AC621BA-0CAC-401D-95D2-287F1E9E4C07}" type="presParOf" srcId="{071187D4-B7BF-4EFA-8AE4-42C5F520A6AC}" destId="{9EA58460-508A-467F-881C-5CA4CFFFD6A3}" srcOrd="0" destOrd="0" presId="urn:microsoft.com/office/officeart/2005/8/layout/hList1"/>
    <dgm:cxn modelId="{C5BBAA55-7F3A-44DF-A213-C63664E91FAC}" type="presParOf" srcId="{071187D4-B7BF-4EFA-8AE4-42C5F520A6AC}" destId="{74A9249A-9B7D-4C97-A9D6-2ECD9140F17C}" srcOrd="1" destOrd="0" presId="urn:microsoft.com/office/officeart/2005/8/layout/hList1"/>
    <dgm:cxn modelId="{58CCDB0F-7A06-4A12-90BE-94262C5E8747}" type="presParOf" srcId="{B61639CE-6C1A-4ECB-8C7A-7A6256996FA7}" destId="{3137FAE4-2A5F-4691-9EEC-C7D589B817C5}" srcOrd="1" destOrd="0" presId="urn:microsoft.com/office/officeart/2005/8/layout/hList1"/>
    <dgm:cxn modelId="{A7A74868-3597-475A-BBC9-DBDF04E5A9C2}" type="presParOf" srcId="{B61639CE-6C1A-4ECB-8C7A-7A6256996FA7}" destId="{FC42E39E-551D-4BA3-A932-F1266C94BC9A}" srcOrd="2" destOrd="0" presId="urn:microsoft.com/office/officeart/2005/8/layout/hList1"/>
    <dgm:cxn modelId="{C624F693-C31A-48EA-AFE9-999AC533025F}" type="presParOf" srcId="{FC42E39E-551D-4BA3-A932-F1266C94BC9A}" destId="{86B352E1-6490-493E-AA0C-BBBDAC89A180}" srcOrd="0" destOrd="0" presId="urn:microsoft.com/office/officeart/2005/8/layout/hList1"/>
    <dgm:cxn modelId="{4FDFAFE3-BE59-4029-9C3D-626E3E0CDB47}" type="presParOf" srcId="{FC42E39E-551D-4BA3-A932-F1266C94BC9A}" destId="{494A71D5-B6E7-4463-BB5A-931D6FB5023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6DD54A-CED4-42D1-BA39-24E110084E4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F9263F3F-E7F4-4EBC-8EE7-60D17470C24B}">
      <dgm:prSet/>
      <dgm:spPr/>
      <dgm:t>
        <a:bodyPr/>
        <a:lstStyle/>
        <a:p>
          <a:r>
            <a:rPr lang="es-CR"/>
            <a:t>Si usted considera que la investigación que pretende realizar no es biomédica debe solicitar a la Subárea Bioética en Investigación o al CEC local, el criterio correspondiente.</a:t>
          </a:r>
          <a:endParaRPr lang="en-US"/>
        </a:p>
      </dgm:t>
    </dgm:pt>
    <dgm:pt modelId="{AE28E0AF-3C1D-4AFA-9894-5E4005724B4D}" type="parTrans" cxnId="{1FF796F0-489A-46B0-8EED-EBE4ADBFC40E}">
      <dgm:prSet/>
      <dgm:spPr/>
      <dgm:t>
        <a:bodyPr/>
        <a:lstStyle/>
        <a:p>
          <a:endParaRPr lang="en-US"/>
        </a:p>
      </dgm:t>
    </dgm:pt>
    <dgm:pt modelId="{6BACBAF2-29C4-4BC9-B242-CAB6301C644F}" type="sibTrans" cxnId="{1FF796F0-489A-46B0-8EED-EBE4ADBFC40E}">
      <dgm:prSet/>
      <dgm:spPr/>
      <dgm:t>
        <a:bodyPr/>
        <a:lstStyle/>
        <a:p>
          <a:endParaRPr lang="en-US"/>
        </a:p>
      </dgm:t>
    </dgm:pt>
    <dgm:pt modelId="{09FD3BFD-27E3-4782-8D5B-1E645F8A3A6D}">
      <dgm:prSet/>
      <dgm:spPr/>
      <dgm:t>
        <a:bodyPr/>
        <a:lstStyle/>
        <a:p>
          <a:r>
            <a:rPr lang="es-CR"/>
            <a:t>GM-AUDB-7355-2018 y GM-AUDB-7825-2018, emitidos por la Gerencia Médica, donde se giran instrucciones para regular el acceso a la información institucional en proyectos de graduación o investigaciones no biomédicas.</a:t>
          </a:r>
          <a:endParaRPr lang="en-US"/>
        </a:p>
      </dgm:t>
    </dgm:pt>
    <dgm:pt modelId="{AB35FBC6-60C0-43B3-B52C-858EA2DE4C82}" type="parTrans" cxnId="{D8FDF62E-FBDF-490D-88A0-66FD97BFEA28}">
      <dgm:prSet/>
      <dgm:spPr/>
      <dgm:t>
        <a:bodyPr/>
        <a:lstStyle/>
        <a:p>
          <a:endParaRPr lang="en-US"/>
        </a:p>
      </dgm:t>
    </dgm:pt>
    <dgm:pt modelId="{8061BF66-A70A-4F76-B8B6-A32026FFBCED}" type="sibTrans" cxnId="{D8FDF62E-FBDF-490D-88A0-66FD97BFEA28}">
      <dgm:prSet/>
      <dgm:spPr/>
      <dgm:t>
        <a:bodyPr/>
        <a:lstStyle/>
        <a:p>
          <a:endParaRPr lang="en-US"/>
        </a:p>
      </dgm:t>
    </dgm:pt>
    <dgm:pt modelId="{046290F0-31D1-4B42-B169-12ABC21D1338}">
      <dgm:prSet/>
      <dgm:spPr/>
      <dgm:t>
        <a:bodyPr/>
        <a:lstStyle/>
        <a:p>
          <a:r>
            <a:rPr lang="es-CR"/>
            <a:t>GG-1191-2019 sobre el envío de los resultados finales de las investigaciones no biomédicas al Área Gestión de Investigación del CENDEISSS. </a:t>
          </a:r>
          <a:endParaRPr lang="en-US"/>
        </a:p>
      </dgm:t>
    </dgm:pt>
    <dgm:pt modelId="{47A8E344-8056-49DD-906F-BAE94DC44246}" type="parTrans" cxnId="{40864CA1-3DC3-40B9-8064-A2786F52408C}">
      <dgm:prSet/>
      <dgm:spPr/>
      <dgm:t>
        <a:bodyPr/>
        <a:lstStyle/>
        <a:p>
          <a:endParaRPr lang="en-US"/>
        </a:p>
      </dgm:t>
    </dgm:pt>
    <dgm:pt modelId="{1DA952F9-15A6-48A5-A2E0-E0837834D87E}" type="sibTrans" cxnId="{40864CA1-3DC3-40B9-8064-A2786F52408C}">
      <dgm:prSet/>
      <dgm:spPr/>
      <dgm:t>
        <a:bodyPr/>
        <a:lstStyle/>
        <a:p>
          <a:endParaRPr lang="en-US"/>
        </a:p>
      </dgm:t>
    </dgm:pt>
    <dgm:pt modelId="{FB07D3C8-C037-471A-9297-F925D1045F74}" type="pres">
      <dgm:prSet presAssocID="{056DD54A-CED4-42D1-BA39-24E110084E47}" presName="vert0" presStyleCnt="0">
        <dgm:presLayoutVars>
          <dgm:dir/>
          <dgm:animOne val="branch"/>
          <dgm:animLvl val="lvl"/>
        </dgm:presLayoutVars>
      </dgm:prSet>
      <dgm:spPr/>
    </dgm:pt>
    <dgm:pt modelId="{8728D80C-E336-41F3-BF79-AD112F0ED7C6}" type="pres">
      <dgm:prSet presAssocID="{F9263F3F-E7F4-4EBC-8EE7-60D17470C24B}" presName="thickLine" presStyleLbl="alignNode1" presStyleIdx="0" presStyleCnt="3"/>
      <dgm:spPr/>
    </dgm:pt>
    <dgm:pt modelId="{B7792BD1-5E95-4F63-A6D3-A513FD7D94CD}" type="pres">
      <dgm:prSet presAssocID="{F9263F3F-E7F4-4EBC-8EE7-60D17470C24B}" presName="horz1" presStyleCnt="0"/>
      <dgm:spPr/>
    </dgm:pt>
    <dgm:pt modelId="{A45463D3-7762-4C80-9B1F-A7274D7D6190}" type="pres">
      <dgm:prSet presAssocID="{F9263F3F-E7F4-4EBC-8EE7-60D17470C24B}" presName="tx1" presStyleLbl="revTx" presStyleIdx="0" presStyleCnt="3"/>
      <dgm:spPr/>
    </dgm:pt>
    <dgm:pt modelId="{95A9AA3D-E718-4480-AA65-856A52D03E84}" type="pres">
      <dgm:prSet presAssocID="{F9263F3F-E7F4-4EBC-8EE7-60D17470C24B}" presName="vert1" presStyleCnt="0"/>
      <dgm:spPr/>
    </dgm:pt>
    <dgm:pt modelId="{C42A2623-2DEA-49B6-B058-C44FEFD0D938}" type="pres">
      <dgm:prSet presAssocID="{09FD3BFD-27E3-4782-8D5B-1E645F8A3A6D}" presName="thickLine" presStyleLbl="alignNode1" presStyleIdx="1" presStyleCnt="3"/>
      <dgm:spPr/>
    </dgm:pt>
    <dgm:pt modelId="{D9F64B03-B5D5-495C-B998-BCD131B4D240}" type="pres">
      <dgm:prSet presAssocID="{09FD3BFD-27E3-4782-8D5B-1E645F8A3A6D}" presName="horz1" presStyleCnt="0"/>
      <dgm:spPr/>
    </dgm:pt>
    <dgm:pt modelId="{8E343FE9-5A0D-47E6-AB68-B007697FECFA}" type="pres">
      <dgm:prSet presAssocID="{09FD3BFD-27E3-4782-8D5B-1E645F8A3A6D}" presName="tx1" presStyleLbl="revTx" presStyleIdx="1" presStyleCnt="3"/>
      <dgm:spPr/>
    </dgm:pt>
    <dgm:pt modelId="{F8A7D4C3-941D-41B0-9F7E-7C105706B149}" type="pres">
      <dgm:prSet presAssocID="{09FD3BFD-27E3-4782-8D5B-1E645F8A3A6D}" presName="vert1" presStyleCnt="0"/>
      <dgm:spPr/>
    </dgm:pt>
    <dgm:pt modelId="{C2A1E636-8B3C-448E-8FFB-2A2B270E0320}" type="pres">
      <dgm:prSet presAssocID="{046290F0-31D1-4B42-B169-12ABC21D1338}" presName="thickLine" presStyleLbl="alignNode1" presStyleIdx="2" presStyleCnt="3"/>
      <dgm:spPr/>
    </dgm:pt>
    <dgm:pt modelId="{2C933AD7-E09B-4ED0-9D3A-C6499AAEBBBB}" type="pres">
      <dgm:prSet presAssocID="{046290F0-31D1-4B42-B169-12ABC21D1338}" presName="horz1" presStyleCnt="0"/>
      <dgm:spPr/>
    </dgm:pt>
    <dgm:pt modelId="{C5CF02B5-2274-43AB-9A0B-C3B99B752B68}" type="pres">
      <dgm:prSet presAssocID="{046290F0-31D1-4B42-B169-12ABC21D1338}" presName="tx1" presStyleLbl="revTx" presStyleIdx="2" presStyleCnt="3"/>
      <dgm:spPr/>
    </dgm:pt>
    <dgm:pt modelId="{BC7C4DBA-E8F4-4789-A36B-6E3B67D2D6F1}" type="pres">
      <dgm:prSet presAssocID="{046290F0-31D1-4B42-B169-12ABC21D1338}" presName="vert1" presStyleCnt="0"/>
      <dgm:spPr/>
    </dgm:pt>
  </dgm:ptLst>
  <dgm:cxnLst>
    <dgm:cxn modelId="{D8FDF62E-FBDF-490D-88A0-66FD97BFEA28}" srcId="{056DD54A-CED4-42D1-BA39-24E110084E47}" destId="{09FD3BFD-27E3-4782-8D5B-1E645F8A3A6D}" srcOrd="1" destOrd="0" parTransId="{AB35FBC6-60C0-43B3-B52C-858EA2DE4C82}" sibTransId="{8061BF66-A70A-4F76-B8B6-A32026FFBCED}"/>
    <dgm:cxn modelId="{BFD09169-F7D6-4F7D-A838-BFA65A152885}" type="presOf" srcId="{09FD3BFD-27E3-4782-8D5B-1E645F8A3A6D}" destId="{8E343FE9-5A0D-47E6-AB68-B007697FECFA}" srcOrd="0" destOrd="0" presId="urn:microsoft.com/office/officeart/2008/layout/LinedList"/>
    <dgm:cxn modelId="{D07D3375-8181-4BC4-BE33-671BB41899D7}" type="presOf" srcId="{056DD54A-CED4-42D1-BA39-24E110084E47}" destId="{FB07D3C8-C037-471A-9297-F925D1045F74}" srcOrd="0" destOrd="0" presId="urn:microsoft.com/office/officeart/2008/layout/LinedList"/>
    <dgm:cxn modelId="{53FAD49A-5048-4FBA-977B-C835D8EA2AE8}" type="presOf" srcId="{F9263F3F-E7F4-4EBC-8EE7-60D17470C24B}" destId="{A45463D3-7762-4C80-9B1F-A7274D7D6190}" srcOrd="0" destOrd="0" presId="urn:microsoft.com/office/officeart/2008/layout/LinedList"/>
    <dgm:cxn modelId="{40864CA1-3DC3-40B9-8064-A2786F52408C}" srcId="{056DD54A-CED4-42D1-BA39-24E110084E47}" destId="{046290F0-31D1-4B42-B169-12ABC21D1338}" srcOrd="2" destOrd="0" parTransId="{47A8E344-8056-49DD-906F-BAE94DC44246}" sibTransId="{1DA952F9-15A6-48A5-A2E0-E0837834D87E}"/>
    <dgm:cxn modelId="{CD8795AF-4B13-4706-B656-7C8549C7E86B}" type="presOf" srcId="{046290F0-31D1-4B42-B169-12ABC21D1338}" destId="{C5CF02B5-2274-43AB-9A0B-C3B99B752B68}" srcOrd="0" destOrd="0" presId="urn:microsoft.com/office/officeart/2008/layout/LinedList"/>
    <dgm:cxn modelId="{1FF796F0-489A-46B0-8EED-EBE4ADBFC40E}" srcId="{056DD54A-CED4-42D1-BA39-24E110084E47}" destId="{F9263F3F-E7F4-4EBC-8EE7-60D17470C24B}" srcOrd="0" destOrd="0" parTransId="{AE28E0AF-3C1D-4AFA-9894-5E4005724B4D}" sibTransId="{6BACBAF2-29C4-4BC9-B242-CAB6301C644F}"/>
    <dgm:cxn modelId="{A78D9D13-DB9A-4BAE-8DF6-8E20E7DA88A5}" type="presParOf" srcId="{FB07D3C8-C037-471A-9297-F925D1045F74}" destId="{8728D80C-E336-41F3-BF79-AD112F0ED7C6}" srcOrd="0" destOrd="0" presId="urn:microsoft.com/office/officeart/2008/layout/LinedList"/>
    <dgm:cxn modelId="{9438952C-2626-489B-8F8B-A9D2042E4EAD}" type="presParOf" srcId="{FB07D3C8-C037-471A-9297-F925D1045F74}" destId="{B7792BD1-5E95-4F63-A6D3-A513FD7D94CD}" srcOrd="1" destOrd="0" presId="urn:microsoft.com/office/officeart/2008/layout/LinedList"/>
    <dgm:cxn modelId="{3EF74BAE-30BB-49DF-A693-D00CE355E563}" type="presParOf" srcId="{B7792BD1-5E95-4F63-A6D3-A513FD7D94CD}" destId="{A45463D3-7762-4C80-9B1F-A7274D7D6190}" srcOrd="0" destOrd="0" presId="urn:microsoft.com/office/officeart/2008/layout/LinedList"/>
    <dgm:cxn modelId="{85E44829-E5E6-469A-892E-A396E434050C}" type="presParOf" srcId="{B7792BD1-5E95-4F63-A6D3-A513FD7D94CD}" destId="{95A9AA3D-E718-4480-AA65-856A52D03E84}" srcOrd="1" destOrd="0" presId="urn:microsoft.com/office/officeart/2008/layout/LinedList"/>
    <dgm:cxn modelId="{529EB62C-348B-4DF6-913E-C8F3FE255407}" type="presParOf" srcId="{FB07D3C8-C037-471A-9297-F925D1045F74}" destId="{C42A2623-2DEA-49B6-B058-C44FEFD0D938}" srcOrd="2" destOrd="0" presId="urn:microsoft.com/office/officeart/2008/layout/LinedList"/>
    <dgm:cxn modelId="{8C2F9491-4950-47D1-9741-4A6F15DC4704}" type="presParOf" srcId="{FB07D3C8-C037-471A-9297-F925D1045F74}" destId="{D9F64B03-B5D5-495C-B998-BCD131B4D240}" srcOrd="3" destOrd="0" presId="urn:microsoft.com/office/officeart/2008/layout/LinedList"/>
    <dgm:cxn modelId="{B86C48B2-5F89-435D-B272-089176D8B0B1}" type="presParOf" srcId="{D9F64B03-B5D5-495C-B998-BCD131B4D240}" destId="{8E343FE9-5A0D-47E6-AB68-B007697FECFA}" srcOrd="0" destOrd="0" presId="urn:microsoft.com/office/officeart/2008/layout/LinedList"/>
    <dgm:cxn modelId="{E3582E34-605C-4673-B815-14414199307C}" type="presParOf" srcId="{D9F64B03-B5D5-495C-B998-BCD131B4D240}" destId="{F8A7D4C3-941D-41B0-9F7E-7C105706B149}" srcOrd="1" destOrd="0" presId="urn:microsoft.com/office/officeart/2008/layout/LinedList"/>
    <dgm:cxn modelId="{EC06D6EF-D655-45DB-B017-8D1AE442803D}" type="presParOf" srcId="{FB07D3C8-C037-471A-9297-F925D1045F74}" destId="{C2A1E636-8B3C-448E-8FFB-2A2B270E0320}" srcOrd="4" destOrd="0" presId="urn:microsoft.com/office/officeart/2008/layout/LinedList"/>
    <dgm:cxn modelId="{A04ACC87-AD55-464C-ADFC-DF3918751E83}" type="presParOf" srcId="{FB07D3C8-C037-471A-9297-F925D1045F74}" destId="{2C933AD7-E09B-4ED0-9D3A-C6499AAEBBBB}" srcOrd="5" destOrd="0" presId="urn:microsoft.com/office/officeart/2008/layout/LinedList"/>
    <dgm:cxn modelId="{770F611A-A7FF-401F-8779-2BD75EE2AB12}" type="presParOf" srcId="{2C933AD7-E09B-4ED0-9D3A-C6499AAEBBBB}" destId="{C5CF02B5-2274-43AB-9A0B-C3B99B752B68}" srcOrd="0" destOrd="0" presId="urn:microsoft.com/office/officeart/2008/layout/LinedList"/>
    <dgm:cxn modelId="{26C38F65-43DC-4ED4-A194-1664AC0A64E1}" type="presParOf" srcId="{2C933AD7-E09B-4ED0-9D3A-C6499AAEBBBB}" destId="{BC7C4DBA-E8F4-4789-A36B-6E3B67D2D6F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9D9AB-9989-4FA9-B69F-69A6C8DFF573}">
      <dsp:nvSpPr>
        <dsp:cNvPr id="0" name=""/>
        <dsp:cNvSpPr/>
      </dsp:nvSpPr>
      <dsp:spPr>
        <a:xfrm>
          <a:off x="3635" y="2522813"/>
          <a:ext cx="1422549" cy="71127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CR" sz="1500" kern="1200" dirty="0"/>
            <a:t>Gerencia General </a:t>
          </a:r>
        </a:p>
      </dsp:txBody>
      <dsp:txXfrm>
        <a:off x="24468" y="2543646"/>
        <a:ext cx="1380883" cy="669608"/>
      </dsp:txXfrm>
    </dsp:sp>
    <dsp:sp modelId="{6E52BCFF-C21F-4ADB-84CB-062EC28D1C69}">
      <dsp:nvSpPr>
        <dsp:cNvPr id="0" name=""/>
        <dsp:cNvSpPr/>
      </dsp:nvSpPr>
      <dsp:spPr>
        <a:xfrm>
          <a:off x="1426184" y="2868068"/>
          <a:ext cx="569019" cy="20764"/>
        </a:xfrm>
        <a:custGeom>
          <a:avLst/>
          <a:gdLst/>
          <a:ahLst/>
          <a:cxnLst/>
          <a:rect l="0" t="0" r="0" b="0"/>
          <a:pathLst>
            <a:path>
              <a:moveTo>
                <a:pt x="0" y="10382"/>
              </a:moveTo>
              <a:lnTo>
                <a:pt x="569019" y="10382"/>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1696468" y="2864225"/>
        <a:ext cx="28450" cy="28450"/>
      </dsp:txXfrm>
    </dsp:sp>
    <dsp:sp modelId="{9BC4D2A5-B1ED-4525-9EDF-C9548E27E6BF}">
      <dsp:nvSpPr>
        <dsp:cNvPr id="0" name=""/>
        <dsp:cNvSpPr/>
      </dsp:nvSpPr>
      <dsp:spPr>
        <a:xfrm>
          <a:off x="1995204" y="2522813"/>
          <a:ext cx="1422549" cy="711274"/>
        </a:xfrm>
        <a:prstGeom prst="roundRect">
          <a:avLst>
            <a:gd name="adj" fmla="val 1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CR" sz="1500" kern="1200" dirty="0"/>
            <a:t>CENDEISSS</a:t>
          </a:r>
        </a:p>
      </dsp:txBody>
      <dsp:txXfrm>
        <a:off x="2016037" y="2543646"/>
        <a:ext cx="1380883" cy="669608"/>
      </dsp:txXfrm>
    </dsp:sp>
    <dsp:sp modelId="{651798A7-AB9C-4B29-B5FD-1B4CD21A7C21}">
      <dsp:nvSpPr>
        <dsp:cNvPr id="0" name=""/>
        <dsp:cNvSpPr/>
      </dsp:nvSpPr>
      <dsp:spPr>
        <a:xfrm rot="17350740">
          <a:off x="2836229" y="2050103"/>
          <a:ext cx="1732066" cy="20764"/>
        </a:xfrm>
        <a:custGeom>
          <a:avLst/>
          <a:gdLst/>
          <a:ahLst/>
          <a:cxnLst/>
          <a:rect l="0" t="0" r="0" b="0"/>
          <a:pathLst>
            <a:path>
              <a:moveTo>
                <a:pt x="0" y="10382"/>
              </a:moveTo>
              <a:lnTo>
                <a:pt x="1732066" y="10382"/>
              </a:lnTo>
            </a:path>
          </a:pathLst>
        </a:custGeom>
        <a:noFill/>
        <a:ln w="6350" cap="flat" cmpd="sng" algn="ctr">
          <a:solidFill>
            <a:schemeClr val="accent6">
              <a:lumMod val="7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R" sz="600" kern="1200"/>
        </a:p>
      </dsp:txBody>
      <dsp:txXfrm>
        <a:off x="3658961" y="2017183"/>
        <a:ext cx="86603" cy="86603"/>
      </dsp:txXfrm>
    </dsp:sp>
    <dsp:sp modelId="{DF2AFCD6-E813-469E-A75A-9D793FC3F758}">
      <dsp:nvSpPr>
        <dsp:cNvPr id="0" name=""/>
        <dsp:cNvSpPr/>
      </dsp:nvSpPr>
      <dsp:spPr>
        <a:xfrm>
          <a:off x="3986772" y="886882"/>
          <a:ext cx="1422549" cy="711274"/>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CR" sz="1500" kern="1200" dirty="0"/>
            <a:t>Área de Planificación</a:t>
          </a:r>
        </a:p>
      </dsp:txBody>
      <dsp:txXfrm>
        <a:off x="4007605" y="907715"/>
        <a:ext cx="1380883" cy="669608"/>
      </dsp:txXfrm>
    </dsp:sp>
    <dsp:sp modelId="{A804CA24-C08E-495A-9584-D1EE3F39507B}">
      <dsp:nvSpPr>
        <dsp:cNvPr id="0" name=""/>
        <dsp:cNvSpPr/>
      </dsp:nvSpPr>
      <dsp:spPr>
        <a:xfrm rot="18289469">
          <a:off x="3204053" y="2459086"/>
          <a:ext cx="996419" cy="20764"/>
        </a:xfrm>
        <a:custGeom>
          <a:avLst/>
          <a:gdLst/>
          <a:ahLst/>
          <a:cxnLst/>
          <a:rect l="0" t="0" r="0" b="0"/>
          <a:pathLst>
            <a:path>
              <a:moveTo>
                <a:pt x="0" y="10382"/>
              </a:moveTo>
              <a:lnTo>
                <a:pt x="996419" y="10382"/>
              </a:lnTo>
            </a:path>
          </a:pathLst>
        </a:custGeom>
        <a:noFill/>
        <a:ln w="6350" cap="flat" cmpd="sng" algn="ctr">
          <a:solidFill>
            <a:schemeClr val="accent6">
              <a:lumMod val="7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3677352" y="2444557"/>
        <a:ext cx="49820" cy="49820"/>
      </dsp:txXfrm>
    </dsp:sp>
    <dsp:sp modelId="{1B234609-3781-47D1-92B1-3EBAEB9A98CD}">
      <dsp:nvSpPr>
        <dsp:cNvPr id="0" name=""/>
        <dsp:cNvSpPr/>
      </dsp:nvSpPr>
      <dsp:spPr>
        <a:xfrm>
          <a:off x="3986772" y="1704848"/>
          <a:ext cx="1422549" cy="711274"/>
        </a:xfrm>
        <a:prstGeom prst="roundRect">
          <a:avLst>
            <a:gd name="adj" fmla="val 10000"/>
          </a:avLst>
        </a:prstGeom>
        <a:solidFill>
          <a:schemeClr val="accent6">
            <a:lumMod val="75000"/>
          </a:schemeClr>
        </a:solidFill>
        <a:ln>
          <a:solidFill>
            <a:schemeClr val="accent6">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CR" sz="1500" kern="1200" dirty="0"/>
            <a:t>Área de Desarrollo de Factor Humano</a:t>
          </a:r>
        </a:p>
      </dsp:txBody>
      <dsp:txXfrm>
        <a:off x="4007605" y="1725681"/>
        <a:ext cx="1380883" cy="669608"/>
      </dsp:txXfrm>
    </dsp:sp>
    <dsp:sp modelId="{641F7679-B818-498C-8B4E-B6B12D70C79D}">
      <dsp:nvSpPr>
        <dsp:cNvPr id="0" name=""/>
        <dsp:cNvSpPr/>
      </dsp:nvSpPr>
      <dsp:spPr>
        <a:xfrm>
          <a:off x="3417753" y="2868068"/>
          <a:ext cx="569019" cy="20764"/>
        </a:xfrm>
        <a:custGeom>
          <a:avLst/>
          <a:gdLst/>
          <a:ahLst/>
          <a:cxnLst/>
          <a:rect l="0" t="0" r="0" b="0"/>
          <a:pathLst>
            <a:path>
              <a:moveTo>
                <a:pt x="0" y="10382"/>
              </a:moveTo>
              <a:lnTo>
                <a:pt x="569019" y="10382"/>
              </a:lnTo>
            </a:path>
          </a:pathLst>
        </a:custGeom>
        <a:noFill/>
        <a:ln w="6350" cap="flat" cmpd="sng" algn="ctr">
          <a:solidFill>
            <a:schemeClr val="accent6">
              <a:lumMod val="7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688037" y="2864225"/>
        <a:ext cx="28450" cy="28450"/>
      </dsp:txXfrm>
    </dsp:sp>
    <dsp:sp modelId="{ADA3DA7A-7917-488D-BC32-ED2D4093F9C0}">
      <dsp:nvSpPr>
        <dsp:cNvPr id="0" name=""/>
        <dsp:cNvSpPr/>
      </dsp:nvSpPr>
      <dsp:spPr>
        <a:xfrm>
          <a:off x="3986772" y="2522813"/>
          <a:ext cx="1422549" cy="711274"/>
        </a:xfrm>
        <a:prstGeom prst="roundRect">
          <a:avLst>
            <a:gd name="adj" fmla="val 10000"/>
          </a:avLst>
        </a:prstGeom>
        <a:solidFill>
          <a:schemeClr val="accent6">
            <a:lumMod val="75000"/>
          </a:schemeClr>
        </a:solidFill>
        <a:ln>
          <a:solidFill>
            <a:schemeClr val="accent6">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Área Gestión de la Investigación</a:t>
          </a:r>
          <a:endParaRPr lang="es-CR" sz="1500" kern="1200" dirty="0"/>
        </a:p>
      </dsp:txBody>
      <dsp:txXfrm>
        <a:off x="4007605" y="2543646"/>
        <a:ext cx="1380883" cy="669608"/>
      </dsp:txXfrm>
    </dsp:sp>
    <dsp:sp modelId="{D5224E99-75B8-4694-BB46-082930A45FFC}">
      <dsp:nvSpPr>
        <dsp:cNvPr id="0" name=""/>
        <dsp:cNvSpPr/>
      </dsp:nvSpPr>
      <dsp:spPr>
        <a:xfrm rot="3310531">
          <a:off x="3204053" y="3277051"/>
          <a:ext cx="996419" cy="20764"/>
        </a:xfrm>
        <a:custGeom>
          <a:avLst/>
          <a:gdLst/>
          <a:ahLst/>
          <a:cxnLst/>
          <a:rect l="0" t="0" r="0" b="0"/>
          <a:pathLst>
            <a:path>
              <a:moveTo>
                <a:pt x="0" y="10382"/>
              </a:moveTo>
              <a:lnTo>
                <a:pt x="996419" y="10382"/>
              </a:lnTo>
            </a:path>
          </a:pathLst>
        </a:custGeom>
        <a:noFill/>
        <a:ln w="6350" cap="flat" cmpd="sng" algn="ctr">
          <a:solidFill>
            <a:schemeClr val="accent6">
              <a:lumMod val="7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3677352" y="3262523"/>
        <a:ext cx="49820" cy="49820"/>
      </dsp:txXfrm>
    </dsp:sp>
    <dsp:sp modelId="{4B470682-0FE4-42F5-810F-0314C442C68C}">
      <dsp:nvSpPr>
        <dsp:cNvPr id="0" name=""/>
        <dsp:cNvSpPr/>
      </dsp:nvSpPr>
      <dsp:spPr>
        <a:xfrm>
          <a:off x="3986772" y="3340779"/>
          <a:ext cx="1422549" cy="711274"/>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kern="1200" dirty="0"/>
            <a:t>Área Administración</a:t>
          </a:r>
          <a:endParaRPr lang="es-CR" sz="1500" kern="1200" dirty="0"/>
        </a:p>
      </dsp:txBody>
      <dsp:txXfrm>
        <a:off x="4007605" y="3361612"/>
        <a:ext cx="1380883" cy="669608"/>
      </dsp:txXfrm>
    </dsp:sp>
    <dsp:sp modelId="{3265A6DD-BD01-49D7-B5E0-9DDB17268091}">
      <dsp:nvSpPr>
        <dsp:cNvPr id="0" name=""/>
        <dsp:cNvSpPr/>
      </dsp:nvSpPr>
      <dsp:spPr>
        <a:xfrm rot="4249260">
          <a:off x="2836229" y="3686034"/>
          <a:ext cx="1732066" cy="20764"/>
        </a:xfrm>
        <a:custGeom>
          <a:avLst/>
          <a:gdLst/>
          <a:ahLst/>
          <a:cxnLst/>
          <a:rect l="0" t="0" r="0" b="0"/>
          <a:pathLst>
            <a:path>
              <a:moveTo>
                <a:pt x="0" y="10382"/>
              </a:moveTo>
              <a:lnTo>
                <a:pt x="1732066" y="10382"/>
              </a:lnTo>
            </a:path>
          </a:pathLst>
        </a:custGeom>
        <a:noFill/>
        <a:ln w="6350" cap="flat" cmpd="sng" algn="ctr">
          <a:solidFill>
            <a:schemeClr val="accent6">
              <a:lumMod val="7500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R" sz="600" kern="1200"/>
        </a:p>
      </dsp:txBody>
      <dsp:txXfrm>
        <a:off x="3658961" y="3653115"/>
        <a:ext cx="86603" cy="86603"/>
      </dsp:txXfrm>
    </dsp:sp>
    <dsp:sp modelId="{C2FE7894-A03E-43B9-BDC4-A2B218C21D18}">
      <dsp:nvSpPr>
        <dsp:cNvPr id="0" name=""/>
        <dsp:cNvSpPr/>
      </dsp:nvSpPr>
      <dsp:spPr>
        <a:xfrm>
          <a:off x="3986772" y="4158745"/>
          <a:ext cx="1422549" cy="711274"/>
        </a:xfrm>
        <a:prstGeom prst="roundRect">
          <a:avLst>
            <a:gd name="adj" fmla="val 10000"/>
          </a:avLst>
        </a:prstGeom>
        <a:solidFill>
          <a:schemeClr val="accent6">
            <a:lumMod val="75000"/>
          </a:schemeClr>
        </a:solidFill>
        <a:ln>
          <a:solidFill>
            <a:schemeClr val="accent6">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CR" sz="1500" kern="1200" dirty="0"/>
            <a:t>Área de Bioética </a:t>
          </a:r>
        </a:p>
      </dsp:txBody>
      <dsp:txXfrm>
        <a:off x="4007605" y="4179578"/>
        <a:ext cx="1380883" cy="669608"/>
      </dsp:txXfrm>
    </dsp:sp>
    <dsp:sp modelId="{7629A8D3-9E0E-4E17-BE11-F20095872290}">
      <dsp:nvSpPr>
        <dsp:cNvPr id="0" name=""/>
        <dsp:cNvSpPr/>
      </dsp:nvSpPr>
      <dsp:spPr>
        <a:xfrm rot="19457599">
          <a:off x="5343456" y="4299509"/>
          <a:ext cx="700749" cy="20764"/>
        </a:xfrm>
        <a:custGeom>
          <a:avLst/>
          <a:gdLst/>
          <a:ahLst/>
          <a:cxnLst/>
          <a:rect l="0" t="0" r="0" b="0"/>
          <a:pathLst>
            <a:path>
              <a:moveTo>
                <a:pt x="0" y="10382"/>
              </a:moveTo>
              <a:lnTo>
                <a:pt x="700749" y="10382"/>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5676313" y="4292372"/>
        <a:ext cx="35037" cy="35037"/>
      </dsp:txXfrm>
    </dsp:sp>
    <dsp:sp modelId="{BE67DF4E-1B81-4D0C-BE80-B20C9552CEBB}">
      <dsp:nvSpPr>
        <dsp:cNvPr id="0" name=""/>
        <dsp:cNvSpPr/>
      </dsp:nvSpPr>
      <dsp:spPr>
        <a:xfrm>
          <a:off x="5978341" y="3749762"/>
          <a:ext cx="1422549" cy="71127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CR" sz="1500" kern="1200" dirty="0"/>
            <a:t>Subárea de Bioética en Investigación</a:t>
          </a:r>
        </a:p>
      </dsp:txBody>
      <dsp:txXfrm>
        <a:off x="5999174" y="3770595"/>
        <a:ext cx="1380883" cy="669608"/>
      </dsp:txXfrm>
    </dsp:sp>
    <dsp:sp modelId="{31C0A443-5086-418B-9C9F-ADFF39231FF4}">
      <dsp:nvSpPr>
        <dsp:cNvPr id="0" name=""/>
        <dsp:cNvSpPr/>
      </dsp:nvSpPr>
      <dsp:spPr>
        <a:xfrm rot="2142401">
          <a:off x="5343456" y="4708491"/>
          <a:ext cx="700749" cy="20764"/>
        </a:xfrm>
        <a:custGeom>
          <a:avLst/>
          <a:gdLst/>
          <a:ahLst/>
          <a:cxnLst/>
          <a:rect l="0" t="0" r="0" b="0"/>
          <a:pathLst>
            <a:path>
              <a:moveTo>
                <a:pt x="0" y="10382"/>
              </a:moveTo>
              <a:lnTo>
                <a:pt x="700749" y="10382"/>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R" sz="500" kern="1200"/>
        </a:p>
      </dsp:txBody>
      <dsp:txXfrm>
        <a:off x="5676313" y="4701355"/>
        <a:ext cx="35037" cy="35037"/>
      </dsp:txXfrm>
    </dsp:sp>
    <dsp:sp modelId="{9CB8931B-A1B6-4014-BD64-8335B70A3838}">
      <dsp:nvSpPr>
        <dsp:cNvPr id="0" name=""/>
        <dsp:cNvSpPr/>
      </dsp:nvSpPr>
      <dsp:spPr>
        <a:xfrm>
          <a:off x="5978341" y="4567728"/>
          <a:ext cx="1422549" cy="71127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CR" sz="1500" kern="1200" dirty="0"/>
            <a:t>Subárea de Bioética Clínica </a:t>
          </a:r>
        </a:p>
      </dsp:txBody>
      <dsp:txXfrm>
        <a:off x="5999174" y="4588561"/>
        <a:ext cx="1380883" cy="669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22950-4539-4EB1-8D94-9132C55D19DD}">
      <dsp:nvSpPr>
        <dsp:cNvPr id="0" name=""/>
        <dsp:cNvSpPr/>
      </dsp:nvSpPr>
      <dsp:spPr>
        <a:xfrm>
          <a:off x="3809897" y="3617966"/>
          <a:ext cx="314071" cy="1864650"/>
        </a:xfrm>
        <a:custGeom>
          <a:avLst/>
          <a:gdLst/>
          <a:ahLst/>
          <a:cxnLst/>
          <a:rect l="0" t="0" r="0" b="0"/>
          <a:pathLst>
            <a:path>
              <a:moveTo>
                <a:pt x="0" y="0"/>
              </a:moveTo>
              <a:lnTo>
                <a:pt x="157035" y="0"/>
              </a:lnTo>
              <a:lnTo>
                <a:pt x="157035" y="1864650"/>
              </a:lnTo>
              <a:lnTo>
                <a:pt x="314071" y="186465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FE6CA0-151B-4265-9AD5-09780A4CF89B}">
      <dsp:nvSpPr>
        <dsp:cNvPr id="0" name=""/>
        <dsp:cNvSpPr/>
      </dsp:nvSpPr>
      <dsp:spPr>
        <a:xfrm>
          <a:off x="3809897" y="3617966"/>
          <a:ext cx="314071" cy="932325"/>
        </a:xfrm>
        <a:custGeom>
          <a:avLst/>
          <a:gdLst/>
          <a:ahLst/>
          <a:cxnLst/>
          <a:rect l="0" t="0" r="0" b="0"/>
          <a:pathLst>
            <a:path>
              <a:moveTo>
                <a:pt x="0" y="0"/>
              </a:moveTo>
              <a:lnTo>
                <a:pt x="157035" y="0"/>
              </a:lnTo>
              <a:lnTo>
                <a:pt x="157035" y="932325"/>
              </a:lnTo>
              <a:lnTo>
                <a:pt x="314071" y="93232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DE48B6-DB1A-4917-9CC5-F98440642F22}">
      <dsp:nvSpPr>
        <dsp:cNvPr id="0" name=""/>
        <dsp:cNvSpPr/>
      </dsp:nvSpPr>
      <dsp:spPr>
        <a:xfrm>
          <a:off x="3809897" y="3572246"/>
          <a:ext cx="314071" cy="91440"/>
        </a:xfrm>
        <a:custGeom>
          <a:avLst/>
          <a:gdLst/>
          <a:ahLst/>
          <a:cxnLst/>
          <a:rect l="0" t="0" r="0" b="0"/>
          <a:pathLst>
            <a:path>
              <a:moveTo>
                <a:pt x="0" y="45720"/>
              </a:moveTo>
              <a:lnTo>
                <a:pt x="314071"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F79FE0-ACF3-4993-872F-8DBE0785AA36}">
      <dsp:nvSpPr>
        <dsp:cNvPr id="0" name=""/>
        <dsp:cNvSpPr/>
      </dsp:nvSpPr>
      <dsp:spPr>
        <a:xfrm>
          <a:off x="3809897" y="2685641"/>
          <a:ext cx="314071" cy="932325"/>
        </a:xfrm>
        <a:custGeom>
          <a:avLst/>
          <a:gdLst/>
          <a:ahLst/>
          <a:cxnLst/>
          <a:rect l="0" t="0" r="0" b="0"/>
          <a:pathLst>
            <a:path>
              <a:moveTo>
                <a:pt x="0" y="932325"/>
              </a:moveTo>
              <a:lnTo>
                <a:pt x="157035" y="932325"/>
              </a:lnTo>
              <a:lnTo>
                <a:pt x="157035" y="0"/>
              </a:lnTo>
              <a:lnTo>
                <a:pt x="314071"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5A8F4E-BC85-4926-BA61-DBA47DD918F4}">
      <dsp:nvSpPr>
        <dsp:cNvPr id="0" name=""/>
        <dsp:cNvSpPr/>
      </dsp:nvSpPr>
      <dsp:spPr>
        <a:xfrm>
          <a:off x="3809897" y="1753315"/>
          <a:ext cx="314071" cy="1864650"/>
        </a:xfrm>
        <a:custGeom>
          <a:avLst/>
          <a:gdLst/>
          <a:ahLst/>
          <a:cxnLst/>
          <a:rect l="0" t="0" r="0" b="0"/>
          <a:pathLst>
            <a:path>
              <a:moveTo>
                <a:pt x="0" y="1864650"/>
              </a:moveTo>
              <a:lnTo>
                <a:pt x="157035" y="1864650"/>
              </a:lnTo>
              <a:lnTo>
                <a:pt x="157035" y="0"/>
              </a:lnTo>
              <a:lnTo>
                <a:pt x="314071"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93771D-DC4C-42AF-976F-C139875A0D7C}">
      <dsp:nvSpPr>
        <dsp:cNvPr id="0" name=""/>
        <dsp:cNvSpPr/>
      </dsp:nvSpPr>
      <dsp:spPr>
        <a:xfrm>
          <a:off x="118411" y="2218"/>
          <a:ext cx="3691486" cy="47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dirty="0"/>
            <a:t>Derecho a la dignidad humana, la intimidad y la confidencialidad </a:t>
          </a:r>
          <a:endParaRPr lang="en-US" sz="1400" kern="1200" dirty="0"/>
        </a:p>
      </dsp:txBody>
      <dsp:txXfrm>
        <a:off x="118411" y="2218"/>
        <a:ext cx="3691486" cy="478959"/>
      </dsp:txXfrm>
    </dsp:sp>
    <dsp:sp modelId="{0D8C6508-029B-4227-8788-5C7C30B4CE87}">
      <dsp:nvSpPr>
        <dsp:cNvPr id="0" name=""/>
        <dsp:cNvSpPr/>
      </dsp:nvSpPr>
      <dsp:spPr>
        <a:xfrm>
          <a:off x="118411" y="677472"/>
          <a:ext cx="3691486" cy="47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a:t>Responsabilidad legal y ética</a:t>
          </a:r>
          <a:endParaRPr lang="en-US" sz="1400" kern="1200"/>
        </a:p>
      </dsp:txBody>
      <dsp:txXfrm>
        <a:off x="118411" y="677472"/>
        <a:ext cx="3691486" cy="478959"/>
      </dsp:txXfrm>
    </dsp:sp>
    <dsp:sp modelId="{27100753-9C4F-43D7-B511-05E8A770D48C}">
      <dsp:nvSpPr>
        <dsp:cNvPr id="0" name=""/>
        <dsp:cNvSpPr/>
      </dsp:nvSpPr>
      <dsp:spPr>
        <a:xfrm>
          <a:off x="118411" y="1352726"/>
          <a:ext cx="3691486" cy="47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a:t>Identificadores </a:t>
          </a:r>
          <a:endParaRPr lang="en-US" sz="1400" kern="1200"/>
        </a:p>
      </dsp:txBody>
      <dsp:txXfrm>
        <a:off x="118411" y="1352726"/>
        <a:ext cx="3691486" cy="478959"/>
      </dsp:txXfrm>
    </dsp:sp>
    <dsp:sp modelId="{A922FB2E-7DC7-4FB1-9603-24C608F477FF}">
      <dsp:nvSpPr>
        <dsp:cNvPr id="0" name=""/>
        <dsp:cNvSpPr/>
      </dsp:nvSpPr>
      <dsp:spPr>
        <a:xfrm>
          <a:off x="118411" y="2027979"/>
          <a:ext cx="3691486" cy="47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a:t>No discutir información de los usuarios en áreas donde personas no autorizadas puedan escuchar</a:t>
          </a:r>
          <a:endParaRPr lang="en-US" sz="1400" kern="1200"/>
        </a:p>
      </dsp:txBody>
      <dsp:txXfrm>
        <a:off x="118411" y="2027979"/>
        <a:ext cx="3691486" cy="478959"/>
      </dsp:txXfrm>
    </dsp:sp>
    <dsp:sp modelId="{81D8780D-9BFB-4C07-B7DB-719BEF1AAD53}">
      <dsp:nvSpPr>
        <dsp:cNvPr id="0" name=""/>
        <dsp:cNvSpPr/>
      </dsp:nvSpPr>
      <dsp:spPr>
        <a:xfrm>
          <a:off x="118411" y="2703233"/>
          <a:ext cx="3691486" cy="47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a:t>El uso de la información confidencial incluye el acceso</a:t>
          </a:r>
          <a:endParaRPr lang="en-US" sz="1400" kern="1200"/>
        </a:p>
      </dsp:txBody>
      <dsp:txXfrm>
        <a:off x="118411" y="2703233"/>
        <a:ext cx="3691486" cy="478959"/>
      </dsp:txXfrm>
    </dsp:sp>
    <dsp:sp modelId="{F0E1CD88-6682-4FBA-AE06-17E0EE8918B0}">
      <dsp:nvSpPr>
        <dsp:cNvPr id="0" name=""/>
        <dsp:cNvSpPr/>
      </dsp:nvSpPr>
      <dsp:spPr>
        <a:xfrm>
          <a:off x="118411" y="3378487"/>
          <a:ext cx="3691486" cy="47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a:t>La información confidencial le pertenece al usuario</a:t>
          </a:r>
          <a:endParaRPr lang="en-US" sz="1400" kern="1200"/>
        </a:p>
      </dsp:txBody>
      <dsp:txXfrm>
        <a:off x="118411" y="3378487"/>
        <a:ext cx="3691486" cy="478959"/>
      </dsp:txXfrm>
    </dsp:sp>
    <dsp:sp modelId="{1E7D26E8-0664-40DC-92C4-88EB9AF5F5D1}">
      <dsp:nvSpPr>
        <dsp:cNvPr id="0" name=""/>
        <dsp:cNvSpPr/>
      </dsp:nvSpPr>
      <dsp:spPr>
        <a:xfrm>
          <a:off x="4123969" y="1385300"/>
          <a:ext cx="2271223" cy="7360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dirty="0"/>
            <a:t>Solo  debe utilizarse para atención y tratamiento de usuarios </a:t>
          </a:r>
          <a:endParaRPr lang="en-US" sz="1400" kern="1200" dirty="0"/>
        </a:p>
      </dsp:txBody>
      <dsp:txXfrm>
        <a:off x="4123969" y="1385300"/>
        <a:ext cx="2271223" cy="736030"/>
      </dsp:txXfrm>
    </dsp:sp>
    <dsp:sp modelId="{15CC24BF-8188-497A-82E6-B2E9708B822D}">
      <dsp:nvSpPr>
        <dsp:cNvPr id="0" name=""/>
        <dsp:cNvSpPr/>
      </dsp:nvSpPr>
      <dsp:spPr>
        <a:xfrm>
          <a:off x="4123969" y="2317625"/>
          <a:ext cx="2271223" cy="7360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dirty="0"/>
            <a:t>No debe cederse a terceros</a:t>
          </a:r>
          <a:endParaRPr lang="en-US" sz="1400" kern="1200" dirty="0"/>
        </a:p>
      </dsp:txBody>
      <dsp:txXfrm>
        <a:off x="4123969" y="2317625"/>
        <a:ext cx="2271223" cy="736030"/>
      </dsp:txXfrm>
    </dsp:sp>
    <dsp:sp modelId="{80828BDF-A5E1-4E58-A2D4-DE871CF8420E}">
      <dsp:nvSpPr>
        <dsp:cNvPr id="0" name=""/>
        <dsp:cNvSpPr/>
      </dsp:nvSpPr>
      <dsp:spPr>
        <a:xfrm>
          <a:off x="4123969" y="3249951"/>
          <a:ext cx="2271223" cy="7360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dirty="0"/>
            <a:t>No debe realizar transmisiones, copias, divulgaciones, consultas o modificaciones no autorizadas</a:t>
          </a:r>
          <a:endParaRPr lang="en-US" sz="1400" kern="1200" dirty="0"/>
        </a:p>
      </dsp:txBody>
      <dsp:txXfrm>
        <a:off x="4123969" y="3249951"/>
        <a:ext cx="2271223" cy="736030"/>
      </dsp:txXfrm>
    </dsp:sp>
    <dsp:sp modelId="{3D2AD4F6-D37E-46C2-B087-1A0E9397D7B9}">
      <dsp:nvSpPr>
        <dsp:cNvPr id="0" name=""/>
        <dsp:cNvSpPr/>
      </dsp:nvSpPr>
      <dsp:spPr>
        <a:xfrm>
          <a:off x="4123969" y="4182276"/>
          <a:ext cx="2271223" cy="7360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dirty="0"/>
            <a:t>En caso de investigación biomédica debe contar con la autorización y la aprobación del CEC </a:t>
          </a:r>
          <a:endParaRPr lang="en-US" sz="1400" kern="1200" dirty="0"/>
        </a:p>
      </dsp:txBody>
      <dsp:txXfrm>
        <a:off x="4123969" y="4182276"/>
        <a:ext cx="2271223" cy="736030"/>
      </dsp:txXfrm>
    </dsp:sp>
    <dsp:sp modelId="{92C2EB35-D69D-4494-979C-98D1630B8DA9}">
      <dsp:nvSpPr>
        <dsp:cNvPr id="0" name=""/>
        <dsp:cNvSpPr/>
      </dsp:nvSpPr>
      <dsp:spPr>
        <a:xfrm>
          <a:off x="4123969" y="5114602"/>
          <a:ext cx="2271223" cy="7360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a:t>La publicación de artículos o casos en revistas y actividades científicas requiere autorizaciones</a:t>
          </a:r>
          <a:endParaRPr lang="en-US" sz="1400" kern="1200"/>
        </a:p>
      </dsp:txBody>
      <dsp:txXfrm>
        <a:off x="4123969" y="5114602"/>
        <a:ext cx="2271223" cy="736030"/>
      </dsp:txXfrm>
    </dsp:sp>
    <dsp:sp modelId="{83ED06B1-F8DB-4BF0-A37F-0D2C92C8B10F}">
      <dsp:nvSpPr>
        <dsp:cNvPr id="0" name=""/>
        <dsp:cNvSpPr/>
      </dsp:nvSpPr>
      <dsp:spPr>
        <a:xfrm>
          <a:off x="118411" y="4053740"/>
          <a:ext cx="3691486" cy="47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a:t>Los códigos de acceso personal son confidenciales</a:t>
          </a:r>
          <a:endParaRPr lang="en-US" sz="1400" kern="1200"/>
        </a:p>
      </dsp:txBody>
      <dsp:txXfrm>
        <a:off x="118411" y="4053740"/>
        <a:ext cx="3691486" cy="478959"/>
      </dsp:txXfrm>
    </dsp:sp>
    <dsp:sp modelId="{903244F4-2458-49DE-8F40-CF61E602E6C6}">
      <dsp:nvSpPr>
        <dsp:cNvPr id="0" name=""/>
        <dsp:cNvSpPr/>
      </dsp:nvSpPr>
      <dsp:spPr>
        <a:xfrm>
          <a:off x="118411" y="4728994"/>
          <a:ext cx="3691486" cy="47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a:t>Confidencialidad de la información es por tiempo indefinido </a:t>
          </a:r>
          <a:endParaRPr lang="en-US" sz="1400" kern="1200"/>
        </a:p>
      </dsp:txBody>
      <dsp:txXfrm>
        <a:off x="118411" y="4728994"/>
        <a:ext cx="3691486" cy="478959"/>
      </dsp:txXfrm>
    </dsp:sp>
    <dsp:sp modelId="{7E01F827-61D9-40D5-8D7D-FE7A4211AEAD}">
      <dsp:nvSpPr>
        <dsp:cNvPr id="0" name=""/>
        <dsp:cNvSpPr/>
      </dsp:nvSpPr>
      <dsp:spPr>
        <a:xfrm>
          <a:off x="118411" y="5404248"/>
          <a:ext cx="3691486" cy="47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R" sz="1400" kern="1200"/>
            <a:t>La violación de este acuerdo puede resultar en acciones disciplinarias, civiles o penales </a:t>
          </a:r>
          <a:endParaRPr lang="en-US" sz="1400" kern="1200"/>
        </a:p>
      </dsp:txBody>
      <dsp:txXfrm>
        <a:off x="118411" y="5404248"/>
        <a:ext cx="3691486" cy="4789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BCD3F-7307-4BE3-9998-888048517DDB}">
      <dsp:nvSpPr>
        <dsp:cNvPr id="0" name=""/>
        <dsp:cNvSpPr/>
      </dsp:nvSpPr>
      <dsp:spPr>
        <a:xfrm>
          <a:off x="0" y="641887"/>
          <a:ext cx="6492875" cy="25058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3919" tIns="895604" rIns="503919" bIns="305816" numCol="1" spcCol="1270" anchor="t" anchorCtr="0">
          <a:noAutofit/>
        </a:bodyPr>
        <a:lstStyle/>
        <a:p>
          <a:pPr marL="285750" lvl="1" indent="-285750" algn="l" defTabSz="1911350">
            <a:lnSpc>
              <a:spcPct val="90000"/>
            </a:lnSpc>
            <a:spcBef>
              <a:spcPct val="0"/>
            </a:spcBef>
            <a:spcAft>
              <a:spcPct val="15000"/>
            </a:spcAft>
            <a:buChar char="•"/>
          </a:pPr>
          <a:r>
            <a:rPr lang="es-ES" sz="4300" kern="1200"/>
            <a:t>Observacional</a:t>
          </a:r>
          <a:endParaRPr lang="en-US" sz="4300" kern="1200"/>
        </a:p>
        <a:p>
          <a:pPr marL="285750" lvl="1" indent="-285750" algn="l" defTabSz="1911350">
            <a:lnSpc>
              <a:spcPct val="90000"/>
            </a:lnSpc>
            <a:spcBef>
              <a:spcPct val="0"/>
            </a:spcBef>
            <a:spcAft>
              <a:spcPct val="15000"/>
            </a:spcAft>
            <a:buChar char="•"/>
          </a:pPr>
          <a:r>
            <a:rPr lang="es-ES" sz="4300" kern="1200"/>
            <a:t>Experimental</a:t>
          </a:r>
          <a:endParaRPr lang="en-US" sz="4300" kern="1200"/>
        </a:p>
      </dsp:txBody>
      <dsp:txXfrm>
        <a:off x="0" y="641887"/>
        <a:ext cx="6492875" cy="2505825"/>
      </dsp:txXfrm>
    </dsp:sp>
    <dsp:sp modelId="{B3A5BE90-13F0-4C2D-86EB-5F4F9ED147D0}">
      <dsp:nvSpPr>
        <dsp:cNvPr id="0" name=""/>
        <dsp:cNvSpPr/>
      </dsp:nvSpPr>
      <dsp:spPr>
        <a:xfrm>
          <a:off x="324643" y="7207"/>
          <a:ext cx="4545012" cy="1269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1911350">
            <a:lnSpc>
              <a:spcPct val="90000"/>
            </a:lnSpc>
            <a:spcBef>
              <a:spcPct val="0"/>
            </a:spcBef>
            <a:spcAft>
              <a:spcPct val="35000"/>
            </a:spcAft>
            <a:buNone/>
          </a:pPr>
          <a:r>
            <a:rPr lang="es-ES" sz="4300" kern="1200"/>
            <a:t>Biomédica</a:t>
          </a:r>
          <a:endParaRPr lang="en-US" sz="4300" kern="1200"/>
        </a:p>
      </dsp:txBody>
      <dsp:txXfrm>
        <a:off x="386608" y="69172"/>
        <a:ext cx="4421082" cy="1145430"/>
      </dsp:txXfrm>
    </dsp:sp>
    <dsp:sp modelId="{670F640E-CF32-44BF-93F3-EEA35852323D}">
      <dsp:nvSpPr>
        <dsp:cNvPr id="0" name=""/>
        <dsp:cNvSpPr/>
      </dsp:nvSpPr>
      <dsp:spPr>
        <a:xfrm>
          <a:off x="0" y="4014592"/>
          <a:ext cx="6492875" cy="1083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AD18F-4B50-4ED7-8B7D-079D9BE7C1DE}">
      <dsp:nvSpPr>
        <dsp:cNvPr id="0" name=""/>
        <dsp:cNvSpPr/>
      </dsp:nvSpPr>
      <dsp:spPr>
        <a:xfrm>
          <a:off x="324643" y="3379912"/>
          <a:ext cx="4545012" cy="1269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791" tIns="0" rIns="171791" bIns="0" numCol="1" spcCol="1270" anchor="ctr" anchorCtr="0">
          <a:noAutofit/>
        </a:bodyPr>
        <a:lstStyle/>
        <a:p>
          <a:pPr marL="0" lvl="0" indent="0" algn="l" defTabSz="1911350">
            <a:lnSpc>
              <a:spcPct val="90000"/>
            </a:lnSpc>
            <a:spcBef>
              <a:spcPct val="0"/>
            </a:spcBef>
            <a:spcAft>
              <a:spcPct val="35000"/>
            </a:spcAft>
            <a:buNone/>
          </a:pPr>
          <a:r>
            <a:rPr lang="es-ES" sz="4300" kern="1200"/>
            <a:t>No biomédica</a:t>
          </a:r>
          <a:endParaRPr lang="en-US" sz="4300" kern="1200"/>
        </a:p>
      </dsp:txBody>
      <dsp:txXfrm>
        <a:off x="386608" y="3441877"/>
        <a:ext cx="4421082" cy="1145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64D45-DB06-42AA-B5F0-DDEFE0E3AB82}">
      <dsp:nvSpPr>
        <dsp:cNvPr id="0" name=""/>
        <dsp:cNvSpPr/>
      </dsp:nvSpPr>
      <dsp:spPr>
        <a:xfrm rot="16200000">
          <a:off x="-277811" y="281930"/>
          <a:ext cx="4525963" cy="396210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122" bIns="0" numCol="1" spcCol="1270" anchor="ctr" anchorCtr="0">
          <a:noAutofit/>
        </a:bodyPr>
        <a:lstStyle/>
        <a:p>
          <a:pPr marL="0" lvl="0" indent="0" algn="ctr" defTabSz="1022350">
            <a:lnSpc>
              <a:spcPct val="90000"/>
            </a:lnSpc>
            <a:spcBef>
              <a:spcPct val="0"/>
            </a:spcBef>
            <a:spcAft>
              <a:spcPct val="35000"/>
            </a:spcAft>
            <a:buNone/>
          </a:pPr>
          <a:r>
            <a:rPr lang="es-ES" sz="2300" kern="1200"/>
            <a:t>Actividad cuyo propósito central es el de adquirir conocimientos que sean generalizables o que contribuyan a su adquisición.</a:t>
          </a:r>
          <a:endParaRPr lang="es-CR" sz="2300" kern="1200"/>
        </a:p>
      </dsp:txBody>
      <dsp:txXfrm rot="5400000">
        <a:off x="4120" y="905192"/>
        <a:ext cx="3962102" cy="2715577"/>
      </dsp:txXfrm>
    </dsp:sp>
    <dsp:sp modelId="{BFDB53F3-C294-46CB-93FC-D6D28993350E}">
      <dsp:nvSpPr>
        <dsp:cNvPr id="0" name=""/>
        <dsp:cNvSpPr/>
      </dsp:nvSpPr>
      <dsp:spPr>
        <a:xfrm rot="16200000">
          <a:off x="3981448" y="281930"/>
          <a:ext cx="4525963" cy="3962102"/>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122" bIns="0" numCol="1" spcCol="1270" anchor="t" anchorCtr="0">
          <a:noAutofit/>
        </a:bodyPr>
        <a:lstStyle/>
        <a:p>
          <a:pPr marL="0" lvl="0" indent="0" algn="l" defTabSz="1022350">
            <a:lnSpc>
              <a:spcPct val="90000"/>
            </a:lnSpc>
            <a:spcBef>
              <a:spcPct val="0"/>
            </a:spcBef>
            <a:spcAft>
              <a:spcPct val="35000"/>
            </a:spcAft>
            <a:buNone/>
          </a:pPr>
          <a:r>
            <a:rPr lang="es-ES" sz="2300" kern="1200"/>
            <a:t>Deben compatibilizarse tres fines distintos [Valdivieso 1998]:</a:t>
          </a:r>
          <a:endParaRPr lang="es-CR" sz="2300" kern="1200"/>
        </a:p>
        <a:p>
          <a:pPr marL="171450" lvl="1" indent="-171450" algn="l" defTabSz="800100">
            <a:lnSpc>
              <a:spcPct val="90000"/>
            </a:lnSpc>
            <a:spcBef>
              <a:spcPct val="0"/>
            </a:spcBef>
            <a:spcAft>
              <a:spcPct val="15000"/>
            </a:spcAft>
            <a:buChar char="•"/>
          </a:pPr>
          <a:r>
            <a:rPr lang="es-ES" sz="1800" kern="1200"/>
            <a:t>Procurar el bien de los participantes.</a:t>
          </a:r>
          <a:endParaRPr lang="es-CR" sz="1800" kern="1200"/>
        </a:p>
        <a:p>
          <a:pPr marL="171450" lvl="1" indent="-171450" algn="l" defTabSz="800100">
            <a:lnSpc>
              <a:spcPct val="90000"/>
            </a:lnSpc>
            <a:spcBef>
              <a:spcPct val="0"/>
            </a:spcBef>
            <a:spcAft>
              <a:spcPct val="15000"/>
            </a:spcAft>
            <a:buChar char="•"/>
          </a:pPr>
          <a:r>
            <a:rPr lang="es-ES" sz="1800" kern="1200"/>
            <a:t>La búsqueda de la verdad científica, que es la que permite la generación de conocimientos nuevos y sólidos. </a:t>
          </a:r>
          <a:endParaRPr lang="es-CR" sz="1800" kern="1200"/>
        </a:p>
        <a:p>
          <a:pPr marL="171450" lvl="1" indent="-171450" algn="l" defTabSz="800100">
            <a:lnSpc>
              <a:spcPct val="90000"/>
            </a:lnSpc>
            <a:spcBef>
              <a:spcPct val="0"/>
            </a:spcBef>
            <a:spcAft>
              <a:spcPct val="15000"/>
            </a:spcAft>
            <a:buChar char="•"/>
          </a:pPr>
          <a:r>
            <a:rPr lang="es-ES" sz="1800" kern="1200"/>
            <a:t>El bien de la sociedad.</a:t>
          </a:r>
          <a:endParaRPr lang="es-CR" sz="1800" kern="1200"/>
        </a:p>
      </dsp:txBody>
      <dsp:txXfrm rot="5400000">
        <a:off x="4263379" y="905192"/>
        <a:ext cx="3962102" cy="27155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B8FF9-D3F3-4273-B084-C542C321101F}">
      <dsp:nvSpPr>
        <dsp:cNvPr id="0" name=""/>
        <dsp:cNvSpPr/>
      </dsp:nvSpPr>
      <dsp:spPr>
        <a:xfrm>
          <a:off x="175727" y="1651"/>
          <a:ext cx="2787395" cy="167243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Ley 9234</a:t>
          </a:r>
          <a:r>
            <a:rPr lang="es-CR" sz="1800" kern="1200" dirty="0"/>
            <a:t> Reguladora de la investigación biomédica y su reglamento</a:t>
          </a:r>
          <a:endParaRPr lang="en-US" sz="1800" kern="1200" dirty="0"/>
        </a:p>
      </dsp:txBody>
      <dsp:txXfrm>
        <a:off x="175727" y="1651"/>
        <a:ext cx="2787395" cy="1672437"/>
      </dsp:txXfrm>
    </dsp:sp>
    <dsp:sp modelId="{1DAAC732-F233-46E6-8047-33255C24990D}">
      <dsp:nvSpPr>
        <dsp:cNvPr id="0" name=""/>
        <dsp:cNvSpPr/>
      </dsp:nvSpPr>
      <dsp:spPr>
        <a:xfrm>
          <a:off x="3241861" y="1651"/>
          <a:ext cx="2787395" cy="167243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M</a:t>
          </a:r>
          <a:r>
            <a:rPr lang="es-CR" sz="1800" kern="1200" dirty="0" err="1"/>
            <a:t>odificación</a:t>
          </a:r>
          <a:r>
            <a:rPr lang="es-CR" sz="1800" kern="1200" dirty="0"/>
            <a:t> y adición a la normativa parala aprobación de estudios observacionales en los centros asistenciales de la CCSS </a:t>
          </a:r>
          <a:endParaRPr lang="en-US" sz="1800" kern="1200" dirty="0"/>
        </a:p>
      </dsp:txBody>
      <dsp:txXfrm>
        <a:off x="3241861" y="1651"/>
        <a:ext cx="2787395" cy="1672437"/>
      </dsp:txXfrm>
    </dsp:sp>
    <dsp:sp modelId="{86B7B63E-D24E-4E31-AF45-737B16917AB9}">
      <dsp:nvSpPr>
        <dsp:cNvPr id="0" name=""/>
        <dsp:cNvSpPr/>
      </dsp:nvSpPr>
      <dsp:spPr>
        <a:xfrm>
          <a:off x="1708794" y="1952828"/>
          <a:ext cx="2787395" cy="167243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Otra n</a:t>
          </a:r>
          <a:r>
            <a:rPr lang="es-CR" sz="1800" kern="1200" dirty="0" err="1"/>
            <a:t>ormativa</a:t>
          </a:r>
          <a:r>
            <a:rPr lang="es-CR" sz="1800" kern="1200" dirty="0"/>
            <a:t> institucional</a:t>
          </a:r>
          <a:endParaRPr lang="en-US" sz="1800" kern="1200" dirty="0"/>
        </a:p>
      </dsp:txBody>
      <dsp:txXfrm>
        <a:off x="1708794" y="1952828"/>
        <a:ext cx="2787395" cy="16724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E78D8-EF3C-4E74-B367-8597826BD587}">
      <dsp:nvSpPr>
        <dsp:cNvPr id="0" name=""/>
        <dsp:cNvSpPr/>
      </dsp:nvSpPr>
      <dsp:spPr>
        <a:xfrm>
          <a:off x="0" y="87668"/>
          <a:ext cx="7886700" cy="205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t>Un tipo de actividad diseñada para desarrollar o contribuir al conocimiento generalizable en materia de salud en seres humanos</a:t>
          </a:r>
          <a:r>
            <a:rPr lang="es-CR" sz="2000" kern="1200" dirty="0"/>
            <a:t>. El conocimiento generalizable consiste en teorías, principios o relaciones, o acumulación de la información sobre la que se basan, que puede ser corroborado por métodos científicos aceptados de observación e inferencia. </a:t>
          </a:r>
        </a:p>
      </dsp:txBody>
      <dsp:txXfrm>
        <a:off x="100522" y="188190"/>
        <a:ext cx="7685656" cy="1858156"/>
      </dsp:txXfrm>
    </dsp:sp>
    <dsp:sp modelId="{3161DE32-14DA-49A3-A25A-49517744A09F}">
      <dsp:nvSpPr>
        <dsp:cNvPr id="0" name=""/>
        <dsp:cNvSpPr/>
      </dsp:nvSpPr>
      <dsp:spPr>
        <a:xfrm>
          <a:off x="0" y="2204469"/>
          <a:ext cx="7886700" cy="205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R" sz="2000" kern="1200"/>
            <a:t>La investigación biomédica incluye, además, las propias disciplinas clínicas, la investigación en nuevos fármacos y desarrollos terapéuticos, la investigación en salud pública y servicios de salud, donde la epidemiología, la sociología y la economía se aplican conjuntamente . </a:t>
          </a:r>
        </a:p>
      </dsp:txBody>
      <dsp:txXfrm>
        <a:off x="100522" y="2304991"/>
        <a:ext cx="7685656" cy="18581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58460-508A-467F-881C-5CA4CFFFD6A3}">
      <dsp:nvSpPr>
        <dsp:cNvPr id="0" name=""/>
        <dsp:cNvSpPr/>
      </dsp:nvSpPr>
      <dsp:spPr>
        <a:xfrm>
          <a:off x="51" y="27342"/>
          <a:ext cx="4913783" cy="1036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rtl="0">
            <a:lnSpc>
              <a:spcPct val="90000"/>
            </a:lnSpc>
            <a:spcBef>
              <a:spcPct val="0"/>
            </a:spcBef>
            <a:spcAft>
              <a:spcPct val="35000"/>
            </a:spcAft>
            <a:buNone/>
          </a:pPr>
          <a:r>
            <a:rPr lang="es-CR" sz="3600" b="1" kern="1200"/>
            <a:t>CEC-CENTRAL-CCSS</a:t>
          </a:r>
          <a:endParaRPr lang="es-CR" sz="3600" b="1" i="1" kern="1200"/>
        </a:p>
      </dsp:txBody>
      <dsp:txXfrm>
        <a:off x="51" y="27342"/>
        <a:ext cx="4913783" cy="1036800"/>
      </dsp:txXfrm>
    </dsp:sp>
    <dsp:sp modelId="{74A9249A-9B7D-4C97-A9D6-2ECD9140F17C}">
      <dsp:nvSpPr>
        <dsp:cNvPr id="0" name=""/>
        <dsp:cNvSpPr/>
      </dsp:nvSpPr>
      <dsp:spPr>
        <a:xfrm>
          <a:off x="51" y="1064142"/>
          <a:ext cx="4913783" cy="326105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rtl="0">
            <a:lnSpc>
              <a:spcPct val="90000"/>
            </a:lnSpc>
            <a:spcBef>
              <a:spcPct val="0"/>
            </a:spcBef>
            <a:spcAft>
              <a:spcPct val="15000"/>
            </a:spcAft>
            <a:buChar char="•"/>
          </a:pPr>
          <a:r>
            <a:rPr lang="es-CR" sz="3600" kern="1200"/>
            <a:t>Ensayos clínicos</a:t>
          </a:r>
        </a:p>
        <a:p>
          <a:pPr marL="285750" lvl="1" indent="-285750" algn="l" defTabSz="1600200" rtl="0">
            <a:lnSpc>
              <a:spcPct val="90000"/>
            </a:lnSpc>
            <a:spcBef>
              <a:spcPct val="0"/>
            </a:spcBef>
            <a:spcAft>
              <a:spcPct val="15000"/>
            </a:spcAft>
            <a:buChar char="•"/>
          </a:pPr>
          <a:r>
            <a:rPr lang="es-CR" sz="3600" kern="1200"/>
            <a:t>Con patrocinio externo</a:t>
          </a:r>
        </a:p>
        <a:p>
          <a:pPr marL="285750" lvl="1" indent="-285750" algn="l" defTabSz="1600200" rtl="0">
            <a:lnSpc>
              <a:spcPct val="90000"/>
            </a:lnSpc>
            <a:spcBef>
              <a:spcPct val="0"/>
            </a:spcBef>
            <a:spcAft>
              <a:spcPct val="15000"/>
            </a:spcAft>
            <a:buChar char="•"/>
          </a:pPr>
          <a:r>
            <a:rPr lang="es-CR" sz="3600" kern="1200"/>
            <a:t>Multicéntricas</a:t>
          </a:r>
        </a:p>
        <a:p>
          <a:pPr marL="285750" lvl="1" indent="-285750" algn="l" defTabSz="1600200" rtl="0">
            <a:lnSpc>
              <a:spcPct val="90000"/>
            </a:lnSpc>
            <a:spcBef>
              <a:spcPct val="0"/>
            </a:spcBef>
            <a:spcAft>
              <a:spcPct val="15000"/>
            </a:spcAft>
            <a:buChar char="•"/>
          </a:pPr>
          <a:r>
            <a:rPr lang="es-CR" sz="3600" kern="1200"/>
            <a:t>Genéticas</a:t>
          </a:r>
        </a:p>
      </dsp:txBody>
      <dsp:txXfrm>
        <a:off x="51" y="1064142"/>
        <a:ext cx="4913783" cy="3261059"/>
      </dsp:txXfrm>
    </dsp:sp>
    <dsp:sp modelId="{86B352E1-6490-493E-AA0C-BBBDAC89A180}">
      <dsp:nvSpPr>
        <dsp:cNvPr id="0" name=""/>
        <dsp:cNvSpPr/>
      </dsp:nvSpPr>
      <dsp:spPr>
        <a:xfrm>
          <a:off x="5601764" y="27342"/>
          <a:ext cx="4913783" cy="10368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rtl="0">
            <a:lnSpc>
              <a:spcPct val="90000"/>
            </a:lnSpc>
            <a:spcBef>
              <a:spcPct val="0"/>
            </a:spcBef>
            <a:spcAft>
              <a:spcPct val="35000"/>
            </a:spcAft>
            <a:buNone/>
          </a:pPr>
          <a:r>
            <a:rPr lang="es-CR" sz="3600" b="1" kern="1200"/>
            <a:t>CEC-LOCAL*</a:t>
          </a:r>
          <a:endParaRPr lang="es-CR" sz="3600" b="1" i="1" kern="1200"/>
        </a:p>
      </dsp:txBody>
      <dsp:txXfrm>
        <a:off x="5601764" y="27342"/>
        <a:ext cx="4913783" cy="1036800"/>
      </dsp:txXfrm>
    </dsp:sp>
    <dsp:sp modelId="{494A71D5-B6E7-4463-BB5A-931D6FB5023C}">
      <dsp:nvSpPr>
        <dsp:cNvPr id="0" name=""/>
        <dsp:cNvSpPr/>
      </dsp:nvSpPr>
      <dsp:spPr>
        <a:xfrm>
          <a:off x="5601764" y="1064142"/>
          <a:ext cx="4913783" cy="326105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rtl="0">
            <a:lnSpc>
              <a:spcPct val="90000"/>
            </a:lnSpc>
            <a:spcBef>
              <a:spcPct val="0"/>
            </a:spcBef>
            <a:spcAft>
              <a:spcPct val="15000"/>
            </a:spcAft>
            <a:buChar char="•"/>
          </a:pPr>
          <a:r>
            <a:rPr lang="es-CR" sz="3600" kern="1200"/>
            <a:t>Observacionales</a:t>
          </a:r>
        </a:p>
        <a:p>
          <a:pPr marL="285750" lvl="1" indent="-285750" algn="l" defTabSz="1600200" rtl="0">
            <a:lnSpc>
              <a:spcPct val="90000"/>
            </a:lnSpc>
            <a:spcBef>
              <a:spcPct val="0"/>
            </a:spcBef>
            <a:spcAft>
              <a:spcPct val="15000"/>
            </a:spcAft>
            <a:buChar char="•"/>
          </a:pPr>
          <a:r>
            <a:rPr lang="es-CR" sz="3600" kern="1200"/>
            <a:t>Unicéntricas</a:t>
          </a:r>
        </a:p>
        <a:p>
          <a:pPr marL="285750" lvl="1" indent="-285750" algn="l" defTabSz="1600200" rtl="0">
            <a:lnSpc>
              <a:spcPct val="90000"/>
            </a:lnSpc>
            <a:spcBef>
              <a:spcPct val="0"/>
            </a:spcBef>
            <a:spcAft>
              <a:spcPct val="15000"/>
            </a:spcAft>
            <a:buChar char="•"/>
          </a:pPr>
          <a:r>
            <a:rPr lang="es-CR" sz="3600" kern="1200"/>
            <a:t>Sin componente genético</a:t>
          </a:r>
        </a:p>
        <a:p>
          <a:pPr marL="285750" lvl="1" indent="-285750" algn="l" defTabSz="1600200" rtl="0">
            <a:lnSpc>
              <a:spcPct val="90000"/>
            </a:lnSpc>
            <a:spcBef>
              <a:spcPct val="0"/>
            </a:spcBef>
            <a:spcAft>
              <a:spcPct val="15000"/>
            </a:spcAft>
            <a:buChar char="•"/>
          </a:pPr>
          <a:r>
            <a:rPr lang="es-CR" sz="3600" kern="1200"/>
            <a:t>Sin patrocinio externo</a:t>
          </a:r>
        </a:p>
      </dsp:txBody>
      <dsp:txXfrm>
        <a:off x="5601764" y="1064142"/>
        <a:ext cx="4913783" cy="32610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8D80C-E336-41F3-BF79-AD112F0ED7C6}">
      <dsp:nvSpPr>
        <dsp:cNvPr id="0" name=""/>
        <dsp:cNvSpPr/>
      </dsp:nvSpPr>
      <dsp:spPr>
        <a:xfrm>
          <a:off x="0" y="2641"/>
          <a:ext cx="558644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5463D3-7762-4C80-9B1F-A7274D7D6190}">
      <dsp:nvSpPr>
        <dsp:cNvPr id="0" name=""/>
        <dsp:cNvSpPr/>
      </dsp:nvSpPr>
      <dsp:spPr>
        <a:xfrm>
          <a:off x="0" y="2641"/>
          <a:ext cx="5586447" cy="180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CR" sz="2200" kern="1200"/>
            <a:t>Si usted considera que la investigación que pretende realizar no es biomédica debe solicitar a la Subárea Bioética en Investigación o al CEC local, el criterio correspondiente.</a:t>
          </a:r>
          <a:endParaRPr lang="en-US" sz="2200" kern="1200"/>
        </a:p>
      </dsp:txBody>
      <dsp:txXfrm>
        <a:off x="0" y="2641"/>
        <a:ext cx="5586447" cy="1801486"/>
      </dsp:txXfrm>
    </dsp:sp>
    <dsp:sp modelId="{C42A2623-2DEA-49B6-B058-C44FEFD0D938}">
      <dsp:nvSpPr>
        <dsp:cNvPr id="0" name=""/>
        <dsp:cNvSpPr/>
      </dsp:nvSpPr>
      <dsp:spPr>
        <a:xfrm>
          <a:off x="0" y="1804128"/>
          <a:ext cx="558644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43FE9-5A0D-47E6-AB68-B007697FECFA}">
      <dsp:nvSpPr>
        <dsp:cNvPr id="0" name=""/>
        <dsp:cNvSpPr/>
      </dsp:nvSpPr>
      <dsp:spPr>
        <a:xfrm>
          <a:off x="0" y="1804128"/>
          <a:ext cx="5586447" cy="180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CR" sz="2200" kern="1200"/>
            <a:t>GM-AUDB-7355-2018 y GM-AUDB-7825-2018, emitidos por la Gerencia Médica, donde se giran instrucciones para regular el acceso a la información institucional en proyectos de graduación o investigaciones no biomédicas.</a:t>
          </a:r>
          <a:endParaRPr lang="en-US" sz="2200" kern="1200"/>
        </a:p>
      </dsp:txBody>
      <dsp:txXfrm>
        <a:off x="0" y="1804128"/>
        <a:ext cx="5586447" cy="1801486"/>
      </dsp:txXfrm>
    </dsp:sp>
    <dsp:sp modelId="{C2A1E636-8B3C-448E-8FFB-2A2B270E0320}">
      <dsp:nvSpPr>
        <dsp:cNvPr id="0" name=""/>
        <dsp:cNvSpPr/>
      </dsp:nvSpPr>
      <dsp:spPr>
        <a:xfrm>
          <a:off x="0" y="3605614"/>
          <a:ext cx="558644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F02B5-2274-43AB-9A0B-C3B99B752B68}">
      <dsp:nvSpPr>
        <dsp:cNvPr id="0" name=""/>
        <dsp:cNvSpPr/>
      </dsp:nvSpPr>
      <dsp:spPr>
        <a:xfrm>
          <a:off x="0" y="3605614"/>
          <a:ext cx="5586447" cy="1801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s-CR" sz="2200" kern="1200"/>
            <a:t>GG-1191-2019 sobre el envío de los resultados finales de las investigaciones no biomédicas al Área Gestión de Investigación del CENDEISSS. </a:t>
          </a:r>
          <a:endParaRPr lang="en-US" sz="2200" kern="1200"/>
        </a:p>
      </dsp:txBody>
      <dsp:txXfrm>
        <a:off x="0" y="3605614"/>
        <a:ext cx="5586447" cy="18014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4266C-EBA4-4FB3-8069-07A043FE0AF9}" type="datetimeFigureOut">
              <a:rPr lang="es-CR" smtClean="0"/>
              <a:t>13/01/2020</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DB54B-A93B-48EF-959A-E0C9A4E5EEFF}" type="slidenum">
              <a:rPr lang="es-CR" smtClean="0"/>
              <a:t>‹Nº›</a:t>
            </a:fld>
            <a:endParaRPr lang="es-CR"/>
          </a:p>
        </p:txBody>
      </p:sp>
    </p:spTree>
    <p:extLst>
      <p:ext uri="{BB962C8B-B14F-4D97-AF65-F5344CB8AC3E}">
        <p14:creationId xmlns:p14="http://schemas.microsoft.com/office/powerpoint/2010/main" val="172001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a:extLst>
              <a:ext uri="{FF2B5EF4-FFF2-40B4-BE49-F238E27FC236}">
                <a16:creationId xmlns:a16="http://schemas.microsoft.com/office/drawing/2014/main" id="{EFC9568E-38F3-45CE-864C-96E3663D87BA}"/>
              </a:ext>
            </a:extLst>
          </p:cNvPr>
          <p:cNvSpPr>
            <a:spLocks noGrp="1" noRot="1" noChangeAspect="1" noChangeArrowheads="1" noTextEdit="1"/>
          </p:cNvSpPr>
          <p:nvPr>
            <p:ph type="sldImg"/>
          </p:nvPr>
        </p:nvSpPr>
        <p:spPr>
          <a:ln/>
        </p:spPr>
      </p:sp>
      <p:sp>
        <p:nvSpPr>
          <p:cNvPr id="10243" name="2 Marcador de notas">
            <a:extLst>
              <a:ext uri="{FF2B5EF4-FFF2-40B4-BE49-F238E27FC236}">
                <a16:creationId xmlns:a16="http://schemas.microsoft.com/office/drawing/2014/main" id="{4170A2AD-FFF0-4B2C-8AE2-563A6AD737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R" altLang="en-US">
              <a:latin typeface="Arial" panose="020B0604020202020204" pitchFamily="34" charset="0"/>
            </a:endParaRPr>
          </a:p>
        </p:txBody>
      </p:sp>
      <p:sp>
        <p:nvSpPr>
          <p:cNvPr id="10244" name="3 Marcador de número de diapositiva">
            <a:extLst>
              <a:ext uri="{FF2B5EF4-FFF2-40B4-BE49-F238E27FC236}">
                <a16:creationId xmlns:a16="http://schemas.microsoft.com/office/drawing/2014/main" id="{3EF2266D-A507-4BAB-9F87-9433132D5E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46E20A-9D77-4333-8A3C-6E7CDBD74C24}" type="slidenum">
              <a:rPr lang="es-ES" altLang="en-US" smtClean="0">
                <a:latin typeface="Arial" panose="020B0604020202020204" pitchFamily="34" charset="0"/>
              </a:rPr>
              <a:pPr>
                <a:spcBef>
                  <a:spcPct val="0"/>
                </a:spcBef>
              </a:pPr>
              <a:t>18</a:t>
            </a:fld>
            <a:endParaRPr lang="es-ES" altLang="en-US">
              <a:latin typeface="Arial" panose="020B0604020202020204" pitchFamily="34" charset="0"/>
            </a:endParaRPr>
          </a:p>
        </p:txBody>
      </p:sp>
    </p:spTree>
    <p:extLst>
      <p:ext uri="{BB962C8B-B14F-4D97-AF65-F5344CB8AC3E}">
        <p14:creationId xmlns:p14="http://schemas.microsoft.com/office/powerpoint/2010/main" val="42635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56670-4619-4B60-8387-45E9DEFD6B1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3DF6B356-BB40-4796-A071-40D86A1BD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BA44F50D-301D-422C-BD36-4E3F380A7502}"/>
              </a:ext>
            </a:extLst>
          </p:cNvPr>
          <p:cNvSpPr>
            <a:spLocks noGrp="1"/>
          </p:cNvSpPr>
          <p:nvPr>
            <p:ph type="dt" sz="half" idx="10"/>
          </p:nvPr>
        </p:nvSpPr>
        <p:spPr/>
        <p:txBody>
          <a:bodyPr/>
          <a:lstStyle/>
          <a:p>
            <a:fld id="{EF2D5903-9A71-449C-892E-DE0CE928DCEF}" type="datetimeFigureOut">
              <a:rPr lang="es-CR" smtClean="0"/>
              <a:t>13/01/2020</a:t>
            </a:fld>
            <a:endParaRPr lang="es-CR"/>
          </a:p>
        </p:txBody>
      </p:sp>
      <p:sp>
        <p:nvSpPr>
          <p:cNvPr id="5" name="Marcador de pie de página 4">
            <a:extLst>
              <a:ext uri="{FF2B5EF4-FFF2-40B4-BE49-F238E27FC236}">
                <a16:creationId xmlns:a16="http://schemas.microsoft.com/office/drawing/2014/main" id="{02EB0E34-98A2-4269-974F-F583A52AF719}"/>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F6E8B0C-D8D6-4959-8169-9000F551581A}"/>
              </a:ext>
            </a:extLst>
          </p:cNvPr>
          <p:cNvSpPr>
            <a:spLocks noGrp="1"/>
          </p:cNvSpPr>
          <p:nvPr>
            <p:ph type="sldNum" sz="quarter" idx="12"/>
          </p:nvPr>
        </p:nvSpPr>
        <p:spPr/>
        <p:txBody>
          <a:bodyPr/>
          <a:lstStyle/>
          <a:p>
            <a:fld id="{373285AC-CF39-46C1-8FA5-94D82C41EF3F}" type="slidenum">
              <a:rPr lang="es-CR" smtClean="0"/>
              <a:t>‹Nº›</a:t>
            </a:fld>
            <a:endParaRPr lang="es-CR"/>
          </a:p>
        </p:txBody>
      </p:sp>
    </p:spTree>
    <p:extLst>
      <p:ext uri="{BB962C8B-B14F-4D97-AF65-F5344CB8AC3E}">
        <p14:creationId xmlns:p14="http://schemas.microsoft.com/office/powerpoint/2010/main" val="2338352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03593-6A5C-4468-927C-E26A25E6802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296FDBD8-2917-4CFA-B885-3D81A24011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D2F6F8E0-EC30-4E49-8226-62DBA713BC10}"/>
              </a:ext>
            </a:extLst>
          </p:cNvPr>
          <p:cNvSpPr>
            <a:spLocks noGrp="1"/>
          </p:cNvSpPr>
          <p:nvPr>
            <p:ph type="dt" sz="half" idx="10"/>
          </p:nvPr>
        </p:nvSpPr>
        <p:spPr/>
        <p:txBody>
          <a:bodyPr/>
          <a:lstStyle/>
          <a:p>
            <a:fld id="{EF2D5903-9A71-449C-892E-DE0CE928DCEF}" type="datetimeFigureOut">
              <a:rPr lang="es-CR" smtClean="0"/>
              <a:t>13/01/2020</a:t>
            </a:fld>
            <a:endParaRPr lang="es-CR"/>
          </a:p>
        </p:txBody>
      </p:sp>
      <p:sp>
        <p:nvSpPr>
          <p:cNvPr id="5" name="Marcador de pie de página 4">
            <a:extLst>
              <a:ext uri="{FF2B5EF4-FFF2-40B4-BE49-F238E27FC236}">
                <a16:creationId xmlns:a16="http://schemas.microsoft.com/office/drawing/2014/main" id="{94CAFB1B-97E3-44A4-821C-BD485816C4B7}"/>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4ED487A0-D50E-4F6F-B80B-717AB3FDC70F}"/>
              </a:ext>
            </a:extLst>
          </p:cNvPr>
          <p:cNvSpPr>
            <a:spLocks noGrp="1"/>
          </p:cNvSpPr>
          <p:nvPr>
            <p:ph type="sldNum" sz="quarter" idx="12"/>
          </p:nvPr>
        </p:nvSpPr>
        <p:spPr/>
        <p:txBody>
          <a:bodyPr/>
          <a:lstStyle/>
          <a:p>
            <a:fld id="{373285AC-CF39-46C1-8FA5-94D82C41EF3F}" type="slidenum">
              <a:rPr lang="es-CR" smtClean="0"/>
              <a:t>‹Nº›</a:t>
            </a:fld>
            <a:endParaRPr lang="es-CR"/>
          </a:p>
        </p:txBody>
      </p:sp>
    </p:spTree>
    <p:extLst>
      <p:ext uri="{BB962C8B-B14F-4D97-AF65-F5344CB8AC3E}">
        <p14:creationId xmlns:p14="http://schemas.microsoft.com/office/powerpoint/2010/main" val="352456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B1486FC-69F8-4110-A15F-DF9F76670A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EEFE8AEF-6A46-4C5C-BFA4-5DDD28237F5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DB7E3E97-BFC9-40D2-8709-6C32434B8389}"/>
              </a:ext>
            </a:extLst>
          </p:cNvPr>
          <p:cNvSpPr>
            <a:spLocks noGrp="1"/>
          </p:cNvSpPr>
          <p:nvPr>
            <p:ph type="dt" sz="half" idx="10"/>
          </p:nvPr>
        </p:nvSpPr>
        <p:spPr/>
        <p:txBody>
          <a:bodyPr/>
          <a:lstStyle/>
          <a:p>
            <a:fld id="{EF2D5903-9A71-449C-892E-DE0CE928DCEF}" type="datetimeFigureOut">
              <a:rPr lang="es-CR" smtClean="0"/>
              <a:t>13/01/2020</a:t>
            </a:fld>
            <a:endParaRPr lang="es-CR"/>
          </a:p>
        </p:txBody>
      </p:sp>
      <p:sp>
        <p:nvSpPr>
          <p:cNvPr id="5" name="Marcador de pie de página 4">
            <a:extLst>
              <a:ext uri="{FF2B5EF4-FFF2-40B4-BE49-F238E27FC236}">
                <a16:creationId xmlns:a16="http://schemas.microsoft.com/office/drawing/2014/main" id="{FD2CFFDE-56FB-4233-A6E4-48E0271190C1}"/>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345459F7-C5A3-4D38-93A7-8141E7D4C383}"/>
              </a:ext>
            </a:extLst>
          </p:cNvPr>
          <p:cNvSpPr>
            <a:spLocks noGrp="1"/>
          </p:cNvSpPr>
          <p:nvPr>
            <p:ph type="sldNum" sz="quarter" idx="12"/>
          </p:nvPr>
        </p:nvSpPr>
        <p:spPr/>
        <p:txBody>
          <a:bodyPr/>
          <a:lstStyle/>
          <a:p>
            <a:fld id="{373285AC-CF39-46C1-8FA5-94D82C41EF3F}" type="slidenum">
              <a:rPr lang="es-CR" smtClean="0"/>
              <a:t>‹Nº›</a:t>
            </a:fld>
            <a:endParaRPr lang="es-CR"/>
          </a:p>
        </p:txBody>
      </p:sp>
    </p:spTree>
    <p:extLst>
      <p:ext uri="{BB962C8B-B14F-4D97-AF65-F5344CB8AC3E}">
        <p14:creationId xmlns:p14="http://schemas.microsoft.com/office/powerpoint/2010/main" val="153984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42B69-2213-448E-9EE5-2926F27B54FE}"/>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6D3BD48B-2CEF-4C28-8D95-E0EFBE70DB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7A4ED86-F035-4A45-9F1D-F13053B7B834}"/>
              </a:ext>
            </a:extLst>
          </p:cNvPr>
          <p:cNvSpPr>
            <a:spLocks noGrp="1"/>
          </p:cNvSpPr>
          <p:nvPr>
            <p:ph type="dt" sz="half" idx="10"/>
          </p:nvPr>
        </p:nvSpPr>
        <p:spPr/>
        <p:txBody>
          <a:bodyPr/>
          <a:lstStyle/>
          <a:p>
            <a:fld id="{EF2D5903-9A71-449C-892E-DE0CE928DCEF}" type="datetimeFigureOut">
              <a:rPr lang="es-CR" smtClean="0"/>
              <a:t>13/01/2020</a:t>
            </a:fld>
            <a:endParaRPr lang="es-CR"/>
          </a:p>
        </p:txBody>
      </p:sp>
      <p:sp>
        <p:nvSpPr>
          <p:cNvPr id="5" name="Marcador de pie de página 4">
            <a:extLst>
              <a:ext uri="{FF2B5EF4-FFF2-40B4-BE49-F238E27FC236}">
                <a16:creationId xmlns:a16="http://schemas.microsoft.com/office/drawing/2014/main" id="{76EA1E8E-F494-407F-A539-CAA2C00C3E3F}"/>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3EE9BC33-796D-4448-BF10-F0F77F258A0D}"/>
              </a:ext>
            </a:extLst>
          </p:cNvPr>
          <p:cNvSpPr>
            <a:spLocks noGrp="1"/>
          </p:cNvSpPr>
          <p:nvPr>
            <p:ph type="sldNum" sz="quarter" idx="12"/>
          </p:nvPr>
        </p:nvSpPr>
        <p:spPr/>
        <p:txBody>
          <a:bodyPr/>
          <a:lstStyle/>
          <a:p>
            <a:fld id="{373285AC-CF39-46C1-8FA5-94D82C41EF3F}" type="slidenum">
              <a:rPr lang="es-CR" smtClean="0"/>
              <a:t>‹Nº›</a:t>
            </a:fld>
            <a:endParaRPr lang="es-CR"/>
          </a:p>
        </p:txBody>
      </p:sp>
    </p:spTree>
    <p:extLst>
      <p:ext uri="{BB962C8B-B14F-4D97-AF65-F5344CB8AC3E}">
        <p14:creationId xmlns:p14="http://schemas.microsoft.com/office/powerpoint/2010/main" val="165036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E09BD-C9CF-4294-B418-C1E29952715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6C96DBE-E771-4128-B8AD-1CAC712CB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33102-C783-4FFE-94C5-FB880BE1CC40}"/>
              </a:ext>
            </a:extLst>
          </p:cNvPr>
          <p:cNvSpPr>
            <a:spLocks noGrp="1"/>
          </p:cNvSpPr>
          <p:nvPr>
            <p:ph type="dt" sz="half" idx="10"/>
          </p:nvPr>
        </p:nvSpPr>
        <p:spPr/>
        <p:txBody>
          <a:bodyPr/>
          <a:lstStyle/>
          <a:p>
            <a:fld id="{EF2D5903-9A71-449C-892E-DE0CE928DCEF}" type="datetimeFigureOut">
              <a:rPr lang="es-CR" smtClean="0"/>
              <a:t>13/01/2020</a:t>
            </a:fld>
            <a:endParaRPr lang="es-CR"/>
          </a:p>
        </p:txBody>
      </p:sp>
      <p:sp>
        <p:nvSpPr>
          <p:cNvPr id="5" name="Marcador de pie de página 4">
            <a:extLst>
              <a:ext uri="{FF2B5EF4-FFF2-40B4-BE49-F238E27FC236}">
                <a16:creationId xmlns:a16="http://schemas.microsoft.com/office/drawing/2014/main" id="{34CFA118-7368-413C-9FF4-64896C86E61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631A26AD-31CC-4A9A-ABA2-7BFB5FC553E8}"/>
              </a:ext>
            </a:extLst>
          </p:cNvPr>
          <p:cNvSpPr>
            <a:spLocks noGrp="1"/>
          </p:cNvSpPr>
          <p:nvPr>
            <p:ph type="sldNum" sz="quarter" idx="12"/>
          </p:nvPr>
        </p:nvSpPr>
        <p:spPr/>
        <p:txBody>
          <a:bodyPr/>
          <a:lstStyle/>
          <a:p>
            <a:fld id="{373285AC-CF39-46C1-8FA5-94D82C41EF3F}" type="slidenum">
              <a:rPr lang="es-CR" smtClean="0"/>
              <a:t>‹Nº›</a:t>
            </a:fld>
            <a:endParaRPr lang="es-CR"/>
          </a:p>
        </p:txBody>
      </p:sp>
    </p:spTree>
    <p:extLst>
      <p:ext uri="{BB962C8B-B14F-4D97-AF65-F5344CB8AC3E}">
        <p14:creationId xmlns:p14="http://schemas.microsoft.com/office/powerpoint/2010/main" val="80277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1B8ECC-AFD9-4351-BC9D-23930DC22370}"/>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DD8AABB7-C164-4A2B-86A2-B0F7ABC2D1A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5DB15BE8-CD3C-4AC6-B61B-A37103E9AF3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9ACEC713-1FDC-4BAC-B54F-39283F6A2E5A}"/>
              </a:ext>
            </a:extLst>
          </p:cNvPr>
          <p:cNvSpPr>
            <a:spLocks noGrp="1"/>
          </p:cNvSpPr>
          <p:nvPr>
            <p:ph type="dt" sz="half" idx="10"/>
          </p:nvPr>
        </p:nvSpPr>
        <p:spPr/>
        <p:txBody>
          <a:bodyPr/>
          <a:lstStyle/>
          <a:p>
            <a:fld id="{EF2D5903-9A71-449C-892E-DE0CE928DCEF}" type="datetimeFigureOut">
              <a:rPr lang="es-CR" smtClean="0"/>
              <a:t>13/01/2020</a:t>
            </a:fld>
            <a:endParaRPr lang="es-CR"/>
          </a:p>
        </p:txBody>
      </p:sp>
      <p:sp>
        <p:nvSpPr>
          <p:cNvPr id="6" name="Marcador de pie de página 5">
            <a:extLst>
              <a:ext uri="{FF2B5EF4-FFF2-40B4-BE49-F238E27FC236}">
                <a16:creationId xmlns:a16="http://schemas.microsoft.com/office/drawing/2014/main" id="{F6E2E6A8-76CB-4F56-A93E-387498B956D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597B5B36-8A9D-4A9B-84B4-ECE8C38E2B66}"/>
              </a:ext>
            </a:extLst>
          </p:cNvPr>
          <p:cNvSpPr>
            <a:spLocks noGrp="1"/>
          </p:cNvSpPr>
          <p:nvPr>
            <p:ph type="sldNum" sz="quarter" idx="12"/>
          </p:nvPr>
        </p:nvSpPr>
        <p:spPr/>
        <p:txBody>
          <a:bodyPr/>
          <a:lstStyle/>
          <a:p>
            <a:fld id="{373285AC-CF39-46C1-8FA5-94D82C41EF3F}" type="slidenum">
              <a:rPr lang="es-CR" smtClean="0"/>
              <a:t>‹Nº›</a:t>
            </a:fld>
            <a:endParaRPr lang="es-CR"/>
          </a:p>
        </p:txBody>
      </p:sp>
    </p:spTree>
    <p:extLst>
      <p:ext uri="{BB962C8B-B14F-4D97-AF65-F5344CB8AC3E}">
        <p14:creationId xmlns:p14="http://schemas.microsoft.com/office/powerpoint/2010/main" val="70519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A47691-07A8-4730-9686-BC087534DFE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8FD2DEBB-07A2-4FE3-A4F8-94ECD2A37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0C29058-279B-4415-928F-61CB369391C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6358AF07-AA6B-4684-BF22-78F50F04E0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68FFDF-52DF-4BC3-8A75-6C7AB32A8F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AD62F54D-38AE-4472-B973-FDA30F7D14EB}"/>
              </a:ext>
            </a:extLst>
          </p:cNvPr>
          <p:cNvSpPr>
            <a:spLocks noGrp="1"/>
          </p:cNvSpPr>
          <p:nvPr>
            <p:ph type="dt" sz="half" idx="10"/>
          </p:nvPr>
        </p:nvSpPr>
        <p:spPr/>
        <p:txBody>
          <a:bodyPr/>
          <a:lstStyle/>
          <a:p>
            <a:fld id="{EF2D5903-9A71-449C-892E-DE0CE928DCEF}" type="datetimeFigureOut">
              <a:rPr lang="es-CR" smtClean="0"/>
              <a:t>13/01/2020</a:t>
            </a:fld>
            <a:endParaRPr lang="es-CR"/>
          </a:p>
        </p:txBody>
      </p:sp>
      <p:sp>
        <p:nvSpPr>
          <p:cNvPr id="8" name="Marcador de pie de página 7">
            <a:extLst>
              <a:ext uri="{FF2B5EF4-FFF2-40B4-BE49-F238E27FC236}">
                <a16:creationId xmlns:a16="http://schemas.microsoft.com/office/drawing/2014/main" id="{33167372-6F1F-4611-90D7-4EAF2533B67B}"/>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50C21F7B-1C3E-4416-9D90-1F2ABBB16D44}"/>
              </a:ext>
            </a:extLst>
          </p:cNvPr>
          <p:cNvSpPr>
            <a:spLocks noGrp="1"/>
          </p:cNvSpPr>
          <p:nvPr>
            <p:ph type="sldNum" sz="quarter" idx="12"/>
          </p:nvPr>
        </p:nvSpPr>
        <p:spPr/>
        <p:txBody>
          <a:bodyPr/>
          <a:lstStyle/>
          <a:p>
            <a:fld id="{373285AC-CF39-46C1-8FA5-94D82C41EF3F}" type="slidenum">
              <a:rPr lang="es-CR" smtClean="0"/>
              <a:t>‹Nº›</a:t>
            </a:fld>
            <a:endParaRPr lang="es-CR"/>
          </a:p>
        </p:txBody>
      </p:sp>
    </p:spTree>
    <p:extLst>
      <p:ext uri="{BB962C8B-B14F-4D97-AF65-F5344CB8AC3E}">
        <p14:creationId xmlns:p14="http://schemas.microsoft.com/office/powerpoint/2010/main" val="298452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0A5214-A767-4F0D-AF3B-225B7041B063}"/>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4F239853-652C-44E4-84A6-5B48B6AD8266}"/>
              </a:ext>
            </a:extLst>
          </p:cNvPr>
          <p:cNvSpPr>
            <a:spLocks noGrp="1"/>
          </p:cNvSpPr>
          <p:nvPr>
            <p:ph type="dt" sz="half" idx="10"/>
          </p:nvPr>
        </p:nvSpPr>
        <p:spPr/>
        <p:txBody>
          <a:bodyPr/>
          <a:lstStyle/>
          <a:p>
            <a:fld id="{EF2D5903-9A71-449C-892E-DE0CE928DCEF}" type="datetimeFigureOut">
              <a:rPr lang="es-CR" smtClean="0"/>
              <a:t>13/01/2020</a:t>
            </a:fld>
            <a:endParaRPr lang="es-CR"/>
          </a:p>
        </p:txBody>
      </p:sp>
      <p:sp>
        <p:nvSpPr>
          <p:cNvPr id="4" name="Marcador de pie de página 3">
            <a:extLst>
              <a:ext uri="{FF2B5EF4-FFF2-40B4-BE49-F238E27FC236}">
                <a16:creationId xmlns:a16="http://schemas.microsoft.com/office/drawing/2014/main" id="{832B98A8-A33F-40AE-9677-5BFA544617A2}"/>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5D3487BA-06C7-4DF6-9C36-B3BDEFEFF776}"/>
              </a:ext>
            </a:extLst>
          </p:cNvPr>
          <p:cNvSpPr>
            <a:spLocks noGrp="1"/>
          </p:cNvSpPr>
          <p:nvPr>
            <p:ph type="sldNum" sz="quarter" idx="12"/>
          </p:nvPr>
        </p:nvSpPr>
        <p:spPr/>
        <p:txBody>
          <a:bodyPr/>
          <a:lstStyle/>
          <a:p>
            <a:fld id="{373285AC-CF39-46C1-8FA5-94D82C41EF3F}" type="slidenum">
              <a:rPr lang="es-CR" smtClean="0"/>
              <a:t>‹Nº›</a:t>
            </a:fld>
            <a:endParaRPr lang="es-CR"/>
          </a:p>
        </p:txBody>
      </p:sp>
    </p:spTree>
    <p:extLst>
      <p:ext uri="{BB962C8B-B14F-4D97-AF65-F5344CB8AC3E}">
        <p14:creationId xmlns:p14="http://schemas.microsoft.com/office/powerpoint/2010/main" val="28558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F69DCAE-FFF4-4F49-90B7-BFB83AF131E0}"/>
              </a:ext>
            </a:extLst>
          </p:cNvPr>
          <p:cNvSpPr>
            <a:spLocks noGrp="1"/>
          </p:cNvSpPr>
          <p:nvPr>
            <p:ph type="dt" sz="half" idx="10"/>
          </p:nvPr>
        </p:nvSpPr>
        <p:spPr/>
        <p:txBody>
          <a:bodyPr/>
          <a:lstStyle/>
          <a:p>
            <a:fld id="{EF2D5903-9A71-449C-892E-DE0CE928DCEF}" type="datetimeFigureOut">
              <a:rPr lang="es-CR" smtClean="0"/>
              <a:t>13/01/2020</a:t>
            </a:fld>
            <a:endParaRPr lang="es-CR"/>
          </a:p>
        </p:txBody>
      </p:sp>
      <p:sp>
        <p:nvSpPr>
          <p:cNvPr id="3" name="Marcador de pie de página 2">
            <a:extLst>
              <a:ext uri="{FF2B5EF4-FFF2-40B4-BE49-F238E27FC236}">
                <a16:creationId xmlns:a16="http://schemas.microsoft.com/office/drawing/2014/main" id="{5F0301B6-B2AE-404C-9860-2B736B51BFA2}"/>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1D36BAA9-D4F4-4311-9E2F-8B7B8BCD84EF}"/>
              </a:ext>
            </a:extLst>
          </p:cNvPr>
          <p:cNvSpPr>
            <a:spLocks noGrp="1"/>
          </p:cNvSpPr>
          <p:nvPr>
            <p:ph type="sldNum" sz="quarter" idx="12"/>
          </p:nvPr>
        </p:nvSpPr>
        <p:spPr/>
        <p:txBody>
          <a:bodyPr/>
          <a:lstStyle/>
          <a:p>
            <a:fld id="{373285AC-CF39-46C1-8FA5-94D82C41EF3F}" type="slidenum">
              <a:rPr lang="es-CR" smtClean="0"/>
              <a:t>‹Nº›</a:t>
            </a:fld>
            <a:endParaRPr lang="es-CR"/>
          </a:p>
        </p:txBody>
      </p:sp>
    </p:spTree>
    <p:extLst>
      <p:ext uri="{BB962C8B-B14F-4D97-AF65-F5344CB8AC3E}">
        <p14:creationId xmlns:p14="http://schemas.microsoft.com/office/powerpoint/2010/main" val="18163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4023D-804B-4841-98B8-0433B9A747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A15AE9D8-5B95-49B5-8B7C-8254B396E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B3403A79-72A3-4F37-94A1-63457B2115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C4AF302-B98A-441F-B4E7-2E08A7CB0863}"/>
              </a:ext>
            </a:extLst>
          </p:cNvPr>
          <p:cNvSpPr>
            <a:spLocks noGrp="1"/>
          </p:cNvSpPr>
          <p:nvPr>
            <p:ph type="dt" sz="half" idx="10"/>
          </p:nvPr>
        </p:nvSpPr>
        <p:spPr/>
        <p:txBody>
          <a:bodyPr/>
          <a:lstStyle/>
          <a:p>
            <a:fld id="{EF2D5903-9A71-449C-892E-DE0CE928DCEF}" type="datetimeFigureOut">
              <a:rPr lang="es-CR" smtClean="0"/>
              <a:t>13/01/2020</a:t>
            </a:fld>
            <a:endParaRPr lang="es-CR"/>
          </a:p>
        </p:txBody>
      </p:sp>
      <p:sp>
        <p:nvSpPr>
          <p:cNvPr id="6" name="Marcador de pie de página 5">
            <a:extLst>
              <a:ext uri="{FF2B5EF4-FFF2-40B4-BE49-F238E27FC236}">
                <a16:creationId xmlns:a16="http://schemas.microsoft.com/office/drawing/2014/main" id="{8B820918-9B80-4E45-89A4-9DB1E30819D7}"/>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75AC37D6-48F8-4CCA-8EF3-F1C1B29063BF}"/>
              </a:ext>
            </a:extLst>
          </p:cNvPr>
          <p:cNvSpPr>
            <a:spLocks noGrp="1"/>
          </p:cNvSpPr>
          <p:nvPr>
            <p:ph type="sldNum" sz="quarter" idx="12"/>
          </p:nvPr>
        </p:nvSpPr>
        <p:spPr/>
        <p:txBody>
          <a:bodyPr/>
          <a:lstStyle/>
          <a:p>
            <a:fld id="{373285AC-CF39-46C1-8FA5-94D82C41EF3F}" type="slidenum">
              <a:rPr lang="es-CR" smtClean="0"/>
              <a:t>‹Nº›</a:t>
            </a:fld>
            <a:endParaRPr lang="es-CR"/>
          </a:p>
        </p:txBody>
      </p:sp>
    </p:spTree>
    <p:extLst>
      <p:ext uri="{BB962C8B-B14F-4D97-AF65-F5344CB8AC3E}">
        <p14:creationId xmlns:p14="http://schemas.microsoft.com/office/powerpoint/2010/main" val="39493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F1F5A-BDD5-4960-B566-62FE9993DA5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B9D786D5-D5B4-45D6-9E20-1C6C81CA20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28017E80-65D1-4F3D-9727-CBFF9D5C6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9A019A-936C-4DE8-92E4-804A695291C1}"/>
              </a:ext>
            </a:extLst>
          </p:cNvPr>
          <p:cNvSpPr>
            <a:spLocks noGrp="1"/>
          </p:cNvSpPr>
          <p:nvPr>
            <p:ph type="dt" sz="half" idx="10"/>
          </p:nvPr>
        </p:nvSpPr>
        <p:spPr/>
        <p:txBody>
          <a:bodyPr/>
          <a:lstStyle/>
          <a:p>
            <a:fld id="{EF2D5903-9A71-449C-892E-DE0CE928DCEF}" type="datetimeFigureOut">
              <a:rPr lang="es-CR" smtClean="0"/>
              <a:t>13/01/2020</a:t>
            </a:fld>
            <a:endParaRPr lang="es-CR"/>
          </a:p>
        </p:txBody>
      </p:sp>
      <p:sp>
        <p:nvSpPr>
          <p:cNvPr id="6" name="Marcador de pie de página 5">
            <a:extLst>
              <a:ext uri="{FF2B5EF4-FFF2-40B4-BE49-F238E27FC236}">
                <a16:creationId xmlns:a16="http://schemas.microsoft.com/office/drawing/2014/main" id="{6EB2DE3B-4F5D-49FC-BD99-833BFE0C5E2A}"/>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033FF3E4-BD5E-4EF8-A60A-C6ABD5209BE6}"/>
              </a:ext>
            </a:extLst>
          </p:cNvPr>
          <p:cNvSpPr>
            <a:spLocks noGrp="1"/>
          </p:cNvSpPr>
          <p:nvPr>
            <p:ph type="sldNum" sz="quarter" idx="12"/>
          </p:nvPr>
        </p:nvSpPr>
        <p:spPr/>
        <p:txBody>
          <a:bodyPr/>
          <a:lstStyle/>
          <a:p>
            <a:fld id="{373285AC-CF39-46C1-8FA5-94D82C41EF3F}" type="slidenum">
              <a:rPr lang="es-CR" smtClean="0"/>
              <a:t>‹Nº›</a:t>
            </a:fld>
            <a:endParaRPr lang="es-CR"/>
          </a:p>
        </p:txBody>
      </p:sp>
    </p:spTree>
    <p:extLst>
      <p:ext uri="{BB962C8B-B14F-4D97-AF65-F5344CB8AC3E}">
        <p14:creationId xmlns:p14="http://schemas.microsoft.com/office/powerpoint/2010/main" val="241086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E0C1B92-39C4-4220-92C0-EBCA0DA498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FDE4DAA5-D566-4B3A-A66A-844EF0745D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30637CBC-4525-4BC1-B36C-CB467C1A13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D5903-9A71-449C-892E-DE0CE928DCEF}" type="datetimeFigureOut">
              <a:rPr lang="es-CR" smtClean="0"/>
              <a:t>13/01/2020</a:t>
            </a:fld>
            <a:endParaRPr lang="es-CR"/>
          </a:p>
        </p:txBody>
      </p:sp>
      <p:sp>
        <p:nvSpPr>
          <p:cNvPr id="5" name="Marcador de pie de página 4">
            <a:extLst>
              <a:ext uri="{FF2B5EF4-FFF2-40B4-BE49-F238E27FC236}">
                <a16:creationId xmlns:a16="http://schemas.microsoft.com/office/drawing/2014/main" id="{D5DA188A-4276-4EB8-8AEF-04DFC84C21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C538A86D-30AF-422B-9CA4-53BE88786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285AC-CF39-46C1-8FA5-94D82C41EF3F}" type="slidenum">
              <a:rPr lang="es-CR" smtClean="0"/>
              <a:t>‹Nº›</a:t>
            </a:fld>
            <a:endParaRPr lang="es-CR"/>
          </a:p>
        </p:txBody>
      </p:sp>
    </p:spTree>
    <p:extLst>
      <p:ext uri="{BB962C8B-B14F-4D97-AF65-F5344CB8AC3E}">
        <p14:creationId xmlns:p14="http://schemas.microsoft.com/office/powerpoint/2010/main" val="482819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endeisss.sa.cr/wp/index.php/catalogo-institucional-de-formularios-de-consentimiento-informad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9.png"/><Relationship Id="rId7" Type="http://schemas.openxmlformats.org/officeDocument/2006/relationships/diagramLayout" Target="../diagrams/layout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hyperlink" Target="https://www.cendeisss.sa.cr/wp/index.php/formularios-para-sometimiento-de-investigacion-biomedicas/" TargetMode="External"/><Relationship Id="rId10" Type="http://schemas.microsoft.com/office/2007/relationships/diagramDrawing" Target="../diagrams/drawing5.xml"/><Relationship Id="rId4" Type="http://schemas.openxmlformats.org/officeDocument/2006/relationships/hyperlink" Target="https://www.cendeisss.sa.cr/wp/index.php/regulaciones/" TargetMode="External"/><Relationship Id="rId9"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ministeriodesalud.go.cr/index.php/consejos/coni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bioetica@ccss.sa.cr"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4357"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7B8D1D23-B6EE-4602-A846-E3B4F65E1D70}"/>
              </a:ext>
            </a:extLst>
          </p:cNvPr>
          <p:cNvSpPr>
            <a:spLocks noGrp="1"/>
          </p:cNvSpPr>
          <p:nvPr>
            <p:ph type="ctrTitle"/>
          </p:nvPr>
        </p:nvSpPr>
        <p:spPr>
          <a:xfrm>
            <a:off x="1100669" y="1031353"/>
            <a:ext cx="7736255" cy="3181135"/>
          </a:xfrm>
        </p:spPr>
        <p:txBody>
          <a:bodyPr anchor="ctr">
            <a:normAutofit/>
          </a:bodyPr>
          <a:lstStyle/>
          <a:p>
            <a:pPr algn="l"/>
            <a:r>
              <a:rPr lang="es-CR" sz="6600">
                <a:solidFill>
                  <a:srgbClr val="FFFFFF"/>
                </a:solidFill>
              </a:rPr>
              <a:t>Bioética </a:t>
            </a:r>
            <a:br>
              <a:rPr lang="es-CR" sz="6600">
                <a:solidFill>
                  <a:srgbClr val="FFFFFF"/>
                </a:solidFill>
              </a:rPr>
            </a:br>
            <a:r>
              <a:rPr lang="es-CR" sz="6600">
                <a:solidFill>
                  <a:srgbClr val="FFFFFF"/>
                </a:solidFill>
              </a:rPr>
              <a:t>Aspectos Generales </a:t>
            </a:r>
          </a:p>
        </p:txBody>
      </p:sp>
      <p:sp>
        <p:nvSpPr>
          <p:cNvPr id="10" name="Rectangle 9">
            <a:extLst>
              <a:ext uri="{FF2B5EF4-FFF2-40B4-BE49-F238E27FC236}">
                <a16:creationId xmlns:a16="http://schemas.microsoft.com/office/drawing/2014/main"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4932939"/>
            <a:ext cx="112776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Subtítulo 2">
            <a:extLst>
              <a:ext uri="{FF2B5EF4-FFF2-40B4-BE49-F238E27FC236}">
                <a16:creationId xmlns:a16="http://schemas.microsoft.com/office/drawing/2014/main" id="{53E568A7-B65A-4E4F-B99B-A04D6BFDC5CF}"/>
              </a:ext>
            </a:extLst>
          </p:cNvPr>
          <p:cNvSpPr>
            <a:spLocks noGrp="1"/>
          </p:cNvSpPr>
          <p:nvPr>
            <p:ph type="subTitle" idx="1"/>
          </p:nvPr>
        </p:nvSpPr>
        <p:spPr>
          <a:xfrm>
            <a:off x="1100669" y="5184138"/>
            <a:ext cx="10008863" cy="963741"/>
          </a:xfrm>
        </p:spPr>
        <p:txBody>
          <a:bodyPr anchor="ctr">
            <a:normAutofit fontScale="70000" lnSpcReduction="20000"/>
          </a:bodyPr>
          <a:lstStyle/>
          <a:p>
            <a:pPr algn="l"/>
            <a:r>
              <a:rPr lang="es-CR" sz="1500" dirty="0">
                <a:solidFill>
                  <a:srgbClr val="1B1B1B"/>
                </a:solidFill>
              </a:rPr>
              <a:t>Dra. Sandra Rodríguez Ocampo</a:t>
            </a:r>
          </a:p>
          <a:p>
            <a:pPr algn="l"/>
            <a:r>
              <a:rPr lang="es-CR" sz="1500" dirty="0">
                <a:solidFill>
                  <a:srgbClr val="1B1B1B"/>
                </a:solidFill>
              </a:rPr>
              <a:t>Dra. Daniela Zamora Portuguez</a:t>
            </a:r>
          </a:p>
          <a:p>
            <a:pPr algn="l"/>
            <a:r>
              <a:rPr lang="es-CR" sz="1500" dirty="0">
                <a:solidFill>
                  <a:srgbClr val="1B1B1B"/>
                </a:solidFill>
              </a:rPr>
              <a:t>Área de Bioética</a:t>
            </a:r>
          </a:p>
          <a:p>
            <a:pPr algn="l"/>
            <a:r>
              <a:rPr lang="es-CR" sz="1500" dirty="0">
                <a:solidFill>
                  <a:srgbClr val="1B1B1B"/>
                </a:solidFill>
              </a:rPr>
              <a:t>CENDEISSS </a:t>
            </a:r>
          </a:p>
        </p:txBody>
      </p:sp>
      <p:sp>
        <p:nvSpPr>
          <p:cNvPr id="12" name="Rectangle 11">
            <a:extLst>
              <a:ext uri="{FF2B5EF4-FFF2-40B4-BE49-F238E27FC236}">
                <a16:creationId xmlns:a16="http://schemas.microsoft.com/office/drawing/2014/main"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2102827"/>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42280AB2-77A5-4CB7-AF7D-1795CA8DC7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728167"/>
            <a:ext cx="2115455"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50491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4357"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ítulo 3">
            <a:extLst>
              <a:ext uri="{FF2B5EF4-FFF2-40B4-BE49-F238E27FC236}">
                <a16:creationId xmlns:a16="http://schemas.microsoft.com/office/drawing/2014/main" id="{34514938-9C5B-4B64-A4E2-5274C8987D30}"/>
              </a:ext>
            </a:extLst>
          </p:cNvPr>
          <p:cNvSpPr>
            <a:spLocks noGrp="1"/>
          </p:cNvSpPr>
          <p:nvPr>
            <p:ph type="title"/>
          </p:nvPr>
        </p:nvSpPr>
        <p:spPr>
          <a:xfrm>
            <a:off x="1100669" y="1031353"/>
            <a:ext cx="7736255" cy="3181135"/>
          </a:xfrm>
        </p:spPr>
        <p:txBody>
          <a:bodyPr vert="horz" lIns="91440" tIns="45720" rIns="91440" bIns="45720" rtlCol="0" anchor="ctr">
            <a:normAutofit/>
          </a:bodyPr>
          <a:lstStyle/>
          <a:p>
            <a:r>
              <a:rPr lang="en-US" sz="6600" kern="1200">
                <a:solidFill>
                  <a:srgbClr val="FFFFFF"/>
                </a:solidFill>
                <a:latin typeface="+mj-lt"/>
                <a:ea typeface="+mj-ea"/>
                <a:cs typeface="+mj-cs"/>
              </a:rPr>
              <a:t>Consentimiento Informado </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4932939"/>
            <a:ext cx="11277601" cy="146614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Marcador de texto 4">
            <a:extLst>
              <a:ext uri="{FF2B5EF4-FFF2-40B4-BE49-F238E27FC236}">
                <a16:creationId xmlns:a16="http://schemas.microsoft.com/office/drawing/2014/main" id="{A8831825-A9B3-49C2-8F9B-80A351DE0D43}"/>
              </a:ext>
            </a:extLst>
          </p:cNvPr>
          <p:cNvSpPr>
            <a:spLocks noGrp="1"/>
          </p:cNvSpPr>
          <p:nvPr>
            <p:ph type="body" idx="1"/>
          </p:nvPr>
        </p:nvSpPr>
        <p:spPr>
          <a:xfrm>
            <a:off x="1100669" y="5184138"/>
            <a:ext cx="10008863" cy="963741"/>
          </a:xfrm>
        </p:spPr>
        <p:txBody>
          <a:bodyPr vert="horz" lIns="91440" tIns="45720" rIns="91440" bIns="45720" rtlCol="0" anchor="ctr">
            <a:normAutofit/>
          </a:bodyPr>
          <a:lstStyle/>
          <a:p>
            <a:endParaRPr lang="en-US" sz="2400" kern="1200">
              <a:solidFill>
                <a:srgbClr val="1B1B1B"/>
              </a:solidFill>
              <a:latin typeface="+mn-lt"/>
              <a:ea typeface="+mn-ea"/>
              <a:cs typeface="+mn-cs"/>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2102827"/>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42280AB2-77A5-4CB7-AF7D-1795CA8DC7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728167"/>
            <a:ext cx="2115455"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57774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354F6F4-D947-481D-9351-7A7EECDC5A4E}"/>
              </a:ext>
            </a:extLst>
          </p:cNvPr>
          <p:cNvSpPr>
            <a:spLocks noGrp="1"/>
          </p:cNvSpPr>
          <p:nvPr>
            <p:ph type="title"/>
          </p:nvPr>
        </p:nvSpPr>
        <p:spPr>
          <a:xfrm>
            <a:off x="838200" y="963877"/>
            <a:ext cx="3494362" cy="4930246"/>
          </a:xfrm>
        </p:spPr>
        <p:txBody>
          <a:bodyPr>
            <a:normAutofit/>
          </a:bodyPr>
          <a:lstStyle/>
          <a:p>
            <a:pPr algn="r"/>
            <a:r>
              <a:rPr lang="es-CR" sz="3700">
                <a:solidFill>
                  <a:schemeClr val="accent1"/>
                </a:solidFill>
              </a:rPr>
              <a:t>Consentimiento informado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DEFCE7C5-403B-4C75-9637-27F7FA5D3736}"/>
              </a:ext>
            </a:extLst>
          </p:cNvPr>
          <p:cNvSpPr>
            <a:spLocks noGrp="1"/>
          </p:cNvSpPr>
          <p:nvPr>
            <p:ph idx="1"/>
          </p:nvPr>
        </p:nvSpPr>
        <p:spPr>
          <a:xfrm>
            <a:off x="4976031" y="963877"/>
            <a:ext cx="6377769" cy="4930246"/>
          </a:xfrm>
        </p:spPr>
        <p:txBody>
          <a:bodyPr anchor="ctr">
            <a:normAutofit/>
          </a:bodyPr>
          <a:lstStyle/>
          <a:p>
            <a:r>
              <a:rPr lang="es-CR" sz="2400" b="1" dirty="0"/>
              <a:t>Reglamento del Consentimiento Informado en la Práctica Asistencial en la CCSS (2012)</a:t>
            </a:r>
          </a:p>
          <a:p>
            <a:pPr lvl="1"/>
            <a:r>
              <a:rPr lang="es-CR" b="1" dirty="0"/>
              <a:t>Definición: </a:t>
            </a:r>
            <a:r>
              <a:rPr lang="es-CR" dirty="0"/>
              <a:t>Es un proceso de comunicación continua, predominantemente oral, entre los funcionarios de salud y la persona usuaria, que reconoce el derecho de ésta a participar activamente en la toma de decisiones, respecto a los procedimientos preventivos, diagnósticos, terapéuticos o de investigación biomédica</a:t>
            </a:r>
          </a:p>
          <a:p>
            <a:endParaRPr lang="es-CR" sz="2400" dirty="0"/>
          </a:p>
        </p:txBody>
      </p:sp>
    </p:spTree>
    <p:extLst>
      <p:ext uri="{BB962C8B-B14F-4D97-AF65-F5344CB8AC3E}">
        <p14:creationId xmlns:p14="http://schemas.microsoft.com/office/powerpoint/2010/main" val="170947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1AB6D2F2-D891-488C-BFBF-CFE1EA6479B6}"/>
              </a:ext>
            </a:extLst>
          </p:cNvPr>
          <p:cNvSpPr>
            <a:spLocks noGrp="1"/>
          </p:cNvSpPr>
          <p:nvPr>
            <p:ph type="title"/>
          </p:nvPr>
        </p:nvSpPr>
        <p:spPr>
          <a:xfrm>
            <a:off x="524256" y="583616"/>
            <a:ext cx="3722141" cy="5520579"/>
          </a:xfrm>
        </p:spPr>
        <p:txBody>
          <a:bodyPr>
            <a:normAutofit/>
          </a:bodyPr>
          <a:lstStyle/>
          <a:p>
            <a:r>
              <a:rPr lang="es-CR" sz="4100" dirty="0">
                <a:solidFill>
                  <a:srgbClr val="FFFFFF"/>
                </a:solidFill>
              </a:rPr>
              <a:t>Consentimiento Informado </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1FAC0D79-BCB3-4F4B-87E8-64ABBC43C40A}"/>
              </a:ext>
            </a:extLst>
          </p:cNvPr>
          <p:cNvSpPr>
            <a:spLocks noGrp="1"/>
          </p:cNvSpPr>
          <p:nvPr>
            <p:ph idx="1"/>
          </p:nvPr>
        </p:nvSpPr>
        <p:spPr>
          <a:xfrm>
            <a:off x="4934269" y="583616"/>
            <a:ext cx="6594189" cy="5520579"/>
          </a:xfrm>
        </p:spPr>
        <p:txBody>
          <a:bodyPr anchor="ctr">
            <a:normAutofit/>
          </a:bodyPr>
          <a:lstStyle/>
          <a:p>
            <a:pPr marL="0" indent="0">
              <a:buNone/>
            </a:pPr>
            <a:r>
              <a:rPr lang="es-CR" sz="1700" dirty="0">
                <a:solidFill>
                  <a:srgbClr val="FFFFFF"/>
                </a:solidFill>
              </a:rPr>
              <a:t>El formulario  de Consentimiento Informado se utiliza en los siguientes procedimientos clínicos: </a:t>
            </a:r>
          </a:p>
          <a:p>
            <a:pPr lvl="1"/>
            <a:r>
              <a:rPr lang="es-CR" sz="1700" dirty="0">
                <a:solidFill>
                  <a:srgbClr val="FFFFFF"/>
                </a:solidFill>
              </a:rPr>
              <a:t>Intervenciones quirúrgicas. </a:t>
            </a:r>
          </a:p>
          <a:p>
            <a:pPr lvl="1"/>
            <a:r>
              <a:rPr lang="es-CR" sz="1700" dirty="0">
                <a:solidFill>
                  <a:srgbClr val="FFFFFF"/>
                </a:solidFill>
              </a:rPr>
              <a:t>Procedimientos que suponen riesgos o inconvenientes de notoria y previsible repercusión negativa sobre la salud de la persona usuaria. </a:t>
            </a:r>
          </a:p>
          <a:p>
            <a:pPr lvl="1"/>
            <a:r>
              <a:rPr lang="es-CR" sz="1700" dirty="0">
                <a:solidFill>
                  <a:srgbClr val="FFFFFF"/>
                </a:solidFill>
              </a:rPr>
              <a:t>Procedimientos que la ley establezca. </a:t>
            </a:r>
          </a:p>
          <a:p>
            <a:r>
              <a:rPr lang="es-CR" sz="1700" dirty="0">
                <a:solidFill>
                  <a:srgbClr val="FFFFFF"/>
                </a:solidFill>
              </a:rPr>
              <a:t>Deberá ser llenado, por el profesional de salud a cargo del procedimiento, o por aquel profesional idóneo, a quien la jefatura de la unidad o servicio delegue, de manera escrita. </a:t>
            </a:r>
          </a:p>
          <a:p>
            <a:r>
              <a:rPr lang="es-CR" sz="1700" dirty="0">
                <a:solidFill>
                  <a:srgbClr val="FFFFFF"/>
                </a:solidFill>
              </a:rPr>
              <a:t>La aplicación del formulario, se hará obligatoriamente, antes de la realización de los procedimientos clínicos citados.</a:t>
            </a:r>
          </a:p>
        </p:txBody>
      </p:sp>
    </p:spTree>
    <p:extLst>
      <p:ext uri="{BB962C8B-B14F-4D97-AF65-F5344CB8AC3E}">
        <p14:creationId xmlns:p14="http://schemas.microsoft.com/office/powerpoint/2010/main" val="123720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C3596AA-67B9-442B-A93B-7851D0B75040}"/>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s-CR" sz="2800"/>
              <a:t>Consentimiento Informado </a:t>
            </a:r>
          </a:p>
        </p:txBody>
      </p:sp>
      <p:sp>
        <p:nvSpPr>
          <p:cNvPr id="3" name="Marcador de contenido 2">
            <a:extLst>
              <a:ext uri="{FF2B5EF4-FFF2-40B4-BE49-F238E27FC236}">
                <a16:creationId xmlns:a16="http://schemas.microsoft.com/office/drawing/2014/main" id="{D7CAB14B-C49C-4BC3-A755-E1760225C44D}"/>
              </a:ext>
            </a:extLst>
          </p:cNvPr>
          <p:cNvSpPr>
            <a:spLocks noGrp="1"/>
          </p:cNvSpPr>
          <p:nvPr>
            <p:ph idx="1"/>
          </p:nvPr>
        </p:nvSpPr>
        <p:spPr>
          <a:xfrm>
            <a:off x="643468" y="2638043"/>
            <a:ext cx="3363974" cy="3415623"/>
          </a:xfrm>
        </p:spPr>
        <p:txBody>
          <a:bodyPr>
            <a:normAutofit/>
          </a:bodyPr>
          <a:lstStyle/>
          <a:p>
            <a:r>
              <a:rPr lang="es-CR" sz="2000" dirty="0"/>
              <a:t>Catálogo de formularios de CI </a:t>
            </a:r>
          </a:p>
          <a:p>
            <a:r>
              <a:rPr lang="es-CR" sz="2000" dirty="0"/>
              <a:t> </a:t>
            </a:r>
            <a:r>
              <a:rPr lang="es-CR" sz="2000" dirty="0">
                <a:hlinkClick r:id="rId2"/>
              </a:rPr>
              <a:t>https://www.cendeisss.sa.cr/wp/index.php/catalogo-institucional-de-formularios-de-consentimiento-informado/</a:t>
            </a:r>
            <a:r>
              <a:rPr lang="es-CR" sz="2000" dirty="0"/>
              <a:t> </a:t>
            </a:r>
          </a:p>
          <a:p>
            <a:endParaRPr lang="es-CR" sz="2000" dirty="0"/>
          </a:p>
        </p:txBody>
      </p:sp>
      <p:pic>
        <p:nvPicPr>
          <p:cNvPr id="4" name="Imagen 3">
            <a:extLst>
              <a:ext uri="{FF2B5EF4-FFF2-40B4-BE49-F238E27FC236}">
                <a16:creationId xmlns:a16="http://schemas.microsoft.com/office/drawing/2014/main" id="{A6DDDA15-7087-4478-B3AB-CCEC3FDDF75A}"/>
              </a:ext>
            </a:extLst>
          </p:cNvPr>
          <p:cNvPicPr>
            <a:picLocks noChangeAspect="1"/>
          </p:cNvPicPr>
          <p:nvPr/>
        </p:nvPicPr>
        <p:blipFill rotWithShape="1">
          <a:blip r:embed="rId3"/>
          <a:srcRect l="11146" t="26318" r="69320" b="16375"/>
          <a:stretch/>
        </p:blipFill>
        <p:spPr>
          <a:xfrm>
            <a:off x="5980371" y="217582"/>
            <a:ext cx="4654296" cy="6158166"/>
          </a:xfrm>
          <a:prstGeom prst="rect">
            <a:avLst/>
          </a:prstGeom>
        </p:spPr>
      </p:pic>
    </p:spTree>
    <p:extLst>
      <p:ext uri="{BB962C8B-B14F-4D97-AF65-F5344CB8AC3E}">
        <p14:creationId xmlns:p14="http://schemas.microsoft.com/office/powerpoint/2010/main" val="196422395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AE063CA5-654B-4A50-9FE5-4A33DECFDEA1}"/>
              </a:ext>
            </a:extLst>
          </p:cNvPr>
          <p:cNvSpPr>
            <a:spLocks noGrp="1"/>
          </p:cNvSpPr>
          <p:nvPr>
            <p:ph type="title"/>
          </p:nvPr>
        </p:nvSpPr>
        <p:spPr>
          <a:xfrm>
            <a:off x="1100669" y="1111086"/>
            <a:ext cx="7690104" cy="2623885"/>
          </a:xfrm>
        </p:spPr>
        <p:txBody>
          <a:bodyPr vert="horz" lIns="91440" tIns="45720" rIns="91440" bIns="45720" rtlCol="0" anchor="ctr">
            <a:normAutofit/>
          </a:bodyPr>
          <a:lstStyle/>
          <a:p>
            <a:r>
              <a:rPr lang="es-ES" sz="6600" kern="1200" dirty="0">
                <a:solidFill>
                  <a:srgbClr val="FFFFFF"/>
                </a:solidFill>
                <a:latin typeface="+mj-lt"/>
                <a:ea typeface="+mj-ea"/>
                <a:cs typeface="+mj-cs"/>
              </a:rPr>
              <a:t>Investigaciones biomédicas en la CCSS</a:t>
            </a:r>
          </a:p>
        </p:txBody>
      </p:sp>
      <p:sp>
        <p:nvSpPr>
          <p:cNvPr id="14" name="Rectangle 13">
            <a:extLst>
              <a:ext uri="{FF2B5EF4-FFF2-40B4-BE49-F238E27FC236}">
                <a16:creationId xmlns:a16="http://schemas.microsoft.com/office/drawing/2014/main"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Marcador de texto 4">
            <a:extLst>
              <a:ext uri="{FF2B5EF4-FFF2-40B4-BE49-F238E27FC236}">
                <a16:creationId xmlns:a16="http://schemas.microsoft.com/office/drawing/2014/main" id="{E916043A-F3DB-4C94-9689-FAC7F0836791}"/>
              </a:ext>
            </a:extLst>
          </p:cNvPr>
          <p:cNvSpPr>
            <a:spLocks noGrp="1"/>
          </p:cNvSpPr>
          <p:nvPr>
            <p:ph type="body" idx="1"/>
          </p:nvPr>
        </p:nvSpPr>
        <p:spPr>
          <a:xfrm>
            <a:off x="1079499" y="4843002"/>
            <a:ext cx="10012680" cy="1234345"/>
          </a:xfrm>
        </p:spPr>
        <p:txBody>
          <a:bodyPr vert="horz" lIns="91440" tIns="45720" rIns="91440" bIns="45720" rtlCol="0" anchor="ctr">
            <a:normAutofit/>
          </a:bodyPr>
          <a:lstStyle/>
          <a:p>
            <a:endParaRPr lang="en-US" sz="2600" kern="1200">
              <a:solidFill>
                <a:srgbClr val="1B1B1B"/>
              </a:solidFill>
              <a:latin typeface="+mn-lt"/>
              <a:ea typeface="+mn-ea"/>
              <a:cs typeface="+mn-cs"/>
            </a:endParaRP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Graphic 8">
            <a:extLst>
              <a:ext uri="{FF2B5EF4-FFF2-40B4-BE49-F238E27FC236}">
                <a16:creationId xmlns:a16="http://schemas.microsoft.com/office/drawing/2014/main" id="{0866E97F-E6B1-4311-AF45-B0A9C4373C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7725" y="2612676"/>
            <a:ext cx="1632648" cy="1632648"/>
          </a:xfrm>
          <a:prstGeom prst="rect">
            <a:avLst/>
          </a:prstGeom>
        </p:spPr>
      </p:pic>
      <p:pic>
        <p:nvPicPr>
          <p:cNvPr id="7" name="Imagen 6">
            <a:extLst>
              <a:ext uri="{FF2B5EF4-FFF2-40B4-BE49-F238E27FC236}">
                <a16:creationId xmlns:a16="http://schemas.microsoft.com/office/drawing/2014/main" id="{8D5BC7AC-2EEA-4D3C-9611-FF39BDAACEC6}"/>
              </a:ext>
            </a:extLst>
          </p:cNvPr>
          <p:cNvPicPr>
            <a:picLocks noChangeAspect="1"/>
          </p:cNvPicPr>
          <p:nvPr/>
        </p:nvPicPr>
        <p:blipFill>
          <a:blip r:embed="rId4"/>
          <a:stretch>
            <a:fillRect/>
          </a:stretch>
        </p:blipFill>
        <p:spPr>
          <a:xfrm>
            <a:off x="9702265" y="2423028"/>
            <a:ext cx="2032535" cy="2220002"/>
          </a:xfrm>
          <a:prstGeom prst="rect">
            <a:avLst/>
          </a:prstGeom>
        </p:spPr>
      </p:pic>
    </p:spTree>
    <p:extLst>
      <p:ext uri="{BB962C8B-B14F-4D97-AF65-F5344CB8AC3E}">
        <p14:creationId xmlns:p14="http://schemas.microsoft.com/office/powerpoint/2010/main" val="112221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ítulo 3">
            <a:extLst>
              <a:ext uri="{FF2B5EF4-FFF2-40B4-BE49-F238E27FC236}">
                <a16:creationId xmlns:a16="http://schemas.microsoft.com/office/drawing/2014/main" id="{BA4BA36D-5889-432C-B204-938B4B064A40}"/>
              </a:ext>
            </a:extLst>
          </p:cNvPr>
          <p:cNvSpPr>
            <a:spLocks noGrp="1"/>
          </p:cNvSpPr>
          <p:nvPr>
            <p:ph type="title"/>
          </p:nvPr>
        </p:nvSpPr>
        <p:spPr>
          <a:xfrm>
            <a:off x="535020" y="685800"/>
            <a:ext cx="2780271" cy="5105400"/>
          </a:xfrm>
        </p:spPr>
        <p:txBody>
          <a:bodyPr>
            <a:normAutofit/>
          </a:bodyPr>
          <a:lstStyle/>
          <a:p>
            <a:r>
              <a:rPr lang="es-ES" sz="3700" dirty="0">
                <a:solidFill>
                  <a:srgbClr val="FFFFFF"/>
                </a:solidFill>
              </a:rPr>
              <a:t>Investigación</a:t>
            </a:r>
            <a:endParaRPr lang="es-CR" sz="3700" dirty="0">
              <a:solidFill>
                <a:srgbClr val="FFFFFF"/>
              </a:solidFill>
            </a:endParaRPr>
          </a:p>
        </p:txBody>
      </p:sp>
      <p:graphicFrame>
        <p:nvGraphicFramePr>
          <p:cNvPr id="7" name="Marcador de contenido 4">
            <a:extLst>
              <a:ext uri="{FF2B5EF4-FFF2-40B4-BE49-F238E27FC236}">
                <a16:creationId xmlns:a16="http://schemas.microsoft.com/office/drawing/2014/main" id="{F1F26AA6-BB9C-439A-8424-442E0C5833E8}"/>
              </a:ext>
            </a:extLst>
          </p:cNvPr>
          <p:cNvGraphicFramePr>
            <a:graphicFrameLocks noGrp="1"/>
          </p:cNvGraphicFramePr>
          <p:nvPr>
            <p:ph idx="1"/>
            <p:extLst>
              <p:ext uri="{D42A27DB-BD31-4B8C-83A1-F6EECF244321}">
                <p14:modId xmlns:p14="http://schemas.microsoft.com/office/powerpoint/2010/main" val="358746247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509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FCD459-9820-419A-A9B6-1A2DC303261B}"/>
              </a:ext>
            </a:extLst>
          </p:cNvPr>
          <p:cNvSpPr>
            <a:spLocks noGrp="1"/>
          </p:cNvSpPr>
          <p:nvPr>
            <p:ph type="title"/>
          </p:nvPr>
        </p:nvSpPr>
        <p:spPr>
          <a:xfrm>
            <a:off x="1981200" y="274638"/>
            <a:ext cx="8229600" cy="1143000"/>
          </a:xfrm>
        </p:spPr>
        <p:txBody>
          <a:bodyPr/>
          <a:lstStyle/>
          <a:p>
            <a:r>
              <a:rPr lang="es-ES" dirty="0"/>
              <a:t>Investigación biomédica</a:t>
            </a:r>
            <a:endParaRPr lang="es-CR" dirty="0"/>
          </a:p>
        </p:txBody>
      </p:sp>
      <p:graphicFrame>
        <p:nvGraphicFramePr>
          <p:cNvPr id="5" name="Marcador de contenido 4">
            <a:extLst>
              <a:ext uri="{FF2B5EF4-FFF2-40B4-BE49-F238E27FC236}">
                <a16:creationId xmlns:a16="http://schemas.microsoft.com/office/drawing/2014/main" id="{AB9008C4-D61D-4DAF-A1C5-8C08DA09D8D9}"/>
              </a:ext>
            </a:extLst>
          </p:cNvPr>
          <p:cNvGraphicFramePr>
            <a:graphicFrameLocks noGrp="1"/>
          </p:cNvGraphicFramePr>
          <p:nvPr>
            <p:ph idx="1"/>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24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34">
            <a:extLst>
              <a:ext uri="{FF2B5EF4-FFF2-40B4-BE49-F238E27FC236}">
                <a16:creationId xmlns:a16="http://schemas.microsoft.com/office/drawing/2014/main" id="{E02F3C71-C981-4614-98EA-D6C494F809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719C838-A74B-46B2-9B6A-2C43FC977FF1}"/>
              </a:ext>
            </a:extLst>
          </p:cNvPr>
          <p:cNvSpPr>
            <a:spLocks noGrp="1"/>
          </p:cNvSpPr>
          <p:nvPr>
            <p:ph type="title"/>
          </p:nvPr>
        </p:nvSpPr>
        <p:spPr>
          <a:xfrm>
            <a:off x="821516" y="640263"/>
            <a:ext cx="6204984" cy="1344975"/>
          </a:xfrm>
        </p:spPr>
        <p:txBody>
          <a:bodyPr>
            <a:normAutofit/>
          </a:bodyPr>
          <a:lstStyle/>
          <a:p>
            <a:r>
              <a:rPr lang="es-ES" sz="4000"/>
              <a:t>Regulación nacional Investigación biomédica</a:t>
            </a:r>
            <a:endParaRPr lang="es-CR" sz="4000"/>
          </a:p>
        </p:txBody>
      </p:sp>
      <p:pic>
        <p:nvPicPr>
          <p:cNvPr id="4" name="Imagen 3">
            <a:extLst>
              <a:ext uri="{FF2B5EF4-FFF2-40B4-BE49-F238E27FC236}">
                <a16:creationId xmlns:a16="http://schemas.microsoft.com/office/drawing/2014/main" id="{48872F03-FC77-43C1-89EE-B900BC0ABAF6}"/>
              </a:ext>
            </a:extLst>
          </p:cNvPr>
          <p:cNvPicPr>
            <a:picLocks noChangeAspect="1"/>
          </p:cNvPicPr>
          <p:nvPr/>
        </p:nvPicPr>
        <p:blipFill rotWithShape="1">
          <a:blip r:embed="rId2"/>
          <a:srcRect l="1714"/>
          <a:stretch/>
        </p:blipFill>
        <p:spPr>
          <a:xfrm>
            <a:off x="7829551" y="519365"/>
            <a:ext cx="4042409" cy="1861088"/>
          </a:xfrm>
          <a:prstGeom prst="rect">
            <a:avLst/>
          </a:prstGeom>
        </p:spPr>
      </p:pic>
      <p:pic>
        <p:nvPicPr>
          <p:cNvPr id="6" name="Imagen 5">
            <a:extLst>
              <a:ext uri="{FF2B5EF4-FFF2-40B4-BE49-F238E27FC236}">
                <a16:creationId xmlns:a16="http://schemas.microsoft.com/office/drawing/2014/main" id="{BB0B4BDA-EEA1-4366-AA22-27DAC49A69DE}"/>
              </a:ext>
            </a:extLst>
          </p:cNvPr>
          <p:cNvPicPr>
            <a:picLocks noChangeAspect="1"/>
          </p:cNvPicPr>
          <p:nvPr/>
        </p:nvPicPr>
        <p:blipFill>
          <a:blip r:embed="rId3"/>
          <a:stretch>
            <a:fillRect/>
          </a:stretch>
        </p:blipFill>
        <p:spPr>
          <a:xfrm>
            <a:off x="8156259" y="2828925"/>
            <a:ext cx="3388994" cy="3388994"/>
          </a:xfrm>
          <a:prstGeom prst="rect">
            <a:avLst/>
          </a:prstGeom>
        </p:spPr>
      </p:pic>
      <p:sp>
        <p:nvSpPr>
          <p:cNvPr id="3" name="Rectángulo 2">
            <a:extLst>
              <a:ext uri="{FF2B5EF4-FFF2-40B4-BE49-F238E27FC236}">
                <a16:creationId xmlns:a16="http://schemas.microsoft.com/office/drawing/2014/main" id="{B4A7F27C-5B96-4E7C-BD46-80258F02881B}"/>
              </a:ext>
            </a:extLst>
          </p:cNvPr>
          <p:cNvSpPr/>
          <p:nvPr/>
        </p:nvSpPr>
        <p:spPr>
          <a:xfrm>
            <a:off x="336883" y="6254113"/>
            <a:ext cx="6981444" cy="538609"/>
          </a:xfrm>
          <a:prstGeom prst="rect">
            <a:avLst/>
          </a:prstGeom>
        </p:spPr>
        <p:txBody>
          <a:bodyPr wrap="square">
            <a:spAutoFit/>
          </a:bodyPr>
          <a:lstStyle/>
          <a:p>
            <a:pPr>
              <a:spcAft>
                <a:spcPts val="600"/>
              </a:spcAft>
            </a:pPr>
            <a:r>
              <a:rPr lang="es-CR" sz="1200" dirty="0">
                <a:hlinkClick r:id="rId4"/>
              </a:rPr>
              <a:t>https://www.cendeisss.sa.cr/wp/index.php/regulaciones/</a:t>
            </a:r>
            <a:endParaRPr lang="es-CR" sz="1200" dirty="0"/>
          </a:p>
          <a:p>
            <a:pPr>
              <a:spcAft>
                <a:spcPts val="600"/>
              </a:spcAft>
            </a:pPr>
            <a:r>
              <a:rPr lang="es-CR" sz="1200" dirty="0">
                <a:hlinkClick r:id="rId5"/>
              </a:rPr>
              <a:t>https://www.cendeisss.sa.cr/wp/index.php/formularios-para-sometimiento-de-investigacion-biomedicas/</a:t>
            </a:r>
            <a:endParaRPr lang="es-CR" sz="1200" dirty="0"/>
          </a:p>
        </p:txBody>
      </p:sp>
      <p:graphicFrame>
        <p:nvGraphicFramePr>
          <p:cNvPr id="15" name="Marcador de contenido 2">
            <a:extLst>
              <a:ext uri="{FF2B5EF4-FFF2-40B4-BE49-F238E27FC236}">
                <a16:creationId xmlns:a16="http://schemas.microsoft.com/office/drawing/2014/main" id="{1B3FA026-48D3-4322-93F5-169EEC698474}"/>
              </a:ext>
            </a:extLst>
          </p:cNvPr>
          <p:cNvGraphicFramePr>
            <a:graphicFrameLocks noGrp="1"/>
          </p:cNvGraphicFramePr>
          <p:nvPr>
            <p:ph idx="1"/>
            <p:extLst>
              <p:ext uri="{D42A27DB-BD31-4B8C-83A1-F6EECF244321}">
                <p14:modId xmlns:p14="http://schemas.microsoft.com/office/powerpoint/2010/main" val="122896644"/>
              </p:ext>
            </p:extLst>
          </p:nvPr>
        </p:nvGraphicFramePr>
        <p:xfrm>
          <a:off x="821515" y="2121762"/>
          <a:ext cx="6204984" cy="36269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1701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C556BA94-4E48-47D8-B785-A21E71F4460E}"/>
              </a:ext>
            </a:extLst>
          </p:cNvPr>
          <p:cNvSpPr>
            <a:spLocks noGrp="1"/>
          </p:cNvSpPr>
          <p:nvPr>
            <p:ph type="title"/>
          </p:nvPr>
        </p:nvSpPr>
        <p:spPr>
          <a:xfrm>
            <a:off x="838200" y="365125"/>
            <a:ext cx="6076950" cy="1325563"/>
          </a:xfrm>
        </p:spPr>
        <p:txBody>
          <a:bodyPr/>
          <a:lstStyle/>
          <a:p>
            <a:pPr>
              <a:defRPr/>
            </a:pPr>
            <a:r>
              <a:rPr lang="es-ES" sz="3600" dirty="0"/>
              <a:t>Ley 9234 Reguladora de Investigación de Biomédica </a:t>
            </a:r>
            <a:endParaRPr lang="es-CR" sz="3600" b="1" dirty="0">
              <a:solidFill>
                <a:schemeClr val="bg2">
                  <a:lumMod val="50000"/>
                </a:schemeClr>
              </a:solidFill>
            </a:endParaRPr>
          </a:p>
        </p:txBody>
      </p:sp>
      <p:graphicFrame>
        <p:nvGraphicFramePr>
          <p:cNvPr id="3" name="Marcador de contenido 2">
            <a:extLst>
              <a:ext uri="{FF2B5EF4-FFF2-40B4-BE49-F238E27FC236}">
                <a16:creationId xmlns:a16="http://schemas.microsoft.com/office/drawing/2014/main" id="{5B437F8C-8726-4EBC-B6C6-83B67AA92198}"/>
              </a:ext>
            </a:extLst>
          </p:cNvPr>
          <p:cNvGraphicFramePr>
            <a:graphicFrameLocks noGrp="1"/>
          </p:cNvGraphicFramePr>
          <p:nvPr>
            <p:ph idx="1"/>
            <p:extLst/>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93E02579-5EE6-486D-A0DE-F9C0745650D6}"/>
              </a:ext>
            </a:extLst>
          </p:cNvPr>
          <p:cNvPicPr>
            <a:picLocks noChangeAspect="1"/>
          </p:cNvPicPr>
          <p:nvPr/>
        </p:nvPicPr>
        <p:blipFill>
          <a:blip r:embed="rId8"/>
          <a:stretch>
            <a:fillRect/>
          </a:stretch>
        </p:blipFill>
        <p:spPr>
          <a:xfrm>
            <a:off x="7320136" y="270381"/>
            <a:ext cx="3096344" cy="1407097"/>
          </a:xfrm>
          <a:prstGeom prst="rect">
            <a:avLst/>
          </a:prstGeom>
        </p:spPr>
      </p:pic>
    </p:spTree>
    <p:extLst>
      <p:ext uri="{BB962C8B-B14F-4D97-AF65-F5344CB8AC3E}">
        <p14:creationId xmlns:p14="http://schemas.microsoft.com/office/powerpoint/2010/main" val="209880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A68063-4C1A-4AAF-943D-3DE2DA112587}"/>
              </a:ext>
            </a:extLst>
          </p:cNvPr>
          <p:cNvSpPr>
            <a:spLocks noGrp="1"/>
          </p:cNvSpPr>
          <p:nvPr>
            <p:ph type="title"/>
          </p:nvPr>
        </p:nvSpPr>
        <p:spPr>
          <a:xfrm>
            <a:off x="847344" y="300505"/>
            <a:ext cx="10506456" cy="1197864"/>
          </a:xfrm>
        </p:spPr>
        <p:txBody>
          <a:bodyPr vert="horz" lIns="91440" tIns="45720" rIns="91440" bIns="45720" rtlCol="0" anchor="b">
            <a:normAutofit/>
          </a:bodyPr>
          <a:lstStyle/>
          <a:p>
            <a:pPr algn="ctr"/>
            <a:r>
              <a:rPr lang="en-US" sz="5400"/>
              <a:t>Ley 9234</a:t>
            </a:r>
          </a:p>
        </p:txBody>
      </p:sp>
      <p:pic>
        <p:nvPicPr>
          <p:cNvPr id="6" name="Imagen 5">
            <a:extLst>
              <a:ext uri="{FF2B5EF4-FFF2-40B4-BE49-F238E27FC236}">
                <a16:creationId xmlns:a16="http://schemas.microsoft.com/office/drawing/2014/main" id="{22C05F8E-E979-44C1-A066-266662328737}"/>
              </a:ext>
            </a:extLst>
          </p:cNvPr>
          <p:cNvPicPr>
            <a:picLocks noChangeAspect="1"/>
          </p:cNvPicPr>
          <p:nvPr/>
        </p:nvPicPr>
        <p:blipFill>
          <a:blip r:embed="rId2"/>
          <a:stretch>
            <a:fillRect/>
          </a:stretch>
        </p:blipFill>
        <p:spPr>
          <a:xfrm>
            <a:off x="370560" y="2264230"/>
            <a:ext cx="5472425" cy="4008552"/>
          </a:xfrm>
          <a:prstGeom prst="rect">
            <a:avLst/>
          </a:prstGeom>
        </p:spPr>
      </p:pic>
      <p:pic>
        <p:nvPicPr>
          <p:cNvPr id="4" name="Marcador de contenido 3">
            <a:extLst>
              <a:ext uri="{FF2B5EF4-FFF2-40B4-BE49-F238E27FC236}">
                <a16:creationId xmlns:a16="http://schemas.microsoft.com/office/drawing/2014/main" id="{FB1B48E5-016C-43C5-B5EB-18953613D795}"/>
              </a:ext>
            </a:extLst>
          </p:cNvPr>
          <p:cNvPicPr>
            <a:picLocks noGrp="1" noChangeAspect="1"/>
          </p:cNvPicPr>
          <p:nvPr>
            <p:ph idx="1"/>
          </p:nvPr>
        </p:nvPicPr>
        <p:blipFill>
          <a:blip r:embed="rId3"/>
          <a:stretch>
            <a:fillRect/>
          </a:stretch>
        </p:blipFill>
        <p:spPr>
          <a:xfrm>
            <a:off x="6244617" y="3055228"/>
            <a:ext cx="5681219" cy="2426554"/>
          </a:xfrm>
          <a:prstGeom prst="rect">
            <a:avLst/>
          </a:prstGeom>
        </p:spPr>
      </p:pic>
    </p:spTree>
    <p:extLst>
      <p:ext uri="{BB962C8B-B14F-4D97-AF65-F5344CB8AC3E}">
        <p14:creationId xmlns:p14="http://schemas.microsoft.com/office/powerpoint/2010/main" val="260161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4C54C27F-118C-41C4-B6A3-8E111BDAA6F9}"/>
              </a:ext>
            </a:extLst>
          </p:cNvPr>
          <p:cNvSpPr>
            <a:spLocks noGrp="1"/>
          </p:cNvSpPr>
          <p:nvPr>
            <p:ph type="title"/>
          </p:nvPr>
        </p:nvSpPr>
        <p:spPr>
          <a:xfrm>
            <a:off x="777240" y="731519"/>
            <a:ext cx="2845191" cy="3237579"/>
          </a:xfrm>
        </p:spPr>
        <p:txBody>
          <a:bodyPr>
            <a:normAutofit/>
          </a:bodyPr>
          <a:lstStyle/>
          <a:p>
            <a:r>
              <a:rPr lang="es-CR" sz="3500">
                <a:solidFill>
                  <a:srgbClr val="FFFFFF"/>
                </a:solidFill>
              </a:rPr>
              <a:t>Estructura organizacional </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286E2583-6166-4802-A96B-D7EC4B20CE2A}"/>
              </a:ext>
            </a:extLst>
          </p:cNvPr>
          <p:cNvGraphicFramePr>
            <a:graphicFrameLocks noGrp="1"/>
          </p:cNvGraphicFramePr>
          <p:nvPr>
            <p:ph idx="1"/>
            <p:extLst>
              <p:ext uri="{D42A27DB-BD31-4B8C-83A1-F6EECF244321}">
                <p14:modId xmlns:p14="http://schemas.microsoft.com/office/powerpoint/2010/main" val="3558821069"/>
              </p:ext>
            </p:extLst>
          </p:nvPr>
        </p:nvGraphicFramePr>
        <p:xfrm>
          <a:off x="4191608" y="-479069"/>
          <a:ext cx="7404526" cy="6165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663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17CB48-FE1A-47BA-A8C7-38CBBDBB4D12}"/>
              </a:ext>
            </a:extLst>
          </p:cNvPr>
          <p:cNvSpPr>
            <a:spLocks noGrp="1"/>
          </p:cNvSpPr>
          <p:nvPr>
            <p:ph type="title"/>
          </p:nvPr>
        </p:nvSpPr>
        <p:spPr>
          <a:xfrm>
            <a:off x="960100" y="978102"/>
            <a:ext cx="10588434" cy="1062644"/>
          </a:xfrm>
        </p:spPr>
        <p:txBody>
          <a:bodyPr anchor="b">
            <a:normAutofit/>
          </a:bodyPr>
          <a:lstStyle/>
          <a:p>
            <a:r>
              <a:rPr lang="es-ES" dirty="0"/>
              <a:t>Importante</a:t>
            </a:r>
            <a:endParaRPr lang="es-CR" dirty="0"/>
          </a:p>
        </p:txBody>
      </p:sp>
      <p:cxnSp>
        <p:nvCxnSpPr>
          <p:cNvPr id="11" name="Straight Connector 8">
            <a:extLst>
              <a:ext uri="{FF2B5EF4-FFF2-40B4-BE49-F238E27FC236}">
                <a16:creationId xmlns:a16="http://schemas.microsoft.com/office/drawing/2014/main" id="{39B7FDC9-F0CE-43A7-9F2A-83DD09DC345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1490D712-F708-460C-81B2-BDB9C91F47FE}"/>
              </a:ext>
            </a:extLst>
          </p:cNvPr>
          <p:cNvPicPr>
            <a:picLocks noChangeAspect="1"/>
          </p:cNvPicPr>
          <p:nvPr/>
        </p:nvPicPr>
        <p:blipFill>
          <a:blip r:embed="rId2"/>
          <a:stretch>
            <a:fillRect/>
          </a:stretch>
        </p:blipFill>
        <p:spPr>
          <a:xfrm>
            <a:off x="1333206" y="2811104"/>
            <a:ext cx="2928114" cy="2928114"/>
          </a:xfrm>
          <a:prstGeom prst="rect">
            <a:avLst/>
          </a:prstGeom>
        </p:spPr>
      </p:pic>
      <p:sp>
        <p:nvSpPr>
          <p:cNvPr id="3" name="Marcador de contenido 2">
            <a:extLst>
              <a:ext uri="{FF2B5EF4-FFF2-40B4-BE49-F238E27FC236}">
                <a16:creationId xmlns:a16="http://schemas.microsoft.com/office/drawing/2014/main" id="{7D1BDAC7-BB69-49C4-AEE7-1ACE4ACE327E}"/>
              </a:ext>
            </a:extLst>
          </p:cNvPr>
          <p:cNvSpPr>
            <a:spLocks noGrp="1"/>
          </p:cNvSpPr>
          <p:nvPr>
            <p:ph idx="1"/>
          </p:nvPr>
        </p:nvSpPr>
        <p:spPr>
          <a:xfrm>
            <a:off x="4955354" y="2682433"/>
            <a:ext cx="6282169" cy="3215749"/>
          </a:xfrm>
        </p:spPr>
        <p:txBody>
          <a:bodyPr>
            <a:normAutofit/>
          </a:bodyPr>
          <a:lstStyle/>
          <a:p>
            <a:pPr algn="just"/>
            <a:r>
              <a:rPr lang="es-CR" sz="2200" dirty="0"/>
              <a:t>Toda investigación biomédica que se pretenda realizar en la CCSS, que utilice algún recurso institucional, requiera la participación de personas usuarias o funcionarios como sujetos de investigación o pretenda la utilización de muestras biológicas o de datos derivadas de estas, debe contar antes de su inicio con la debida aprobación de un CEC institucional acreditado ante el CONIS y la autorización de la autoridad superior correspondiente.</a:t>
            </a:r>
          </a:p>
          <a:p>
            <a:endParaRPr lang="es-CR" sz="2200" dirty="0"/>
          </a:p>
        </p:txBody>
      </p:sp>
    </p:spTree>
    <p:extLst>
      <p:ext uri="{BB962C8B-B14F-4D97-AF65-F5344CB8AC3E}">
        <p14:creationId xmlns:p14="http://schemas.microsoft.com/office/powerpoint/2010/main" val="637076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1325563"/>
          </a:xfrm>
        </p:spPr>
        <p:txBody>
          <a:bodyPr>
            <a:normAutofit/>
          </a:bodyPr>
          <a:lstStyle/>
          <a:p>
            <a:pPr algn="ctr"/>
            <a:r>
              <a:rPr lang="es-CR"/>
              <a:t>Solicitud de aprobación de </a:t>
            </a:r>
            <a:br>
              <a:rPr lang="es-CR"/>
            </a:br>
            <a:r>
              <a:rPr lang="es-CR"/>
              <a:t>investigaciones biomédicas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0582442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797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E52834B-1441-409E-9181-EEA71100DF85}"/>
              </a:ext>
            </a:extLst>
          </p:cNvPr>
          <p:cNvPicPr>
            <a:picLocks noChangeAspect="1"/>
          </p:cNvPicPr>
          <p:nvPr/>
        </p:nvPicPr>
        <p:blipFill rotWithShape="1">
          <a:blip r:embed="rId2">
            <a:alphaModFix/>
            <a:extLst/>
          </a:blip>
          <a:srcRect l="10405" r="9983" b="2"/>
          <a:stretch/>
        </p:blipFill>
        <p:spPr>
          <a:xfrm>
            <a:off x="6083786" y="-168316"/>
            <a:ext cx="6261330" cy="3932313"/>
          </a:xfrm>
          <a:prstGeom prst="rect">
            <a:avLst/>
          </a:prstGeom>
          <a:effectLst>
            <a:softEdge rad="533400"/>
          </a:effectLst>
        </p:spPr>
      </p:pic>
      <p:pic>
        <p:nvPicPr>
          <p:cNvPr id="7" name="Imagen 6">
            <a:extLst>
              <a:ext uri="{FF2B5EF4-FFF2-40B4-BE49-F238E27FC236}">
                <a16:creationId xmlns:a16="http://schemas.microsoft.com/office/drawing/2014/main" id="{B5DC7898-F593-4AF1-A4A5-C92FFFE99DDA}"/>
              </a:ext>
            </a:extLst>
          </p:cNvPr>
          <p:cNvPicPr>
            <a:picLocks noChangeAspect="1"/>
          </p:cNvPicPr>
          <p:nvPr/>
        </p:nvPicPr>
        <p:blipFill rotWithShape="1">
          <a:blip r:embed="rId3"/>
          <a:srcRect t="7612" r="-1" b="2655"/>
          <a:stretch/>
        </p:blipFill>
        <p:spPr>
          <a:xfrm>
            <a:off x="6089904" y="2487166"/>
            <a:ext cx="6263640" cy="4215384"/>
          </a:xfrm>
          <a:prstGeom prst="rect">
            <a:avLst/>
          </a:prstGeom>
          <a:effectLst>
            <a:softEdge rad="533400"/>
          </a:effectLst>
        </p:spPr>
      </p:pic>
      <p:pic>
        <p:nvPicPr>
          <p:cNvPr id="39" name="Picture 36">
            <a:extLst>
              <a:ext uri="{FF2B5EF4-FFF2-40B4-BE49-F238E27FC236}">
                <a16:creationId xmlns:a16="http://schemas.microsoft.com/office/drawing/2014/main" id="{22901FED-4FC9-4ED5-8123-C98BCD1616B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F2A233A-76A7-4ACC-938F-598B9A25549D}"/>
              </a:ext>
            </a:extLst>
          </p:cNvPr>
          <p:cNvSpPr>
            <a:spLocks noGrp="1"/>
          </p:cNvSpPr>
          <p:nvPr>
            <p:ph type="title"/>
          </p:nvPr>
        </p:nvSpPr>
        <p:spPr>
          <a:xfrm>
            <a:off x="804998" y="798445"/>
            <a:ext cx="4803636" cy="1311664"/>
          </a:xfrm>
        </p:spPr>
        <p:txBody>
          <a:bodyPr>
            <a:normAutofit/>
          </a:bodyPr>
          <a:lstStyle/>
          <a:p>
            <a:r>
              <a:rPr lang="es-ES" sz="3100">
                <a:solidFill>
                  <a:srgbClr val="000000"/>
                </a:solidFill>
              </a:rPr>
              <a:t>Si el centro asistencial no cuenta con CEC acreditado…</a:t>
            </a:r>
            <a:endParaRPr lang="es-CR" sz="3100">
              <a:solidFill>
                <a:srgbClr val="000000"/>
              </a:solidFill>
            </a:endParaRPr>
          </a:p>
        </p:txBody>
      </p:sp>
      <p:sp>
        <p:nvSpPr>
          <p:cNvPr id="3" name="Marcador de contenido 2">
            <a:extLst>
              <a:ext uri="{FF2B5EF4-FFF2-40B4-BE49-F238E27FC236}">
                <a16:creationId xmlns:a16="http://schemas.microsoft.com/office/drawing/2014/main" id="{07DF358E-7B6E-48C6-9807-8C706060994C}"/>
              </a:ext>
            </a:extLst>
          </p:cNvPr>
          <p:cNvSpPr>
            <a:spLocks noGrp="1"/>
          </p:cNvSpPr>
          <p:nvPr>
            <p:ph idx="1"/>
          </p:nvPr>
        </p:nvSpPr>
        <p:spPr>
          <a:xfrm>
            <a:off x="804997" y="2272143"/>
            <a:ext cx="4803637" cy="3788830"/>
          </a:xfrm>
        </p:spPr>
        <p:txBody>
          <a:bodyPr anchor="ctr">
            <a:normAutofit/>
          </a:bodyPr>
          <a:lstStyle/>
          <a:p>
            <a:r>
              <a:rPr lang="es-CR" sz="2000">
                <a:solidFill>
                  <a:srgbClr val="000000"/>
                </a:solidFill>
              </a:rPr>
              <a:t>La revisión de las investigaciones biomédicas se hará según la red de servicios, es decir, estará a cargo de un CEC acreditado perteneciente a la misma red a la que corresponde el establecimiento en el cual se pretende realizar. </a:t>
            </a:r>
          </a:p>
          <a:p>
            <a:r>
              <a:rPr lang="es-CR" sz="2000">
                <a:solidFill>
                  <a:srgbClr val="000000"/>
                </a:solidFill>
              </a:rPr>
              <a:t>En caso de hospitales especializados sin CEC, las solicitudes de revisión deben ser enviadas al CEC-CENTRAL-CCSS.</a:t>
            </a:r>
          </a:p>
        </p:txBody>
      </p:sp>
    </p:spTree>
    <p:extLst>
      <p:ext uri="{BB962C8B-B14F-4D97-AF65-F5344CB8AC3E}">
        <p14:creationId xmlns:p14="http://schemas.microsoft.com/office/powerpoint/2010/main" val="3402712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655CB-E0D4-49B8-92CF-8BE0D3EB6281}"/>
              </a:ext>
            </a:extLst>
          </p:cNvPr>
          <p:cNvSpPr>
            <a:spLocks noGrp="1"/>
          </p:cNvSpPr>
          <p:nvPr>
            <p:ph type="title"/>
          </p:nvPr>
        </p:nvSpPr>
        <p:spPr/>
        <p:txBody>
          <a:bodyPr>
            <a:normAutofit/>
          </a:bodyPr>
          <a:lstStyle/>
          <a:p>
            <a:r>
              <a:rPr lang="es-CR" dirty="0"/>
              <a:t>Requisitos para la solicitud de revisión de una investigación biomédica</a:t>
            </a:r>
          </a:p>
        </p:txBody>
      </p:sp>
      <p:sp>
        <p:nvSpPr>
          <p:cNvPr id="3" name="Marcador de contenido 2">
            <a:extLst>
              <a:ext uri="{FF2B5EF4-FFF2-40B4-BE49-F238E27FC236}">
                <a16:creationId xmlns:a16="http://schemas.microsoft.com/office/drawing/2014/main" id="{68DB1260-F955-4646-BD14-E182A5F820CC}"/>
              </a:ext>
            </a:extLst>
          </p:cNvPr>
          <p:cNvSpPr>
            <a:spLocks noGrp="1"/>
          </p:cNvSpPr>
          <p:nvPr>
            <p:ph idx="1"/>
          </p:nvPr>
        </p:nvSpPr>
        <p:spPr/>
        <p:txBody>
          <a:bodyPr>
            <a:normAutofit/>
          </a:bodyPr>
          <a:lstStyle/>
          <a:p>
            <a:r>
              <a:rPr lang="es-ES" sz="2400" dirty="0"/>
              <a:t>Disponibles en la página del CENDEISSS, sección Investigación</a:t>
            </a:r>
            <a:endParaRPr lang="es-CR" sz="2400" dirty="0"/>
          </a:p>
        </p:txBody>
      </p:sp>
      <p:pic>
        <p:nvPicPr>
          <p:cNvPr id="4" name="Imagen 3">
            <a:extLst>
              <a:ext uri="{FF2B5EF4-FFF2-40B4-BE49-F238E27FC236}">
                <a16:creationId xmlns:a16="http://schemas.microsoft.com/office/drawing/2014/main" id="{CBDD947E-04CD-4A1F-B472-53FEA3050D5C}"/>
              </a:ext>
            </a:extLst>
          </p:cNvPr>
          <p:cNvPicPr>
            <a:picLocks noChangeAspect="1"/>
          </p:cNvPicPr>
          <p:nvPr/>
        </p:nvPicPr>
        <p:blipFill rotWithShape="1">
          <a:blip r:embed="rId2"/>
          <a:srcRect l="2578"/>
          <a:stretch/>
        </p:blipFill>
        <p:spPr>
          <a:xfrm>
            <a:off x="766618" y="2830763"/>
            <a:ext cx="10206181" cy="3481137"/>
          </a:xfrm>
          <a:prstGeom prst="rect">
            <a:avLst/>
          </a:prstGeom>
        </p:spPr>
      </p:pic>
    </p:spTree>
    <p:extLst>
      <p:ext uri="{BB962C8B-B14F-4D97-AF65-F5344CB8AC3E}">
        <p14:creationId xmlns:p14="http://schemas.microsoft.com/office/powerpoint/2010/main" val="251943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7">
            <a:extLst>
              <a:ext uri="{FF2B5EF4-FFF2-40B4-BE49-F238E27FC236}">
                <a16:creationId xmlns:a16="http://schemas.microsoft.com/office/drawing/2014/main" id="{D3E17859-C5F0-476F-A082-A4CB8841D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5E0F9B68-7F8A-4AA7-ABE3-F10BB8BF235E}"/>
              </a:ext>
            </a:extLst>
          </p:cNvPr>
          <p:cNvSpPr>
            <a:spLocks noGrp="1"/>
          </p:cNvSpPr>
          <p:nvPr>
            <p:ph type="title"/>
          </p:nvPr>
        </p:nvSpPr>
        <p:spPr>
          <a:xfrm>
            <a:off x="838200" y="365125"/>
            <a:ext cx="10515599" cy="1325563"/>
          </a:xfrm>
        </p:spPr>
        <p:txBody>
          <a:bodyPr>
            <a:normAutofit/>
          </a:bodyPr>
          <a:lstStyle/>
          <a:p>
            <a:r>
              <a:rPr lang="es-ES" dirty="0"/>
              <a:t>Autorización como investigador</a:t>
            </a:r>
            <a:endParaRPr lang="es-CR" dirty="0"/>
          </a:p>
        </p:txBody>
      </p:sp>
      <p:sp>
        <p:nvSpPr>
          <p:cNvPr id="3" name="Marcador de contenido 2">
            <a:extLst>
              <a:ext uri="{FF2B5EF4-FFF2-40B4-BE49-F238E27FC236}">
                <a16:creationId xmlns:a16="http://schemas.microsoft.com/office/drawing/2014/main" id="{0E525B66-DFFE-4B62-B1C9-C8CF1AB56457}"/>
              </a:ext>
            </a:extLst>
          </p:cNvPr>
          <p:cNvSpPr>
            <a:spLocks noGrp="1"/>
          </p:cNvSpPr>
          <p:nvPr>
            <p:ph idx="1"/>
          </p:nvPr>
        </p:nvSpPr>
        <p:spPr>
          <a:xfrm>
            <a:off x="838200" y="1825625"/>
            <a:ext cx="5393361" cy="4351338"/>
          </a:xfrm>
        </p:spPr>
        <p:txBody>
          <a:bodyPr>
            <a:normAutofit/>
          </a:bodyPr>
          <a:lstStyle/>
          <a:p>
            <a:pPr lvl="0"/>
            <a:r>
              <a:rPr lang="es-CR" sz="1800"/>
              <a:t>Todo el equipo investigador debe contar con la autorización del CONIS.</a:t>
            </a:r>
          </a:p>
          <a:p>
            <a:pPr lvl="0"/>
            <a:r>
              <a:rPr lang="es-CR" sz="1800"/>
              <a:t>Los estudiantes pueden optar por la acreditación como </a:t>
            </a:r>
            <a:r>
              <a:rPr lang="es-CR" sz="1800" b="1"/>
              <a:t>estudiante investigador</a:t>
            </a:r>
            <a:r>
              <a:rPr lang="es-CR" sz="1800"/>
              <a:t>, lo cual los faculta para realizar únicamente la investigación correspondiente a su trabajo de graduación universitario para el cual fue otorgado el certificado. Una vez concluido éste, el certificado pierde su validez. </a:t>
            </a:r>
          </a:p>
          <a:p>
            <a:pPr lvl="0"/>
            <a:r>
              <a:rPr lang="es-CR" sz="1800"/>
              <a:t>Para obtener este tipo de acreditación deben cumplir los requisitos establecidos en la Guía para sometimiento de la autorización a estudiantes investigadores, disponible en </a:t>
            </a:r>
            <a:r>
              <a:rPr lang="es-CR" sz="1800" u="sng">
                <a:hlinkClick r:id="rId2"/>
              </a:rPr>
              <a:t>https://www.ministeriodesalud.go.cr/index.php/consejos/conis</a:t>
            </a:r>
            <a:r>
              <a:rPr lang="es-CR" sz="1800"/>
              <a:t>.</a:t>
            </a:r>
          </a:p>
          <a:p>
            <a:endParaRPr lang="es-CR" sz="1800"/>
          </a:p>
        </p:txBody>
      </p:sp>
      <p:pic>
        <p:nvPicPr>
          <p:cNvPr id="6" name="Imagen 5">
            <a:extLst>
              <a:ext uri="{FF2B5EF4-FFF2-40B4-BE49-F238E27FC236}">
                <a16:creationId xmlns:a16="http://schemas.microsoft.com/office/drawing/2014/main" id="{63076CA3-D31E-481A-9983-DE1F0CCCB6FA}"/>
              </a:ext>
            </a:extLst>
          </p:cNvPr>
          <p:cNvPicPr>
            <a:picLocks noChangeAspect="1"/>
          </p:cNvPicPr>
          <p:nvPr/>
        </p:nvPicPr>
        <p:blipFill rotWithShape="1">
          <a:blip r:embed="rId3"/>
          <a:srcRect l="21111" r="2" b="2"/>
          <a:stretch/>
        </p:blipFill>
        <p:spPr>
          <a:xfrm>
            <a:off x="6848918" y="1771078"/>
            <a:ext cx="4504881" cy="4504881"/>
          </a:xfrm>
          <a:custGeom>
            <a:avLst/>
            <a:gdLst>
              <a:gd name="connsiteX0" fmla="*/ 1331584 w 2663168"/>
              <a:gd name="connsiteY0" fmla="*/ 0 h 2663168"/>
              <a:gd name="connsiteX1" fmla="*/ 2663168 w 2663168"/>
              <a:gd name="connsiteY1" fmla="*/ 1331584 h 2663168"/>
              <a:gd name="connsiteX2" fmla="*/ 1331584 w 2663168"/>
              <a:gd name="connsiteY2" fmla="*/ 2663168 h 2663168"/>
              <a:gd name="connsiteX3" fmla="*/ 0 w 2663168"/>
              <a:gd name="connsiteY3" fmla="*/ 1331584 h 2663168"/>
              <a:gd name="connsiteX4" fmla="*/ 1331584 w 2663168"/>
              <a:gd name="connsiteY4" fmla="*/ 0 h 266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5" name="Arc 19">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Oval 21">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948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6BEA92C-7BEA-459E-B758-9F24DF69A85B}"/>
              </a:ext>
            </a:extLst>
          </p:cNvPr>
          <p:cNvPicPr>
            <a:picLocks noChangeAspect="1"/>
          </p:cNvPicPr>
          <p:nvPr/>
        </p:nvPicPr>
        <p:blipFill>
          <a:blip r:embed="rId2"/>
          <a:stretch>
            <a:fillRect/>
          </a:stretch>
        </p:blipFill>
        <p:spPr>
          <a:xfrm>
            <a:off x="2583609" y="643466"/>
            <a:ext cx="7024781" cy="5571067"/>
          </a:xfrm>
          <a:prstGeom prst="rect">
            <a:avLst/>
          </a:prstGeom>
        </p:spPr>
      </p:pic>
    </p:spTree>
    <p:extLst>
      <p:ext uri="{BB962C8B-B14F-4D97-AF65-F5344CB8AC3E}">
        <p14:creationId xmlns:p14="http://schemas.microsoft.com/office/powerpoint/2010/main" val="4239759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69D184B2-2226-4E31-BCCB-4443307674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1AC4D4E3-486A-464A-8EC8-D448810972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5">
            <a:extLst>
              <a:ext uri="{FF2B5EF4-FFF2-40B4-BE49-F238E27FC236}">
                <a16:creationId xmlns:a16="http://schemas.microsoft.com/office/drawing/2014/main" id="{864DE13E-58EB-4475-B79C-0D4FC65123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2" name="Imagen 1">
            <a:extLst>
              <a:ext uri="{FF2B5EF4-FFF2-40B4-BE49-F238E27FC236}">
                <a16:creationId xmlns:a16="http://schemas.microsoft.com/office/drawing/2014/main" id="{0F795251-D109-4407-962F-FF91FE5DB652}"/>
              </a:ext>
            </a:extLst>
          </p:cNvPr>
          <p:cNvPicPr>
            <a:picLocks noChangeAspect="1"/>
          </p:cNvPicPr>
          <p:nvPr/>
        </p:nvPicPr>
        <p:blipFill>
          <a:blip r:embed="rId2"/>
          <a:stretch>
            <a:fillRect/>
          </a:stretch>
        </p:blipFill>
        <p:spPr>
          <a:xfrm>
            <a:off x="1299718" y="1132764"/>
            <a:ext cx="4298866" cy="4413350"/>
          </a:xfrm>
          <a:prstGeom prst="rect">
            <a:avLst/>
          </a:prstGeom>
        </p:spPr>
      </p:pic>
      <p:cxnSp>
        <p:nvCxnSpPr>
          <p:cNvPr id="28" name="Straight Connector 27">
            <a:extLst>
              <a:ext uri="{FF2B5EF4-FFF2-40B4-BE49-F238E27FC236}">
                <a16:creationId xmlns:a16="http://schemas.microsoft.com/office/drawing/2014/main" id="{02E9B2EE-76CA-47F3-9977-3F2FCB7FD25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BECDA5DE-1220-4B3B-99E2-79635817AF95}"/>
              </a:ext>
            </a:extLst>
          </p:cNvPr>
          <p:cNvPicPr>
            <a:picLocks noChangeAspect="1"/>
          </p:cNvPicPr>
          <p:nvPr/>
        </p:nvPicPr>
        <p:blipFill>
          <a:blip r:embed="rId3"/>
          <a:stretch>
            <a:fillRect/>
          </a:stretch>
        </p:blipFill>
        <p:spPr>
          <a:xfrm>
            <a:off x="6434633" y="1288961"/>
            <a:ext cx="4644528" cy="4100955"/>
          </a:xfrm>
          <a:prstGeom prst="rect">
            <a:avLst/>
          </a:prstGeom>
        </p:spPr>
      </p:pic>
    </p:spTree>
    <p:extLst>
      <p:ext uri="{BB962C8B-B14F-4D97-AF65-F5344CB8AC3E}">
        <p14:creationId xmlns:p14="http://schemas.microsoft.com/office/powerpoint/2010/main" val="1681412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0FE01B5-B5A4-4971-B349-F525F53157E3}"/>
              </a:ext>
            </a:extLst>
          </p:cNvPr>
          <p:cNvPicPr>
            <a:picLocks noChangeAspect="1"/>
          </p:cNvPicPr>
          <p:nvPr/>
        </p:nvPicPr>
        <p:blipFill rotWithShape="1">
          <a:blip r:embed="rId2">
            <a:alphaModFix/>
            <a:extLst/>
          </a:blip>
          <a:srcRect l="2075"/>
          <a:stretch/>
        </p:blipFill>
        <p:spPr>
          <a:xfrm>
            <a:off x="6083786" y="-168316"/>
            <a:ext cx="6261330" cy="3932313"/>
          </a:xfrm>
          <a:prstGeom prst="rect">
            <a:avLst/>
          </a:prstGeom>
          <a:effectLst>
            <a:softEdge rad="533400"/>
          </a:effectLst>
        </p:spPr>
      </p:pic>
      <p:pic>
        <p:nvPicPr>
          <p:cNvPr id="2" name="Imagen 1">
            <a:extLst>
              <a:ext uri="{FF2B5EF4-FFF2-40B4-BE49-F238E27FC236}">
                <a16:creationId xmlns:a16="http://schemas.microsoft.com/office/drawing/2014/main" id="{410DE634-F49C-4298-8A64-1854EA138A26}"/>
              </a:ext>
            </a:extLst>
          </p:cNvPr>
          <p:cNvPicPr>
            <a:picLocks noChangeAspect="1"/>
          </p:cNvPicPr>
          <p:nvPr/>
        </p:nvPicPr>
        <p:blipFill rotWithShape="1">
          <a:blip r:embed="rId3"/>
          <a:srcRect r="-1" b="10267"/>
          <a:stretch/>
        </p:blipFill>
        <p:spPr>
          <a:xfrm>
            <a:off x="6089904" y="2487166"/>
            <a:ext cx="6263640" cy="4215384"/>
          </a:xfrm>
          <a:prstGeom prst="rect">
            <a:avLst/>
          </a:prstGeom>
          <a:effectLst>
            <a:softEdge rad="533400"/>
          </a:effectLst>
        </p:spPr>
      </p:pic>
      <p:pic>
        <p:nvPicPr>
          <p:cNvPr id="38" name="Picture 37">
            <a:extLst>
              <a:ext uri="{FF2B5EF4-FFF2-40B4-BE49-F238E27FC236}">
                <a16:creationId xmlns:a16="http://schemas.microsoft.com/office/drawing/2014/main" id="{22901FED-4FC9-4ED5-8123-C98BCD1616B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3">
            <a:extLst>
              <a:ext uri="{FF2B5EF4-FFF2-40B4-BE49-F238E27FC236}">
                <a16:creationId xmlns:a16="http://schemas.microsoft.com/office/drawing/2014/main" id="{65D8F829-3463-4B25-98C9-5327901700EA}"/>
              </a:ext>
            </a:extLst>
          </p:cNvPr>
          <p:cNvSpPr>
            <a:spLocks noGrp="1"/>
          </p:cNvSpPr>
          <p:nvPr>
            <p:ph type="title"/>
          </p:nvPr>
        </p:nvSpPr>
        <p:spPr>
          <a:xfrm>
            <a:off x="804998" y="798445"/>
            <a:ext cx="4803636" cy="1311664"/>
          </a:xfrm>
        </p:spPr>
        <p:txBody>
          <a:bodyPr>
            <a:normAutofit/>
          </a:bodyPr>
          <a:lstStyle/>
          <a:p>
            <a:r>
              <a:rPr lang="es-ES" sz="2800" dirty="0">
                <a:solidFill>
                  <a:srgbClr val="000000"/>
                </a:solidFill>
              </a:rPr>
              <a:t>Investigaciones biomédicas para optar por un título académico</a:t>
            </a:r>
            <a:endParaRPr lang="es-CR" sz="2800" dirty="0">
              <a:solidFill>
                <a:srgbClr val="000000"/>
              </a:solidFill>
            </a:endParaRPr>
          </a:p>
        </p:txBody>
      </p:sp>
      <p:sp>
        <p:nvSpPr>
          <p:cNvPr id="5" name="Marcador de contenido 4">
            <a:extLst>
              <a:ext uri="{FF2B5EF4-FFF2-40B4-BE49-F238E27FC236}">
                <a16:creationId xmlns:a16="http://schemas.microsoft.com/office/drawing/2014/main" id="{3D0FA7AF-D4FB-43F6-A3C9-B5DD7FAA4742}"/>
              </a:ext>
            </a:extLst>
          </p:cNvPr>
          <p:cNvSpPr>
            <a:spLocks noGrp="1"/>
          </p:cNvSpPr>
          <p:nvPr>
            <p:ph idx="1"/>
          </p:nvPr>
        </p:nvSpPr>
        <p:spPr>
          <a:xfrm>
            <a:off x="804997" y="2272143"/>
            <a:ext cx="4803637" cy="3788830"/>
          </a:xfrm>
        </p:spPr>
        <p:txBody>
          <a:bodyPr anchor="ctr">
            <a:normAutofit/>
          </a:bodyPr>
          <a:lstStyle/>
          <a:p>
            <a:pPr lvl="0"/>
            <a:r>
              <a:rPr lang="es-CR" sz="1900" dirty="0">
                <a:solidFill>
                  <a:srgbClr val="000000"/>
                </a:solidFill>
              </a:rPr>
              <a:t>Se requiere contar con un </a:t>
            </a:r>
            <a:r>
              <a:rPr lang="es-CR" sz="1900" b="1" dirty="0">
                <a:solidFill>
                  <a:srgbClr val="000000"/>
                </a:solidFill>
              </a:rPr>
              <a:t>tutor académico </a:t>
            </a:r>
            <a:r>
              <a:rPr lang="es-CR" sz="1900" dirty="0">
                <a:solidFill>
                  <a:srgbClr val="000000"/>
                </a:solidFill>
              </a:rPr>
              <a:t>designado por la universidad, y un </a:t>
            </a:r>
            <a:r>
              <a:rPr lang="es-CR" sz="1900" b="1" dirty="0">
                <a:solidFill>
                  <a:srgbClr val="000000"/>
                </a:solidFill>
              </a:rPr>
              <a:t>tutor institucional</a:t>
            </a:r>
            <a:r>
              <a:rPr lang="es-CR" sz="1900" dirty="0">
                <a:solidFill>
                  <a:srgbClr val="000000"/>
                </a:solidFill>
              </a:rPr>
              <a:t>. Pueden ser la misma persona. </a:t>
            </a:r>
          </a:p>
          <a:p>
            <a:pPr lvl="0"/>
            <a:r>
              <a:rPr lang="es-CR" sz="1900" dirty="0">
                <a:solidFill>
                  <a:srgbClr val="000000"/>
                </a:solidFill>
              </a:rPr>
              <a:t>El tutor institucional asume ante la CCSS el carácter de corresponsable de la investigación si el estudiante es trabajador de la CCSS y, si no, adquiere la condición de responsable de la misma. </a:t>
            </a:r>
          </a:p>
          <a:p>
            <a:pPr lvl="0"/>
            <a:r>
              <a:rPr lang="es-CR" sz="1900" dirty="0">
                <a:solidFill>
                  <a:srgbClr val="000000"/>
                </a:solidFill>
              </a:rPr>
              <a:t>El tutor académico es el responsable de la supervisión académica del estudio y puede ser funcionario o no de la CCSS. Ambas tutorías pueden ser ejercidas por una misma persona.</a:t>
            </a:r>
          </a:p>
          <a:p>
            <a:endParaRPr lang="es-CR" sz="1900" dirty="0">
              <a:solidFill>
                <a:srgbClr val="000000"/>
              </a:solidFill>
            </a:endParaRPr>
          </a:p>
        </p:txBody>
      </p:sp>
    </p:spTree>
    <p:extLst>
      <p:ext uri="{BB962C8B-B14F-4D97-AF65-F5344CB8AC3E}">
        <p14:creationId xmlns:p14="http://schemas.microsoft.com/office/powerpoint/2010/main" val="130825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AAD179A-92B6-445A-ABA1-C5979A9D75D3}"/>
              </a:ext>
            </a:extLst>
          </p:cNvPr>
          <p:cNvPicPr>
            <a:picLocks noChangeAspect="1"/>
          </p:cNvPicPr>
          <p:nvPr/>
        </p:nvPicPr>
        <p:blipFill rotWithShape="1">
          <a:blip r:embed="rId2">
            <a:alphaModFix/>
            <a:extLst/>
          </a:blip>
          <a:srcRect l="20582" r="2" b="2"/>
          <a:stretch/>
        </p:blipFill>
        <p:spPr>
          <a:xfrm>
            <a:off x="6706581" y="2247531"/>
            <a:ext cx="5485419" cy="4610469"/>
          </a:xfrm>
          <a:custGeom>
            <a:avLst/>
            <a:gdLst>
              <a:gd name="connsiteX0" fmla="*/ 3140343 w 5485419"/>
              <a:gd name="connsiteY0" fmla="*/ 0 h 4610469"/>
              <a:gd name="connsiteX1" fmla="*/ 5360901 w 5485419"/>
              <a:gd name="connsiteY1" fmla="*/ 919786 h 4610469"/>
              <a:gd name="connsiteX2" fmla="*/ 5485419 w 5485419"/>
              <a:gd name="connsiteY2" fmla="*/ 1056789 h 4610469"/>
              <a:gd name="connsiteX3" fmla="*/ 5485419 w 5485419"/>
              <a:gd name="connsiteY3" fmla="*/ 4610469 h 4610469"/>
              <a:gd name="connsiteX4" fmla="*/ 366137 w 5485419"/>
              <a:gd name="connsiteY4" fmla="*/ 4610469 h 4610469"/>
              <a:gd name="connsiteX5" fmla="*/ 246784 w 5485419"/>
              <a:gd name="connsiteY5" fmla="*/ 4362707 h 4610469"/>
              <a:gd name="connsiteX6" fmla="*/ 0 w 5485419"/>
              <a:gd name="connsiteY6" fmla="*/ 3140344 h 4610469"/>
              <a:gd name="connsiteX7" fmla="*/ 3140343 w 5485419"/>
              <a:gd name="connsiteY7" fmla="*/ 0 h 461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19" h="4610469">
                <a:moveTo>
                  <a:pt x="3140343" y="0"/>
                </a:moveTo>
                <a:cubicBezTo>
                  <a:pt x="4007525" y="0"/>
                  <a:pt x="4792611" y="351495"/>
                  <a:pt x="5360901" y="919786"/>
                </a:cubicBezTo>
                <a:lnTo>
                  <a:pt x="5485419" y="1056789"/>
                </a:lnTo>
                <a:lnTo>
                  <a:pt x="5485419" y="4610469"/>
                </a:lnTo>
                <a:lnTo>
                  <a:pt x="366137" y="4610469"/>
                </a:lnTo>
                <a:lnTo>
                  <a:pt x="246784" y="4362707"/>
                </a:lnTo>
                <a:cubicBezTo>
                  <a:pt x="87874" y="3987002"/>
                  <a:pt x="0" y="3573935"/>
                  <a:pt x="0" y="3140344"/>
                </a:cubicBezTo>
                <a:cubicBezTo>
                  <a:pt x="0" y="1405980"/>
                  <a:pt x="1405980" y="0"/>
                  <a:pt x="3140343" y="0"/>
                </a:cubicBezTo>
                <a:close/>
              </a:path>
            </a:pathLst>
          </a:custGeom>
          <a:effectLst>
            <a:softEdge rad="0"/>
          </a:effectLst>
        </p:spPr>
      </p:pic>
      <p:pic>
        <p:nvPicPr>
          <p:cNvPr id="4" name="Imagen 3">
            <a:extLst>
              <a:ext uri="{FF2B5EF4-FFF2-40B4-BE49-F238E27FC236}">
                <a16:creationId xmlns:a16="http://schemas.microsoft.com/office/drawing/2014/main" id="{48A5825B-4F4D-491A-8622-B42CF8CBD754}"/>
              </a:ext>
            </a:extLst>
          </p:cNvPr>
          <p:cNvPicPr>
            <a:picLocks noChangeAspect="1"/>
          </p:cNvPicPr>
          <p:nvPr/>
        </p:nvPicPr>
        <p:blipFill rotWithShape="1">
          <a:blip r:embed="rId3">
            <a:alphaModFix/>
            <a:extLst/>
          </a:blip>
          <a:srcRect l="18753" r="12719" b="2"/>
          <a:stretch/>
        </p:blipFill>
        <p:spPr>
          <a:xfrm>
            <a:off x="6219440" y="1"/>
            <a:ext cx="4548867" cy="2614366"/>
          </a:xfrm>
          <a:custGeom>
            <a:avLst/>
            <a:gdLst>
              <a:gd name="connsiteX0" fmla="*/ 28132 w 4548867"/>
              <a:gd name="connsiteY0" fmla="*/ 0 h 2614366"/>
              <a:gd name="connsiteX1" fmla="*/ 4520736 w 4548867"/>
              <a:gd name="connsiteY1" fmla="*/ 0 h 2614366"/>
              <a:gd name="connsiteX2" fmla="*/ 4537124 w 4548867"/>
              <a:gd name="connsiteY2" fmla="*/ 107385 h 2614366"/>
              <a:gd name="connsiteX3" fmla="*/ 4548867 w 4548867"/>
              <a:gd name="connsiteY3" fmla="*/ 339933 h 2614366"/>
              <a:gd name="connsiteX4" fmla="*/ 2274434 w 4548867"/>
              <a:gd name="connsiteY4" fmla="*/ 2614366 h 2614366"/>
              <a:gd name="connsiteX5" fmla="*/ 0 w 4548867"/>
              <a:gd name="connsiteY5" fmla="*/ 339933 h 2614366"/>
              <a:gd name="connsiteX6" fmla="*/ 11743 w 4548867"/>
              <a:gd name="connsiteY6" fmla="*/ 107385 h 261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8867" h="2614366">
                <a:moveTo>
                  <a:pt x="28132" y="0"/>
                </a:moveTo>
                <a:lnTo>
                  <a:pt x="4520736" y="0"/>
                </a:lnTo>
                <a:lnTo>
                  <a:pt x="4537124" y="107385"/>
                </a:lnTo>
                <a:cubicBezTo>
                  <a:pt x="4544889" y="183845"/>
                  <a:pt x="4548867" y="261424"/>
                  <a:pt x="4548867" y="339933"/>
                </a:cubicBezTo>
                <a:cubicBezTo>
                  <a:pt x="4548867" y="1596068"/>
                  <a:pt x="3530568" y="2614366"/>
                  <a:pt x="2274434" y="2614366"/>
                </a:cubicBezTo>
                <a:cubicBezTo>
                  <a:pt x="1018299" y="2614366"/>
                  <a:pt x="0" y="1596068"/>
                  <a:pt x="0" y="339933"/>
                </a:cubicBezTo>
                <a:cubicBezTo>
                  <a:pt x="0" y="261424"/>
                  <a:pt x="3978" y="183845"/>
                  <a:pt x="11743" y="107385"/>
                </a:cubicBezTo>
                <a:close/>
              </a:path>
            </a:pathLst>
          </a:custGeom>
          <a:effectLst>
            <a:softEdge rad="0"/>
          </a:effectLst>
        </p:spPr>
      </p:pic>
      <p:pic>
        <p:nvPicPr>
          <p:cNvPr id="35" name="Picture 32">
            <a:extLst>
              <a:ext uri="{FF2B5EF4-FFF2-40B4-BE49-F238E27FC236}">
                <a16:creationId xmlns:a16="http://schemas.microsoft.com/office/drawing/2014/main" id="{3B37BAF8-EA97-496B-9DF6-3D53B6A1997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ítulo 1">
            <a:extLst>
              <a:ext uri="{FF2B5EF4-FFF2-40B4-BE49-F238E27FC236}">
                <a16:creationId xmlns:a16="http://schemas.microsoft.com/office/drawing/2014/main" id="{8802CD85-8B7C-4697-9CF9-51DED55C5CDE}"/>
              </a:ext>
            </a:extLst>
          </p:cNvPr>
          <p:cNvSpPr>
            <a:spLocks noGrp="1"/>
          </p:cNvSpPr>
          <p:nvPr>
            <p:ph type="title"/>
          </p:nvPr>
        </p:nvSpPr>
        <p:spPr>
          <a:xfrm>
            <a:off x="805661" y="802955"/>
            <a:ext cx="5290594" cy="1454051"/>
          </a:xfrm>
        </p:spPr>
        <p:txBody>
          <a:bodyPr>
            <a:normAutofit/>
          </a:bodyPr>
          <a:lstStyle/>
          <a:p>
            <a:r>
              <a:rPr lang="es-ES" sz="3100">
                <a:solidFill>
                  <a:srgbClr val="000000"/>
                </a:solidFill>
              </a:rPr>
              <a:t>Investigaciones biomédicas para optar por un título académico</a:t>
            </a:r>
            <a:endParaRPr lang="es-CR" sz="3100">
              <a:solidFill>
                <a:srgbClr val="000000"/>
              </a:solidFill>
            </a:endParaRPr>
          </a:p>
        </p:txBody>
      </p:sp>
      <p:sp>
        <p:nvSpPr>
          <p:cNvPr id="3" name="Marcador de contenido 2">
            <a:extLst>
              <a:ext uri="{FF2B5EF4-FFF2-40B4-BE49-F238E27FC236}">
                <a16:creationId xmlns:a16="http://schemas.microsoft.com/office/drawing/2014/main" id="{638A4880-902A-436B-B71F-3CC72EC88BC0}"/>
              </a:ext>
            </a:extLst>
          </p:cNvPr>
          <p:cNvSpPr>
            <a:spLocks noGrp="1"/>
          </p:cNvSpPr>
          <p:nvPr>
            <p:ph idx="1"/>
          </p:nvPr>
        </p:nvSpPr>
        <p:spPr>
          <a:xfrm>
            <a:off x="805661" y="2421682"/>
            <a:ext cx="5286665" cy="3639289"/>
          </a:xfrm>
        </p:spPr>
        <p:txBody>
          <a:bodyPr anchor="ctr">
            <a:normAutofit/>
          </a:bodyPr>
          <a:lstStyle/>
          <a:p>
            <a:pPr algn="just"/>
            <a:r>
              <a:rPr lang="es-CR" sz="1600" dirty="0">
                <a:solidFill>
                  <a:srgbClr val="000000"/>
                </a:solidFill>
              </a:rPr>
              <a:t>Los tutores deben estar autorizados por el CONIS como investigadores </a:t>
            </a:r>
            <a:r>
              <a:rPr lang="es-CR" sz="1600" dirty="0" err="1">
                <a:solidFill>
                  <a:srgbClr val="000000"/>
                </a:solidFill>
              </a:rPr>
              <a:t>intervencional</a:t>
            </a:r>
            <a:r>
              <a:rPr lang="es-CR" sz="1600" dirty="0">
                <a:solidFill>
                  <a:srgbClr val="000000"/>
                </a:solidFill>
              </a:rPr>
              <a:t> u observacional, según sea la investigación que se pretenda realizar.</a:t>
            </a:r>
          </a:p>
          <a:p>
            <a:pPr algn="just"/>
            <a:r>
              <a:rPr lang="es-CR" sz="1600" dirty="0">
                <a:solidFill>
                  <a:srgbClr val="000000"/>
                </a:solidFill>
              </a:rPr>
              <a:t>La solicitud de revisión de este tipo de investigaciones debe acompañarse de: </a:t>
            </a:r>
          </a:p>
          <a:p>
            <a:pPr lvl="1" algn="just"/>
            <a:r>
              <a:rPr lang="es-CR" sz="1600" dirty="0">
                <a:solidFill>
                  <a:srgbClr val="000000"/>
                </a:solidFill>
              </a:rPr>
              <a:t>Certificación en papel membretado de la universidad correspondiente, emitida por el tutor universitario responsable en la que conste la revisión exhaustiva y la recomendación favorable del proyecto de investigación. </a:t>
            </a:r>
          </a:p>
          <a:p>
            <a:pPr lvl="1" algn="just"/>
            <a:r>
              <a:rPr lang="es-CR" sz="1600" dirty="0">
                <a:solidFill>
                  <a:srgbClr val="000000"/>
                </a:solidFill>
              </a:rPr>
              <a:t>Copia en papel membretado de la universidad correspondiente, de la aprobación del comité de tesis o unidad de posgrado respectiva indicando que la investigación cuenta con la revisión metodológica y la aprobación de esa instancia.</a:t>
            </a:r>
          </a:p>
          <a:p>
            <a:endParaRPr lang="es-CR" sz="1600" dirty="0">
              <a:solidFill>
                <a:srgbClr val="000000"/>
              </a:solidFill>
            </a:endParaRPr>
          </a:p>
        </p:txBody>
      </p:sp>
    </p:spTree>
    <p:extLst>
      <p:ext uri="{BB962C8B-B14F-4D97-AF65-F5344CB8AC3E}">
        <p14:creationId xmlns:p14="http://schemas.microsoft.com/office/powerpoint/2010/main" val="4136139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F0DE2-65BC-40E1-9611-7223337A796B}"/>
              </a:ext>
            </a:extLst>
          </p:cNvPr>
          <p:cNvSpPr>
            <a:spLocks noGrp="1"/>
          </p:cNvSpPr>
          <p:nvPr>
            <p:ph type="title"/>
          </p:nvPr>
        </p:nvSpPr>
        <p:spPr/>
        <p:txBody>
          <a:bodyPr/>
          <a:lstStyle/>
          <a:p>
            <a:r>
              <a:rPr lang="es-ES" dirty="0"/>
              <a:t>Programa de capacitación en Bioética 2020</a:t>
            </a:r>
            <a:endParaRPr lang="es-CR" dirty="0"/>
          </a:p>
        </p:txBody>
      </p:sp>
      <p:pic>
        <p:nvPicPr>
          <p:cNvPr id="4" name="Marcador de contenido 3">
            <a:extLst>
              <a:ext uri="{FF2B5EF4-FFF2-40B4-BE49-F238E27FC236}">
                <a16:creationId xmlns:a16="http://schemas.microsoft.com/office/drawing/2014/main" id="{6C0DDF64-7365-4D8E-A04B-4776287F5BA9}"/>
              </a:ext>
            </a:extLst>
          </p:cNvPr>
          <p:cNvPicPr>
            <a:picLocks noGrp="1" noChangeAspect="1"/>
          </p:cNvPicPr>
          <p:nvPr>
            <p:ph idx="1"/>
          </p:nvPr>
        </p:nvPicPr>
        <p:blipFill>
          <a:blip r:embed="rId2"/>
          <a:stretch>
            <a:fillRect/>
          </a:stretch>
        </p:blipFill>
        <p:spPr>
          <a:xfrm>
            <a:off x="1451505" y="1533525"/>
            <a:ext cx="9302219" cy="4942568"/>
          </a:xfrm>
          <a:prstGeom prst="rect">
            <a:avLst/>
          </a:prstGeom>
        </p:spPr>
      </p:pic>
      <p:sp>
        <p:nvSpPr>
          <p:cNvPr id="5" name="Flecha: a la derecha 4">
            <a:extLst>
              <a:ext uri="{FF2B5EF4-FFF2-40B4-BE49-F238E27FC236}">
                <a16:creationId xmlns:a16="http://schemas.microsoft.com/office/drawing/2014/main" id="{2D21AA08-F9C8-4A5A-A202-FF81EBBA979A}"/>
              </a:ext>
            </a:extLst>
          </p:cNvPr>
          <p:cNvSpPr/>
          <p:nvPr/>
        </p:nvSpPr>
        <p:spPr>
          <a:xfrm>
            <a:off x="3152775" y="3609975"/>
            <a:ext cx="66675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 name="CuadroTexto 2">
            <a:extLst>
              <a:ext uri="{FF2B5EF4-FFF2-40B4-BE49-F238E27FC236}">
                <a16:creationId xmlns:a16="http://schemas.microsoft.com/office/drawing/2014/main" id="{BACC5BB6-A1FC-4890-B5A8-04C4BBF7EF44}"/>
              </a:ext>
            </a:extLst>
          </p:cNvPr>
          <p:cNvSpPr txBox="1"/>
          <p:nvPr/>
        </p:nvSpPr>
        <p:spPr>
          <a:xfrm>
            <a:off x="3819525" y="3528291"/>
            <a:ext cx="6580620" cy="369332"/>
          </a:xfrm>
          <a:prstGeom prst="rect">
            <a:avLst/>
          </a:prstGeom>
          <a:noFill/>
          <a:ln w="12700">
            <a:solidFill>
              <a:srgbClr val="0070C0"/>
            </a:solidFill>
          </a:ln>
        </p:spPr>
        <p:txBody>
          <a:bodyPr wrap="square" rtlCol="0">
            <a:spAutoFit/>
          </a:bodyPr>
          <a:lstStyle/>
          <a:p>
            <a:endParaRPr lang="es-CR" dirty="0"/>
          </a:p>
        </p:txBody>
      </p:sp>
    </p:spTree>
    <p:extLst>
      <p:ext uri="{BB962C8B-B14F-4D97-AF65-F5344CB8AC3E}">
        <p14:creationId xmlns:p14="http://schemas.microsoft.com/office/powerpoint/2010/main" val="307989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EBBFB874-1579-4392-8F2D-215162C27583}"/>
              </a:ext>
            </a:extLst>
          </p:cNvPr>
          <p:cNvSpPr>
            <a:spLocks noGrp="1"/>
          </p:cNvSpPr>
          <p:nvPr>
            <p:ph type="title"/>
          </p:nvPr>
        </p:nvSpPr>
        <p:spPr>
          <a:xfrm>
            <a:off x="777240" y="731519"/>
            <a:ext cx="2845191" cy="3237579"/>
          </a:xfrm>
        </p:spPr>
        <p:txBody>
          <a:bodyPr>
            <a:normAutofit/>
          </a:bodyPr>
          <a:lstStyle/>
          <a:p>
            <a:r>
              <a:rPr lang="es-CR" sz="3800">
                <a:solidFill>
                  <a:srgbClr val="FFFFFF"/>
                </a:solidFill>
              </a:rPr>
              <a:t>Regulación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A01EE61-C233-44D7-842F-518678041A7C}"/>
              </a:ext>
            </a:extLst>
          </p:cNvPr>
          <p:cNvSpPr>
            <a:spLocks noGrp="1"/>
          </p:cNvSpPr>
          <p:nvPr>
            <p:ph idx="1"/>
          </p:nvPr>
        </p:nvSpPr>
        <p:spPr>
          <a:xfrm>
            <a:off x="4379709" y="686862"/>
            <a:ext cx="7037591" cy="5475129"/>
          </a:xfrm>
        </p:spPr>
        <p:txBody>
          <a:bodyPr anchor="ctr">
            <a:normAutofit/>
          </a:bodyPr>
          <a:lstStyle/>
          <a:p>
            <a:r>
              <a:rPr lang="es-CR" sz="2000" b="1"/>
              <a:t>Reglamento de la Actividad Clínica Docente en la CCSS (2004)</a:t>
            </a:r>
          </a:p>
          <a:p>
            <a:pPr lvl="1"/>
            <a:r>
              <a:rPr lang="es-CR" sz="2000" b="1"/>
              <a:t>Naturaleza </a:t>
            </a:r>
          </a:p>
          <a:p>
            <a:pPr lvl="2"/>
            <a:r>
              <a:rPr lang="es-CR"/>
              <a:t>Regula la Actividad Docente a nivel de pregrado, grado y posgrado.</a:t>
            </a:r>
          </a:p>
          <a:p>
            <a:pPr lvl="2"/>
            <a:r>
              <a:rPr lang="es-CR"/>
              <a:t>Garantiza a los pacientes que sus derechos a la privacidad, intimidad y calidad de los servicios de salud no se vean menoscabados por el proceso de enseñanza aprendizaje.</a:t>
            </a:r>
          </a:p>
          <a:p>
            <a:pPr lvl="1"/>
            <a:r>
              <a:rPr lang="es-CR" sz="2000" b="1"/>
              <a:t>Definiciones</a:t>
            </a:r>
            <a:endParaRPr lang="es-CR" sz="2000"/>
          </a:p>
          <a:p>
            <a:pPr lvl="2"/>
            <a:r>
              <a:rPr lang="es-CR" dirty="0"/>
              <a:t>Estudiante de posgrado:</a:t>
            </a:r>
            <a:r>
              <a:rPr lang="es-CR" b="1" dirty="0"/>
              <a:t> </a:t>
            </a:r>
            <a:r>
              <a:rPr lang="es-CR" dirty="0"/>
              <a:t>Profesional debidamente colegiado, con todos los derechos y deberes inherentes a su título, que cumple con el programa académico de posgrado de una institución de educación superior con el objetivo de obtener un título de especialista. Incluye al médico residente. </a:t>
            </a:r>
          </a:p>
          <a:p>
            <a:endParaRPr lang="es-CR" sz="2000"/>
          </a:p>
        </p:txBody>
      </p:sp>
    </p:spTree>
    <p:extLst>
      <p:ext uri="{BB962C8B-B14F-4D97-AF65-F5344CB8AC3E}">
        <p14:creationId xmlns:p14="http://schemas.microsoft.com/office/powerpoint/2010/main" val="3220533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74136-D00A-4BE7-AC33-107B04E93332}"/>
              </a:ext>
            </a:extLst>
          </p:cNvPr>
          <p:cNvSpPr>
            <a:spLocks noGrp="1"/>
          </p:cNvSpPr>
          <p:nvPr>
            <p:ph type="title"/>
          </p:nvPr>
        </p:nvSpPr>
        <p:spPr>
          <a:xfrm>
            <a:off x="648929" y="629266"/>
            <a:ext cx="5127031" cy="1676603"/>
          </a:xfrm>
        </p:spPr>
        <p:txBody>
          <a:bodyPr>
            <a:normAutofit/>
          </a:bodyPr>
          <a:lstStyle/>
          <a:p>
            <a:r>
              <a:rPr lang="es-ES" dirty="0"/>
              <a:t>Importante!</a:t>
            </a:r>
            <a:endParaRPr lang="es-CR" dirty="0"/>
          </a:p>
        </p:txBody>
      </p:sp>
      <p:sp>
        <p:nvSpPr>
          <p:cNvPr id="3" name="Marcador de contenido 2">
            <a:extLst>
              <a:ext uri="{FF2B5EF4-FFF2-40B4-BE49-F238E27FC236}">
                <a16:creationId xmlns:a16="http://schemas.microsoft.com/office/drawing/2014/main" id="{7B278C60-17A8-48E7-B76E-D3B3D3C46EE6}"/>
              </a:ext>
            </a:extLst>
          </p:cNvPr>
          <p:cNvSpPr>
            <a:spLocks noGrp="1"/>
          </p:cNvSpPr>
          <p:nvPr>
            <p:ph idx="1"/>
          </p:nvPr>
        </p:nvSpPr>
        <p:spPr>
          <a:xfrm>
            <a:off x="648930" y="2438400"/>
            <a:ext cx="5127029" cy="3785419"/>
          </a:xfrm>
        </p:spPr>
        <p:txBody>
          <a:bodyPr>
            <a:normAutofit/>
          </a:bodyPr>
          <a:lstStyle/>
          <a:p>
            <a:r>
              <a:rPr lang="es-CR" dirty="0"/>
              <a:t>NO se puede recolectar datos antes de la aprobación del protocolo y autorización de inicio de la investigación, de lo contrario, podría ser sancionado. Esta disposición incluye pilotajes. </a:t>
            </a:r>
          </a:p>
        </p:txBody>
      </p:sp>
      <p:pic>
        <p:nvPicPr>
          <p:cNvPr id="4" name="Imagen 3">
            <a:extLst>
              <a:ext uri="{FF2B5EF4-FFF2-40B4-BE49-F238E27FC236}">
                <a16:creationId xmlns:a16="http://schemas.microsoft.com/office/drawing/2014/main" id="{B405C1A2-8853-4EBC-B76B-7E057CDCA11D}"/>
              </a:ext>
            </a:extLst>
          </p:cNvPr>
          <p:cNvPicPr>
            <a:picLocks noChangeAspect="1"/>
          </p:cNvPicPr>
          <p:nvPr/>
        </p:nvPicPr>
        <p:blipFill rotWithShape="1">
          <a:blip r:embed="rId2"/>
          <a:srcRect l="2082" r="-2" b="-2"/>
          <a:stretch/>
        </p:blipFill>
        <p:spPr>
          <a:xfrm>
            <a:off x="6090613" y="640082"/>
            <a:ext cx="5461724" cy="5577837"/>
          </a:xfrm>
          <a:prstGeom prst="rect">
            <a:avLst/>
          </a:prstGeom>
          <a:effectLst/>
        </p:spPr>
      </p:pic>
    </p:spTree>
    <p:extLst>
      <p:ext uri="{BB962C8B-B14F-4D97-AF65-F5344CB8AC3E}">
        <p14:creationId xmlns:p14="http://schemas.microsoft.com/office/powerpoint/2010/main" val="3272180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40E93D9-F13F-4097-A159-E0A6CEBA8F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C866D148-95A9-4CC6-8AD5-B9F546A5B176}"/>
              </a:ext>
            </a:extLst>
          </p:cNvPr>
          <p:cNvSpPr>
            <a:spLocks noGrp="1"/>
          </p:cNvSpPr>
          <p:nvPr>
            <p:ph type="title"/>
          </p:nvPr>
        </p:nvSpPr>
        <p:spPr>
          <a:xfrm>
            <a:off x="389916" y="444464"/>
            <a:ext cx="3420305" cy="1906317"/>
          </a:xfrm>
        </p:spPr>
        <p:txBody>
          <a:bodyPr>
            <a:normAutofit/>
          </a:bodyPr>
          <a:lstStyle/>
          <a:p>
            <a:pPr algn="ctr"/>
            <a:r>
              <a:rPr lang="es-ES" sz="2800"/>
              <a:t>Investigaciones no biomédicas:</a:t>
            </a:r>
            <a:br>
              <a:rPr lang="es-ES" sz="2800"/>
            </a:br>
            <a:r>
              <a:rPr lang="es-ES" sz="2800"/>
              <a:t>Disposiciones</a:t>
            </a:r>
            <a:endParaRPr lang="es-CR" sz="2800"/>
          </a:p>
        </p:txBody>
      </p:sp>
      <p:pic>
        <p:nvPicPr>
          <p:cNvPr id="7" name="Picture 6">
            <a:extLst>
              <a:ext uri="{FF2B5EF4-FFF2-40B4-BE49-F238E27FC236}">
                <a16:creationId xmlns:a16="http://schemas.microsoft.com/office/drawing/2014/main" id="{670ABB8F-D229-4C9F-A46A-D1F9B54C5101}"/>
              </a:ext>
            </a:extLst>
          </p:cNvPr>
          <p:cNvPicPr>
            <a:picLocks noChangeAspect="1"/>
          </p:cNvPicPr>
          <p:nvPr/>
        </p:nvPicPr>
        <p:blipFill rotWithShape="1">
          <a:blip r:embed="rId2"/>
          <a:srcRect l="25008" r="5159" b="3"/>
          <a:stretch/>
        </p:blipFill>
        <p:spPr>
          <a:xfrm>
            <a:off x="20" y="2768743"/>
            <a:ext cx="4278264" cy="4089258"/>
          </a:xfrm>
          <a:prstGeom prst="rect">
            <a:avLst/>
          </a:prstGeom>
        </p:spPr>
      </p:pic>
      <p:sp>
        <p:nvSpPr>
          <p:cNvPr id="13" name="Rectangle 12">
            <a:extLst>
              <a:ext uri="{FF2B5EF4-FFF2-40B4-BE49-F238E27FC236}">
                <a16:creationId xmlns:a16="http://schemas.microsoft.com/office/drawing/2014/main" id="{BA3D150B-ADB5-401D-8304-C7845A1095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Rectangle 14">
            <a:extLst>
              <a:ext uri="{FF2B5EF4-FFF2-40B4-BE49-F238E27FC236}">
                <a16:creationId xmlns:a16="http://schemas.microsoft.com/office/drawing/2014/main" id="{ACD3AB31-A71C-4414-BA05-CF667CBA34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aphicFrame>
        <p:nvGraphicFramePr>
          <p:cNvPr id="5" name="Marcador de contenido 2">
            <a:extLst>
              <a:ext uri="{FF2B5EF4-FFF2-40B4-BE49-F238E27FC236}">
                <a16:creationId xmlns:a16="http://schemas.microsoft.com/office/drawing/2014/main" id="{62DE782E-881E-43A7-BAFC-57B8BF81CEDC}"/>
              </a:ext>
            </a:extLst>
          </p:cNvPr>
          <p:cNvGraphicFramePr>
            <a:graphicFrameLocks noGrp="1"/>
          </p:cNvGraphicFramePr>
          <p:nvPr>
            <p:ph idx="1"/>
            <p:extLst>
              <p:ext uri="{D42A27DB-BD31-4B8C-83A1-F6EECF244321}">
                <p14:modId xmlns:p14="http://schemas.microsoft.com/office/powerpoint/2010/main" val="1122264451"/>
              </p:ext>
            </p:extLst>
          </p:nvPr>
        </p:nvGraphicFramePr>
        <p:xfrm>
          <a:off x="5431646" y="678955"/>
          <a:ext cx="5586448" cy="5409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202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CCB9210-2361-4D83-A82B-5D8BBC37B5F6}"/>
              </a:ext>
            </a:extLst>
          </p:cNvPr>
          <p:cNvSpPr>
            <a:spLocks noGrp="1"/>
          </p:cNvSpPr>
          <p:nvPr>
            <p:ph type="title"/>
          </p:nvPr>
        </p:nvSpPr>
        <p:spPr>
          <a:xfrm>
            <a:off x="985982" y="3045289"/>
            <a:ext cx="10515600" cy="1325563"/>
          </a:xfrm>
        </p:spPr>
        <p:txBody>
          <a:bodyPr>
            <a:normAutofit fontScale="90000"/>
          </a:bodyPr>
          <a:lstStyle/>
          <a:p>
            <a:pPr algn="ctr"/>
            <a:br>
              <a:rPr lang="es-ES" dirty="0">
                <a:hlinkClick r:id="rId2"/>
              </a:rPr>
            </a:br>
            <a:br>
              <a:rPr lang="es-ES" dirty="0"/>
            </a:br>
            <a:r>
              <a:rPr lang="es-ES" dirty="0"/>
              <a:t>Área de Bioética</a:t>
            </a:r>
            <a:br>
              <a:rPr lang="es-ES" dirty="0"/>
            </a:br>
            <a:r>
              <a:rPr lang="es-ES" dirty="0"/>
              <a:t>Correo electrónico: </a:t>
            </a:r>
            <a:r>
              <a:rPr lang="es-ES" dirty="0">
                <a:hlinkClick r:id="rId2"/>
              </a:rPr>
              <a:t>bioetica@ccss.sa.cr</a:t>
            </a:r>
            <a:br>
              <a:rPr lang="es-ES" dirty="0"/>
            </a:br>
            <a:r>
              <a:rPr lang="es-ES" dirty="0"/>
              <a:t>Teléfono 2519-3044</a:t>
            </a:r>
            <a:br>
              <a:rPr lang="es-ES" dirty="0"/>
            </a:br>
            <a:r>
              <a:rPr lang="es-ES" dirty="0"/>
              <a:t>Tercer piso, CENDEISSS</a:t>
            </a:r>
            <a:br>
              <a:rPr lang="es-ES" dirty="0"/>
            </a:br>
            <a:br>
              <a:rPr lang="es-ES" dirty="0"/>
            </a:br>
            <a:endParaRPr lang="es-CR" dirty="0"/>
          </a:p>
        </p:txBody>
      </p:sp>
      <p:pic>
        <p:nvPicPr>
          <p:cNvPr id="3" name="Imagen 2">
            <a:extLst>
              <a:ext uri="{FF2B5EF4-FFF2-40B4-BE49-F238E27FC236}">
                <a16:creationId xmlns:a16="http://schemas.microsoft.com/office/drawing/2014/main" id="{045E5EBB-F79E-423C-92D8-533E42B79FB3}"/>
              </a:ext>
            </a:extLst>
          </p:cNvPr>
          <p:cNvPicPr>
            <a:picLocks noChangeAspect="1"/>
          </p:cNvPicPr>
          <p:nvPr/>
        </p:nvPicPr>
        <p:blipFill>
          <a:blip r:embed="rId3"/>
          <a:stretch>
            <a:fillRect/>
          </a:stretch>
        </p:blipFill>
        <p:spPr>
          <a:xfrm>
            <a:off x="4343099" y="582077"/>
            <a:ext cx="3448050" cy="1323975"/>
          </a:xfrm>
          <a:prstGeom prst="rect">
            <a:avLst/>
          </a:prstGeom>
        </p:spPr>
      </p:pic>
    </p:spTree>
    <p:extLst>
      <p:ext uri="{BB962C8B-B14F-4D97-AF65-F5344CB8AC3E}">
        <p14:creationId xmlns:p14="http://schemas.microsoft.com/office/powerpoint/2010/main" val="211766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93B57D99-3AC2-491E-B382-B73A2A347C0E}"/>
              </a:ext>
            </a:extLst>
          </p:cNvPr>
          <p:cNvSpPr>
            <a:spLocks noGrp="1"/>
          </p:cNvSpPr>
          <p:nvPr>
            <p:ph type="title"/>
          </p:nvPr>
        </p:nvSpPr>
        <p:spPr>
          <a:xfrm>
            <a:off x="524256" y="583616"/>
            <a:ext cx="3722141" cy="5520579"/>
          </a:xfrm>
        </p:spPr>
        <p:txBody>
          <a:bodyPr>
            <a:normAutofit/>
          </a:bodyPr>
          <a:lstStyle/>
          <a:p>
            <a:r>
              <a:rPr lang="es-CR">
                <a:solidFill>
                  <a:srgbClr val="FFFFFF"/>
                </a:solidFill>
              </a:rPr>
              <a:t>Regulación </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174BDE16-1948-41B7-A731-35C982B909DF}"/>
              </a:ext>
            </a:extLst>
          </p:cNvPr>
          <p:cNvSpPr>
            <a:spLocks noGrp="1"/>
          </p:cNvSpPr>
          <p:nvPr>
            <p:ph idx="1"/>
          </p:nvPr>
        </p:nvSpPr>
        <p:spPr>
          <a:xfrm>
            <a:off x="4934269" y="583616"/>
            <a:ext cx="6594189" cy="5520579"/>
          </a:xfrm>
        </p:spPr>
        <p:txBody>
          <a:bodyPr anchor="ctr">
            <a:normAutofit/>
          </a:bodyPr>
          <a:lstStyle/>
          <a:p>
            <a:r>
              <a:rPr lang="es-CR" sz="1600" b="1" dirty="0">
                <a:solidFill>
                  <a:srgbClr val="FFFFFF"/>
                </a:solidFill>
              </a:rPr>
              <a:t>Reglamento de la Actividad Clínica Docente en la CCSS (2004)</a:t>
            </a:r>
          </a:p>
          <a:p>
            <a:pPr lvl="1"/>
            <a:r>
              <a:rPr lang="es-CR" sz="1600" b="1" dirty="0">
                <a:solidFill>
                  <a:srgbClr val="FFFFFF"/>
                </a:solidFill>
              </a:rPr>
              <a:t>Responsabilidades de los estudiantes</a:t>
            </a:r>
          </a:p>
          <a:p>
            <a:pPr lvl="2"/>
            <a:r>
              <a:rPr lang="es-CR" sz="1600" dirty="0">
                <a:solidFill>
                  <a:srgbClr val="FFFFFF"/>
                </a:solidFill>
              </a:rPr>
              <a:t>Respetar y acatar los reglamentos, normas y disposiciones de la CCSS. </a:t>
            </a:r>
          </a:p>
          <a:p>
            <a:pPr lvl="2"/>
            <a:r>
              <a:rPr lang="es-CR" sz="1600" dirty="0">
                <a:solidFill>
                  <a:srgbClr val="FFFFFF"/>
                </a:solidFill>
              </a:rPr>
              <a:t>Estar bajo la supervisión y tutoría de un profesor</a:t>
            </a:r>
          </a:p>
          <a:p>
            <a:pPr lvl="2"/>
            <a:r>
              <a:rPr lang="es-CR" sz="1600" dirty="0">
                <a:solidFill>
                  <a:srgbClr val="FFFFFF"/>
                </a:solidFill>
              </a:rPr>
              <a:t>No realizar procedimiento sin contar con la supervisión del tutor</a:t>
            </a:r>
          </a:p>
          <a:p>
            <a:pPr lvl="2"/>
            <a:r>
              <a:rPr lang="es-CR" sz="1600" dirty="0">
                <a:solidFill>
                  <a:srgbClr val="FFFFFF"/>
                </a:solidFill>
              </a:rPr>
              <a:t>El estudiante de posgrado puede realizar procedimientos propios de su carrera base. </a:t>
            </a:r>
          </a:p>
          <a:p>
            <a:pPr lvl="2"/>
            <a:r>
              <a:rPr lang="es-CR" sz="1600" dirty="0">
                <a:solidFill>
                  <a:srgbClr val="FFFFFF"/>
                </a:solidFill>
              </a:rPr>
              <a:t>Los procedimientos propios de la especialidad los ejecutará con la supervisión del tutor correspondiente.</a:t>
            </a:r>
          </a:p>
          <a:p>
            <a:pPr lvl="2"/>
            <a:r>
              <a:rPr lang="es-CR" sz="1600" dirty="0">
                <a:solidFill>
                  <a:srgbClr val="FFFFFF"/>
                </a:solidFill>
              </a:rPr>
              <a:t>El estudiante de pregrado y grado no está autorizado para firmar ningún documento oficial de la Caja.</a:t>
            </a:r>
          </a:p>
          <a:p>
            <a:pPr lvl="2"/>
            <a:r>
              <a:rPr lang="es-CR" sz="1600" dirty="0">
                <a:solidFill>
                  <a:srgbClr val="FFFFFF"/>
                </a:solidFill>
              </a:rPr>
              <a:t>Mostrar respeto por el paciente y guardar la confidencialidad dentro de los cánones éticos y morales.</a:t>
            </a:r>
          </a:p>
        </p:txBody>
      </p:sp>
    </p:spTree>
    <p:extLst>
      <p:ext uri="{BB962C8B-B14F-4D97-AF65-F5344CB8AC3E}">
        <p14:creationId xmlns:p14="http://schemas.microsoft.com/office/powerpoint/2010/main" val="244455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1 Título"/>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s-CR" sz="2800" dirty="0"/>
              <a:t>Regulación</a:t>
            </a:r>
          </a:p>
        </p:txBody>
      </p:sp>
      <p:sp>
        <p:nvSpPr>
          <p:cNvPr id="3" name="2 Marcador de contenido"/>
          <p:cNvSpPr>
            <a:spLocks noGrp="1"/>
          </p:cNvSpPr>
          <p:nvPr>
            <p:ph idx="1"/>
          </p:nvPr>
        </p:nvSpPr>
        <p:spPr>
          <a:xfrm>
            <a:off x="643468" y="2638043"/>
            <a:ext cx="3363974" cy="3415623"/>
          </a:xfrm>
        </p:spPr>
        <p:txBody>
          <a:bodyPr>
            <a:normAutofit/>
          </a:bodyPr>
          <a:lstStyle/>
          <a:p>
            <a:pPr algn="just"/>
            <a:r>
              <a:rPr lang="es-CR" sz="1800" b="1" dirty="0"/>
              <a:t>Reglamento de la Actividad Clínica Docente en la CCSS (2004)</a:t>
            </a:r>
          </a:p>
          <a:p>
            <a:pPr algn="just"/>
            <a:r>
              <a:rPr lang="es-CR" sz="1800" b="1" dirty="0"/>
              <a:t>Derechos del paciente</a:t>
            </a:r>
          </a:p>
          <a:p>
            <a:pPr lvl="1" algn="just"/>
            <a:r>
              <a:rPr lang="es-CR" sz="1400" dirty="0"/>
              <a:t>La unidad docente deberá informar a cada paciente sobre la práctica clínica docente que se realiza en esa unidad. </a:t>
            </a:r>
          </a:p>
          <a:p>
            <a:pPr lvl="1" algn="just"/>
            <a:r>
              <a:rPr lang="es-CR" sz="1400" dirty="0"/>
              <a:t>El paciente autorizará su participación mediante la fórmula de consentimiento informado.</a:t>
            </a:r>
          </a:p>
        </p:txBody>
      </p:sp>
      <p:pic>
        <p:nvPicPr>
          <p:cNvPr id="12" name="Imagen 11">
            <a:extLst>
              <a:ext uri="{FF2B5EF4-FFF2-40B4-BE49-F238E27FC236}">
                <a16:creationId xmlns:a16="http://schemas.microsoft.com/office/drawing/2014/main" id="{1DBE4A1E-CB6C-412D-A241-8ECF90E6F0C3}"/>
              </a:ext>
            </a:extLst>
          </p:cNvPr>
          <p:cNvPicPr>
            <a:picLocks noChangeAspect="1"/>
          </p:cNvPicPr>
          <p:nvPr/>
        </p:nvPicPr>
        <p:blipFill rotWithShape="1">
          <a:blip r:embed="rId2"/>
          <a:srcRect l="37295" t="54795" r="16472" b="22191"/>
          <a:stretch/>
        </p:blipFill>
        <p:spPr>
          <a:xfrm>
            <a:off x="4233797" y="2505893"/>
            <a:ext cx="7958203" cy="2228298"/>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ítulo 1">
            <a:extLst>
              <a:ext uri="{FF2B5EF4-FFF2-40B4-BE49-F238E27FC236}">
                <a16:creationId xmlns:a16="http://schemas.microsoft.com/office/drawing/2014/main" id="{32158086-E35A-4F86-A2FF-8FA18C75C8C2}"/>
              </a:ext>
            </a:extLst>
          </p:cNvPr>
          <p:cNvSpPr>
            <a:spLocks noGrp="1"/>
          </p:cNvSpPr>
          <p:nvPr>
            <p:ph type="title"/>
          </p:nvPr>
        </p:nvSpPr>
        <p:spPr>
          <a:xfrm>
            <a:off x="774700" y="761999"/>
            <a:ext cx="3511188" cy="5368413"/>
          </a:xfrm>
        </p:spPr>
        <p:txBody>
          <a:bodyPr>
            <a:normAutofit/>
          </a:bodyPr>
          <a:lstStyle/>
          <a:p>
            <a:r>
              <a:rPr lang="es-CR">
                <a:solidFill>
                  <a:srgbClr val="FFFFFF"/>
                </a:solidFill>
              </a:rPr>
              <a:t>Regulación </a:t>
            </a: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3588924-1AD4-4F50-BD73-D68E284F97C3}"/>
              </a:ext>
            </a:extLst>
          </p:cNvPr>
          <p:cNvSpPr>
            <a:spLocks noGrp="1"/>
          </p:cNvSpPr>
          <p:nvPr>
            <p:ph idx="1"/>
          </p:nvPr>
        </p:nvSpPr>
        <p:spPr>
          <a:xfrm>
            <a:off x="5093623" y="762000"/>
            <a:ext cx="4042310" cy="5368412"/>
          </a:xfrm>
        </p:spPr>
        <p:txBody>
          <a:bodyPr anchor="ctr">
            <a:normAutofit/>
          </a:bodyPr>
          <a:lstStyle/>
          <a:p>
            <a:pPr marL="0" indent="0">
              <a:buNone/>
            </a:pPr>
            <a:r>
              <a:rPr lang="es-CR" sz="2400" dirty="0"/>
              <a:t>A partir de esta regulación se desprenden aspectos éticos de importancia: </a:t>
            </a:r>
          </a:p>
          <a:p>
            <a:pPr lvl="1"/>
            <a:r>
              <a:rPr lang="es-CR" dirty="0"/>
              <a:t>Respeto a la dignidad humana </a:t>
            </a:r>
          </a:p>
          <a:p>
            <a:pPr lvl="1"/>
            <a:r>
              <a:rPr lang="es-CR" dirty="0"/>
              <a:t>Respeto a la confidencialidad y privacidad</a:t>
            </a:r>
          </a:p>
          <a:p>
            <a:pPr lvl="2"/>
            <a:r>
              <a:rPr lang="es-CR" dirty="0"/>
              <a:t>Acuerdo</a:t>
            </a:r>
          </a:p>
          <a:p>
            <a:pPr lvl="1"/>
            <a:r>
              <a:rPr lang="es-CR" dirty="0"/>
              <a:t>Respeto a la autonomía de las personas </a:t>
            </a:r>
          </a:p>
          <a:p>
            <a:pPr lvl="2"/>
            <a:r>
              <a:rPr lang="es-CR" dirty="0"/>
              <a:t>CI</a:t>
            </a:r>
          </a:p>
          <a:p>
            <a:pPr lvl="1"/>
            <a:endParaRPr lang="es-CR" dirty="0"/>
          </a:p>
        </p:txBody>
      </p:sp>
      <p:sp>
        <p:nvSpPr>
          <p:cNvPr id="12" name="Rectangle 11">
            <a:extLst>
              <a:ext uri="{FF2B5EF4-FFF2-40B4-BE49-F238E27FC236}">
                <a16:creationId xmlns:a16="http://schemas.microsoft.com/office/drawing/2014/main" id="{A35BD09B-BC3A-45C0-AF8E-950F364CD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488" y="448056"/>
            <a:ext cx="2103120" cy="2907792"/>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05CC4153-3F0D-4F4C-8F12-E8FC3FA40A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3463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14CD1E4-146B-400C-89BC-B053FE324D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89B50339-E01D-43B4-82E6-6C08F27DCC3E}"/>
              </a:ext>
            </a:extLst>
          </p:cNvPr>
          <p:cNvSpPr>
            <a:spLocks noGrp="1"/>
          </p:cNvSpPr>
          <p:nvPr>
            <p:ph type="title"/>
          </p:nvPr>
        </p:nvSpPr>
        <p:spPr>
          <a:xfrm>
            <a:off x="407226" y="551211"/>
            <a:ext cx="5616236" cy="2967606"/>
          </a:xfrm>
        </p:spPr>
        <p:txBody>
          <a:bodyPr vert="horz" lIns="91440" tIns="45720" rIns="91440" bIns="45720" rtlCol="0" anchor="b">
            <a:normAutofit/>
          </a:bodyPr>
          <a:lstStyle/>
          <a:p>
            <a:pPr algn="ctr"/>
            <a:r>
              <a:rPr lang="es-CR" sz="3400" kern="1200" dirty="0">
                <a:solidFill>
                  <a:schemeClr val="tx1"/>
                </a:solidFill>
                <a:latin typeface="+mj-lt"/>
                <a:ea typeface="+mj-ea"/>
                <a:cs typeface="+mj-cs"/>
              </a:rPr>
              <a:t>Acuerdo de confidencialidad y privacidad de la información de las personas usuarias para participantes de actividades educativas en la CCSS</a:t>
            </a:r>
          </a:p>
        </p:txBody>
      </p:sp>
      <p:sp>
        <p:nvSpPr>
          <p:cNvPr id="25" name="Rectangle 24">
            <a:extLst>
              <a:ext uri="{FF2B5EF4-FFF2-40B4-BE49-F238E27FC236}">
                <a16:creationId xmlns:a16="http://schemas.microsoft.com/office/drawing/2014/main" id="{20616EB7-E723-4BF0-AC20-B8CD75A4FC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976657" y="1305218"/>
            <a:ext cx="2384861" cy="4262509"/>
          </a:xfrm>
          <a:prstGeom prst="rect">
            <a:avLst/>
          </a:prstGeom>
          <a:solidFill>
            <a:schemeClr val="accent5">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7" name="Gráfico 6" descr="Contrato">
            <a:extLst>
              <a:ext uri="{FF2B5EF4-FFF2-40B4-BE49-F238E27FC236}">
                <a16:creationId xmlns:a16="http://schemas.microsoft.com/office/drawing/2014/main" id="{4C53A522-224E-4654-AC56-CDBD9A6768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3677" y="1305219"/>
            <a:ext cx="4255247" cy="4255247"/>
          </a:xfrm>
          <a:prstGeom prst="rect">
            <a:avLst/>
          </a:prstGeom>
        </p:spPr>
      </p:pic>
      <p:cxnSp>
        <p:nvCxnSpPr>
          <p:cNvPr id="27" name="Straight Connector 26">
            <a:extLst>
              <a:ext uri="{FF2B5EF4-FFF2-40B4-BE49-F238E27FC236}">
                <a16:creationId xmlns:a16="http://schemas.microsoft.com/office/drawing/2014/main" id="{5D28AB17-F6FA-4C53-B3E3-D0A39D4A33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EFADC67-92A1-44FB-8691-D8CD71A21EF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31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C0089E75-F985-49CD-840D-A0F27B688FCB}"/>
              </a:ext>
            </a:extLst>
          </p:cNvPr>
          <p:cNvSpPr>
            <a:spLocks noGrp="1"/>
          </p:cNvSpPr>
          <p:nvPr>
            <p:ph type="title"/>
          </p:nvPr>
        </p:nvSpPr>
        <p:spPr>
          <a:xfrm>
            <a:off x="524256" y="583616"/>
            <a:ext cx="3722141" cy="5520579"/>
          </a:xfrm>
        </p:spPr>
        <p:txBody>
          <a:bodyPr>
            <a:normAutofit/>
          </a:bodyPr>
          <a:lstStyle/>
          <a:p>
            <a:r>
              <a:rPr lang="es-CR" sz="4100">
                <a:solidFill>
                  <a:srgbClr val="FFFFFF"/>
                </a:solidFill>
              </a:rPr>
              <a:t>Acuerdo de confidencialidad y privacidad</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Marcador de contenido 2">
            <a:extLst>
              <a:ext uri="{FF2B5EF4-FFF2-40B4-BE49-F238E27FC236}">
                <a16:creationId xmlns:a16="http://schemas.microsoft.com/office/drawing/2014/main" id="{CFD7E716-0E25-4BDA-AA48-CD6148E51487}"/>
              </a:ext>
            </a:extLst>
          </p:cNvPr>
          <p:cNvSpPr>
            <a:spLocks noGrp="1"/>
          </p:cNvSpPr>
          <p:nvPr>
            <p:ph idx="1"/>
          </p:nvPr>
        </p:nvSpPr>
        <p:spPr>
          <a:xfrm>
            <a:off x="4934269" y="583616"/>
            <a:ext cx="6594189" cy="5520579"/>
          </a:xfrm>
        </p:spPr>
        <p:txBody>
          <a:bodyPr anchor="ctr">
            <a:normAutofit/>
          </a:bodyPr>
          <a:lstStyle/>
          <a:p>
            <a:pPr marL="0" indent="0">
              <a:buNone/>
            </a:pPr>
            <a:r>
              <a:rPr lang="es-CR">
                <a:solidFill>
                  <a:srgbClr val="FFFFFF"/>
                </a:solidFill>
              </a:rPr>
              <a:t>Debe completarse en los siguientes casos:</a:t>
            </a:r>
          </a:p>
          <a:p>
            <a:pPr lvl="1"/>
            <a:r>
              <a:rPr lang="es-CR">
                <a:solidFill>
                  <a:srgbClr val="FFFFFF"/>
                </a:solidFill>
              </a:rPr>
              <a:t>Al iniciar su rotación de pregrado o grado </a:t>
            </a:r>
          </a:p>
          <a:p>
            <a:pPr lvl="1"/>
            <a:r>
              <a:rPr lang="es-CR">
                <a:solidFill>
                  <a:srgbClr val="FFFFFF"/>
                </a:solidFill>
              </a:rPr>
              <a:t>Al iniciar su participación en un programa de posgrado</a:t>
            </a:r>
          </a:p>
          <a:p>
            <a:pPr lvl="1"/>
            <a:r>
              <a:rPr lang="es-CR">
                <a:solidFill>
                  <a:srgbClr val="FFFFFF"/>
                </a:solidFill>
              </a:rPr>
              <a:t>Al iniciar una pasantía</a:t>
            </a:r>
          </a:p>
          <a:p>
            <a:endParaRPr lang="es-CR">
              <a:solidFill>
                <a:srgbClr val="FFFFFF"/>
              </a:solidFill>
            </a:endParaRPr>
          </a:p>
        </p:txBody>
      </p:sp>
    </p:spTree>
    <p:extLst>
      <p:ext uri="{BB962C8B-B14F-4D97-AF65-F5344CB8AC3E}">
        <p14:creationId xmlns:p14="http://schemas.microsoft.com/office/powerpoint/2010/main" val="408826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F7532AC2-F0C4-4AC1-BF16-57D3FD25CA7C}"/>
              </a:ext>
            </a:extLst>
          </p:cNvPr>
          <p:cNvSpPr>
            <a:spLocks noGrp="1"/>
          </p:cNvSpPr>
          <p:nvPr>
            <p:ph type="title"/>
          </p:nvPr>
        </p:nvSpPr>
        <p:spPr>
          <a:xfrm>
            <a:off x="863029" y="1012004"/>
            <a:ext cx="3416158" cy="4795408"/>
          </a:xfrm>
        </p:spPr>
        <p:txBody>
          <a:bodyPr>
            <a:normAutofit/>
          </a:bodyPr>
          <a:lstStyle/>
          <a:p>
            <a:r>
              <a:rPr lang="es-CR" sz="3700">
                <a:solidFill>
                  <a:srgbClr val="FFFFFF"/>
                </a:solidFill>
              </a:rPr>
              <a:t>Acuerdo de confidencialidad y privacidad</a:t>
            </a:r>
          </a:p>
        </p:txBody>
      </p:sp>
      <p:graphicFrame>
        <p:nvGraphicFramePr>
          <p:cNvPr id="15" name="Marcador de contenido 2">
            <a:extLst>
              <a:ext uri="{FF2B5EF4-FFF2-40B4-BE49-F238E27FC236}">
                <a16:creationId xmlns:a16="http://schemas.microsoft.com/office/drawing/2014/main" id="{EC29E365-39EB-4E6F-AE4E-962B8C407CAE}"/>
              </a:ext>
            </a:extLst>
          </p:cNvPr>
          <p:cNvGraphicFramePr>
            <a:graphicFrameLocks noGrp="1"/>
          </p:cNvGraphicFramePr>
          <p:nvPr>
            <p:ph idx="1"/>
            <p:extLst>
              <p:ext uri="{D42A27DB-BD31-4B8C-83A1-F6EECF244321}">
                <p14:modId xmlns:p14="http://schemas.microsoft.com/office/powerpoint/2010/main" val="349490243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2350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1606</Words>
  <Application>Microsoft Office PowerPoint</Application>
  <PresentationFormat>Panorámica</PresentationFormat>
  <Paragraphs>141</Paragraphs>
  <Slides>32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Calibri</vt:lpstr>
      <vt:lpstr>Calibri Light</vt:lpstr>
      <vt:lpstr>Helvetica Neue Medium</vt:lpstr>
      <vt:lpstr>Tema de Office</vt:lpstr>
      <vt:lpstr>Bioética  Aspectos Generales </vt:lpstr>
      <vt:lpstr>Estructura organizacional </vt:lpstr>
      <vt:lpstr>Regulación </vt:lpstr>
      <vt:lpstr>Regulación </vt:lpstr>
      <vt:lpstr>Regulación</vt:lpstr>
      <vt:lpstr>Regulación </vt:lpstr>
      <vt:lpstr>Acuerdo de confidencialidad y privacidad de la información de las personas usuarias para participantes de actividades educativas en la CCSS</vt:lpstr>
      <vt:lpstr>Acuerdo de confidencialidad y privacidad</vt:lpstr>
      <vt:lpstr>Acuerdo de confidencialidad y privacidad</vt:lpstr>
      <vt:lpstr>Consentimiento Informado </vt:lpstr>
      <vt:lpstr>Consentimiento informado </vt:lpstr>
      <vt:lpstr>Consentimiento Informado </vt:lpstr>
      <vt:lpstr>Consentimiento Informado </vt:lpstr>
      <vt:lpstr>Investigaciones biomédicas en la CCSS</vt:lpstr>
      <vt:lpstr>Investigación</vt:lpstr>
      <vt:lpstr>Investigación biomédica</vt:lpstr>
      <vt:lpstr>Regulación nacional Investigación biomédica</vt:lpstr>
      <vt:lpstr>Ley 9234 Reguladora de Investigación de Biomédica </vt:lpstr>
      <vt:lpstr>Ley 9234</vt:lpstr>
      <vt:lpstr>Importante</vt:lpstr>
      <vt:lpstr>Solicitud de aprobación de  investigaciones biomédicas</vt:lpstr>
      <vt:lpstr>Si el centro asistencial no cuenta con CEC acreditado…</vt:lpstr>
      <vt:lpstr>Requisitos para la solicitud de revisión de una investigación biomédica</vt:lpstr>
      <vt:lpstr>Autorización como investigador</vt:lpstr>
      <vt:lpstr>Presentación de PowerPoint</vt:lpstr>
      <vt:lpstr>Presentación de PowerPoint</vt:lpstr>
      <vt:lpstr>Investigaciones biomédicas para optar por un título académico</vt:lpstr>
      <vt:lpstr>Investigaciones biomédicas para optar por un título académico</vt:lpstr>
      <vt:lpstr>Programa de capacitación en Bioética 2020</vt:lpstr>
      <vt:lpstr>Importante!</vt:lpstr>
      <vt:lpstr>Investigaciones no biomédicas: Disposiciones</vt:lpstr>
      <vt:lpstr>  Área de Bioética Correo electrónico: bioetica@ccss.sa.cr Teléfono 2519-3044 Tercer piso, CENDEISSS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Bioética  Aspectos Generales</dc:title>
  <dc:creator>Daniela Zamora Portuguez</dc:creator>
  <cp:lastModifiedBy>Sandra Rodríguez Ocampo</cp:lastModifiedBy>
  <cp:revision>98</cp:revision>
  <dcterms:created xsi:type="dcterms:W3CDTF">2020-01-10T17:17:08Z</dcterms:created>
  <dcterms:modified xsi:type="dcterms:W3CDTF">2020-01-13T18:27:03Z</dcterms:modified>
</cp:coreProperties>
</file>