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7010400" cy="92964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28" y="35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14350" y="2840570"/>
            <a:ext cx="5829300" cy="196003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357D1-4293-444B-B2BC-A454DB44E525}" type="datetimeFigureOut">
              <a:rPr lang="es-CR" smtClean="0"/>
              <a:pPr/>
              <a:t>29/10/2014</a:t>
            </a:fld>
            <a:endParaRPr lang="es-C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5F482-39A8-44BF-B05C-89D21E4D1BCF}" type="slidenum">
              <a:rPr lang="es-CR" smtClean="0"/>
              <a:pPr/>
              <a:t>‹Nº›</a:t>
            </a:fld>
            <a:endParaRPr lang="es-C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357D1-4293-444B-B2BC-A454DB44E525}" type="datetimeFigureOut">
              <a:rPr lang="es-CR" smtClean="0"/>
              <a:pPr/>
              <a:t>29/10/2014</a:t>
            </a:fld>
            <a:endParaRPr lang="es-C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5F482-39A8-44BF-B05C-89D21E4D1BCF}" type="slidenum">
              <a:rPr lang="es-CR" smtClean="0"/>
              <a:pPr/>
              <a:t>‹Nº›</a:t>
            </a:fld>
            <a:endParaRPr lang="es-C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4972050" y="366188"/>
            <a:ext cx="1543050" cy="780203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42900" y="366188"/>
            <a:ext cx="4514850" cy="780203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357D1-4293-444B-B2BC-A454DB44E525}" type="datetimeFigureOut">
              <a:rPr lang="es-CR" smtClean="0"/>
              <a:pPr/>
              <a:t>29/10/2014</a:t>
            </a:fld>
            <a:endParaRPr lang="es-C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5F482-39A8-44BF-B05C-89D21E4D1BCF}" type="slidenum">
              <a:rPr lang="es-CR" smtClean="0"/>
              <a:pPr/>
              <a:t>‹Nº›</a:t>
            </a:fld>
            <a:endParaRPr lang="es-C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357D1-4293-444B-B2BC-A454DB44E525}" type="datetimeFigureOut">
              <a:rPr lang="es-CR" smtClean="0"/>
              <a:pPr/>
              <a:t>29/10/2014</a:t>
            </a:fld>
            <a:endParaRPr lang="es-C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5F482-39A8-44BF-B05C-89D21E4D1BCF}" type="slidenum">
              <a:rPr lang="es-CR" smtClean="0"/>
              <a:pPr/>
              <a:t>‹Nº›</a:t>
            </a:fld>
            <a:endParaRPr lang="es-C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1735" y="3875621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357D1-4293-444B-B2BC-A454DB44E525}" type="datetimeFigureOut">
              <a:rPr lang="es-CR" smtClean="0"/>
              <a:pPr/>
              <a:t>29/10/2014</a:t>
            </a:fld>
            <a:endParaRPr lang="es-C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5F482-39A8-44BF-B05C-89D21E4D1BCF}" type="slidenum">
              <a:rPr lang="es-CR" smtClean="0"/>
              <a:pPr/>
              <a:t>‹Nº›</a:t>
            </a:fld>
            <a:endParaRPr lang="es-C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42900" y="2133604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86150" y="2133604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357D1-4293-444B-B2BC-A454DB44E525}" type="datetimeFigureOut">
              <a:rPr lang="es-CR" smtClean="0"/>
              <a:pPr/>
              <a:t>29/10/2014</a:t>
            </a:fld>
            <a:endParaRPr lang="es-C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5F482-39A8-44BF-B05C-89D21E4D1BCF}" type="slidenum">
              <a:rPr lang="es-CR" smtClean="0"/>
              <a:pPr/>
              <a:t>‹Nº›</a:t>
            </a:fld>
            <a:endParaRPr lang="es-C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483771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3483771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357D1-4293-444B-B2BC-A454DB44E525}" type="datetimeFigureOut">
              <a:rPr lang="es-CR" smtClean="0"/>
              <a:pPr/>
              <a:t>29/10/2014</a:t>
            </a:fld>
            <a:endParaRPr lang="es-CR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5F482-39A8-44BF-B05C-89D21E4D1BCF}" type="slidenum">
              <a:rPr lang="es-CR" smtClean="0"/>
              <a:pPr/>
              <a:t>‹Nº›</a:t>
            </a:fld>
            <a:endParaRPr lang="es-C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357D1-4293-444B-B2BC-A454DB44E525}" type="datetimeFigureOut">
              <a:rPr lang="es-CR" smtClean="0"/>
              <a:pPr/>
              <a:t>29/10/2014</a:t>
            </a:fld>
            <a:endParaRPr lang="es-CR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5F482-39A8-44BF-B05C-89D21E4D1BCF}" type="slidenum">
              <a:rPr lang="es-CR" smtClean="0"/>
              <a:pPr/>
              <a:t>‹Nº›</a:t>
            </a:fld>
            <a:endParaRPr lang="es-C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357D1-4293-444B-B2BC-A454DB44E525}" type="datetimeFigureOut">
              <a:rPr lang="es-CR" smtClean="0"/>
              <a:pPr/>
              <a:t>29/10/2014</a:t>
            </a:fld>
            <a:endParaRPr lang="es-CR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5F482-39A8-44BF-B05C-89D21E4D1BCF}" type="slidenum">
              <a:rPr lang="es-CR" smtClean="0"/>
              <a:pPr/>
              <a:t>‹Nº›</a:t>
            </a:fld>
            <a:endParaRPr lang="es-C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2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81289" y="364070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42902" y="1913470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357D1-4293-444B-B2BC-A454DB44E525}" type="datetimeFigureOut">
              <a:rPr lang="es-CR" smtClean="0"/>
              <a:pPr/>
              <a:t>29/10/2014</a:t>
            </a:fld>
            <a:endParaRPr lang="es-C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5F482-39A8-44BF-B05C-89D21E4D1BCF}" type="slidenum">
              <a:rPr lang="es-CR" smtClean="0"/>
              <a:pPr/>
              <a:t>‹Nº›</a:t>
            </a:fld>
            <a:endParaRPr lang="es-C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357D1-4293-444B-B2BC-A454DB44E525}" type="datetimeFigureOut">
              <a:rPr lang="es-CR" smtClean="0"/>
              <a:pPr/>
              <a:t>29/10/2014</a:t>
            </a:fld>
            <a:endParaRPr lang="es-C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5F482-39A8-44BF-B05C-89D21E4D1BCF}" type="slidenum">
              <a:rPr lang="es-CR" smtClean="0"/>
              <a:pPr/>
              <a:t>‹Nº›</a:t>
            </a:fld>
            <a:endParaRPr lang="es-C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133604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42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357D1-4293-444B-B2BC-A454DB44E525}" type="datetimeFigureOut">
              <a:rPr lang="es-CR" smtClean="0"/>
              <a:pPr/>
              <a:t>29/10/2014</a:t>
            </a:fld>
            <a:endParaRPr lang="es-C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343150" y="8475137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914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5F482-39A8-44BF-B05C-89D21E4D1BCF}" type="slidenum">
              <a:rPr lang="es-CR" smtClean="0"/>
              <a:pPr/>
              <a:t>‹Nº›</a:t>
            </a:fld>
            <a:endParaRPr lang="es-C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43 Grupo"/>
          <p:cNvGrpSpPr/>
          <p:nvPr/>
        </p:nvGrpSpPr>
        <p:grpSpPr>
          <a:xfrm>
            <a:off x="692696" y="1691680"/>
            <a:ext cx="5461198" cy="5112568"/>
            <a:chOff x="704106" y="395536"/>
            <a:chExt cx="5461198" cy="5112568"/>
          </a:xfrm>
        </p:grpSpPr>
        <p:cxnSp>
          <p:nvCxnSpPr>
            <p:cNvPr id="99" name="98 Conector recto de flecha"/>
            <p:cNvCxnSpPr/>
            <p:nvPr/>
          </p:nvCxnSpPr>
          <p:spPr>
            <a:xfrm>
              <a:off x="3429000" y="3203848"/>
              <a:ext cx="12297" cy="72008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6" name="AutoShape 2"/>
            <p:cNvSpPr>
              <a:spLocks noChangeArrowheads="1"/>
            </p:cNvSpPr>
            <p:nvPr/>
          </p:nvSpPr>
          <p:spPr bwMode="auto">
            <a:xfrm>
              <a:off x="764704" y="395536"/>
              <a:ext cx="5400600" cy="57606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>
              <a:solidFill>
                <a:srgbClr val="484329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CR" sz="1200" b="1" dirty="0" smtClean="0">
                  <a:latin typeface="Cambria" pitchFamily="18" charset="0"/>
                  <a:cs typeface="Arial" pitchFamily="34" charset="0"/>
                </a:rPr>
                <a:t>CONTENCIOSO ADMINISTRATIVO- PROCESO DE PURO DERECHO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CR" sz="1200" b="1" dirty="0" smtClean="0">
                  <a:latin typeface="Cambria" pitchFamily="18" charset="0"/>
                  <a:cs typeface="Arial" pitchFamily="34" charset="0"/>
                </a:rPr>
                <a:t>DESPIDO SIN RESPONSABILIDAD PATRONAL- ACOSO SEXUAL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CR" sz="1200" b="1" dirty="0" smtClean="0">
                  <a:latin typeface="Cambria" pitchFamily="18" charset="0"/>
                  <a:cs typeface="Arial" pitchFamily="34" charset="0"/>
                </a:rPr>
                <a:t>SENTENCIA 031-2013</a:t>
              </a:r>
              <a:endParaRPr lang="es-CR" sz="1200" b="1" dirty="0"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7" name="AutoShape 3"/>
            <p:cNvSpPr>
              <a:spLocks noChangeArrowheads="1"/>
            </p:cNvSpPr>
            <p:nvPr/>
          </p:nvSpPr>
          <p:spPr bwMode="auto">
            <a:xfrm>
              <a:off x="704106" y="1787692"/>
              <a:ext cx="1428750" cy="48005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>
              <a:solidFill>
                <a:srgbClr val="484329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CR" sz="1000" b="1" dirty="0" smtClean="0">
                  <a:latin typeface="Times New Roman" pitchFamily="18" charset="0"/>
                  <a:cs typeface="Arial" pitchFamily="34" charset="0"/>
                </a:rPr>
                <a:t>JEFATURA MEDIDA CAUTELAR </a:t>
              </a:r>
              <a:endParaRPr kumimoji="0" lang="es-C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" name="AutoShape 4"/>
            <p:cNvSpPr>
              <a:spLocks noChangeArrowheads="1"/>
            </p:cNvSpPr>
            <p:nvPr/>
          </p:nvSpPr>
          <p:spPr bwMode="auto">
            <a:xfrm>
              <a:off x="3483008" y="1019605"/>
              <a:ext cx="588169" cy="288032"/>
            </a:xfrm>
            <a:prstGeom prst="roundRect">
              <a:avLst>
                <a:gd name="adj" fmla="val 16667"/>
              </a:avLst>
            </a:prstGeom>
            <a:noFill/>
            <a:ln w="254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s-C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" name="AutoShape 3"/>
            <p:cNvSpPr>
              <a:spLocks noChangeArrowheads="1"/>
            </p:cNvSpPr>
            <p:nvPr/>
          </p:nvSpPr>
          <p:spPr bwMode="auto">
            <a:xfrm>
              <a:off x="2726922" y="1763688"/>
              <a:ext cx="1428750" cy="48005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>
              <a:solidFill>
                <a:srgbClr val="484329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CR" sz="1000" b="1" dirty="0" smtClean="0">
                  <a:latin typeface="Times New Roman" pitchFamily="18" charset="0"/>
                  <a:cs typeface="Arial" pitchFamily="34" charset="0"/>
                </a:rPr>
                <a:t>CIPA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R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DILATA EL PROCEDIMIENTO</a:t>
              </a:r>
              <a:endParaRPr kumimoji="0" lang="es-C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AutoShape 3"/>
            <p:cNvSpPr>
              <a:spLocks noChangeArrowheads="1"/>
            </p:cNvSpPr>
            <p:nvPr/>
          </p:nvSpPr>
          <p:spPr bwMode="auto">
            <a:xfrm>
              <a:off x="4653136" y="1787692"/>
              <a:ext cx="1428750" cy="48005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>
              <a:solidFill>
                <a:srgbClr val="484329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CR" sz="1000" b="1" dirty="0" smtClean="0">
                  <a:latin typeface="Times New Roman" pitchFamily="18" charset="0"/>
                  <a:cs typeface="Arial" pitchFamily="34" charset="0"/>
                </a:rPr>
                <a:t>JUNTA NACIONAL SANCIÓN ES IMPROCEDENTEL</a:t>
              </a:r>
              <a:endParaRPr kumimoji="0" lang="es-C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1" name="AutoShape 3"/>
            <p:cNvSpPr>
              <a:spLocks noChangeArrowheads="1"/>
            </p:cNvSpPr>
            <p:nvPr/>
          </p:nvSpPr>
          <p:spPr bwMode="auto">
            <a:xfrm>
              <a:off x="704106" y="3779912"/>
              <a:ext cx="1428750" cy="57606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>
              <a:solidFill>
                <a:srgbClr val="484329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CR" sz="1000" b="1" dirty="0" smtClean="0">
                  <a:latin typeface="Times New Roman" pitchFamily="18" charset="0"/>
                  <a:cs typeface="Arial" pitchFamily="34" charset="0"/>
                </a:rPr>
                <a:t>CAUSA IMPUTABLE A LA ADMINISTRACIÓN</a:t>
              </a:r>
              <a:endParaRPr kumimoji="0" lang="es-C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" name="AutoShape 2"/>
            <p:cNvSpPr>
              <a:spLocks noChangeArrowheads="1"/>
            </p:cNvSpPr>
            <p:nvPr/>
          </p:nvSpPr>
          <p:spPr bwMode="auto">
            <a:xfrm>
              <a:off x="980728" y="4932040"/>
              <a:ext cx="4914546" cy="57606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>
              <a:solidFill>
                <a:srgbClr val="484329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R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mbria" pitchFamily="18" charset="0"/>
                  <a:cs typeface="Arial" pitchFamily="34" charset="0"/>
                </a:rPr>
                <a:t>CON LUGAR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R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mbria" pitchFamily="18" charset="0"/>
                  <a:cs typeface="Arial" pitchFamily="34" charset="0"/>
                </a:rPr>
                <a:t>RESULTA INVIABLE REENVIAR EL PROCEDIMIENTO PARA SU  CONTINUACIÓN</a:t>
              </a:r>
              <a:endParaRPr lang="es-CR" sz="1200" b="1" dirty="0">
                <a:latin typeface="Cambria" pitchFamily="18" charset="0"/>
                <a:cs typeface="Arial" pitchFamily="34" charset="0"/>
              </a:endParaRPr>
            </a:p>
          </p:txBody>
        </p:sp>
        <p:cxnSp>
          <p:nvCxnSpPr>
            <p:cNvPr id="35" name="34 Conector recto de flecha"/>
            <p:cNvCxnSpPr/>
            <p:nvPr/>
          </p:nvCxnSpPr>
          <p:spPr>
            <a:xfrm>
              <a:off x="1412776" y="2267744"/>
              <a:ext cx="0" cy="28803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AutoShape 3"/>
            <p:cNvSpPr>
              <a:spLocks noChangeArrowheads="1"/>
            </p:cNvSpPr>
            <p:nvPr/>
          </p:nvSpPr>
          <p:spPr bwMode="auto">
            <a:xfrm>
              <a:off x="2852936" y="2555776"/>
              <a:ext cx="1152128" cy="48005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>
              <a:solidFill>
                <a:srgbClr val="48432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CR" sz="1000" b="1" dirty="0" smtClean="0">
                  <a:latin typeface="Times New Roman" pitchFamily="18" charset="0"/>
                  <a:cs typeface="Arial" pitchFamily="34" charset="0"/>
                </a:rPr>
                <a:t>VARIAS AUDIENCIAS</a:t>
              </a:r>
              <a:endParaRPr kumimoji="0" lang="es-C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81" name="80 Conector recto de flecha"/>
            <p:cNvCxnSpPr/>
            <p:nvPr/>
          </p:nvCxnSpPr>
          <p:spPr>
            <a:xfrm>
              <a:off x="3429002" y="1043608"/>
              <a:ext cx="12297" cy="72008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7" name="AutoShape 3"/>
            <p:cNvSpPr>
              <a:spLocks noChangeArrowheads="1"/>
            </p:cNvSpPr>
            <p:nvPr/>
          </p:nvSpPr>
          <p:spPr bwMode="auto">
            <a:xfrm>
              <a:off x="2708920" y="3273947"/>
              <a:ext cx="1656184" cy="36194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54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CR" sz="1000" b="1" dirty="0" smtClean="0">
                  <a:latin typeface="Times New Roman" pitchFamily="18" charset="0"/>
                  <a:cs typeface="Arial" pitchFamily="34" charset="0"/>
                </a:rPr>
                <a:t>ELEMENTO DE TEMPORANIEDAD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CR" sz="1000" b="1" dirty="0" smtClean="0">
                  <a:latin typeface="Times New Roman" pitchFamily="18" charset="0"/>
                  <a:cs typeface="Arial" pitchFamily="34" charset="0"/>
                </a:rPr>
                <a:t>ART. 41 CP  </a:t>
              </a:r>
            </a:p>
          </p:txBody>
        </p:sp>
        <p:sp>
          <p:nvSpPr>
            <p:cNvPr id="95" name="AutoShape 3"/>
            <p:cNvSpPr>
              <a:spLocks noChangeArrowheads="1"/>
            </p:cNvSpPr>
            <p:nvPr/>
          </p:nvSpPr>
          <p:spPr bwMode="auto">
            <a:xfrm>
              <a:off x="2780928" y="1185715"/>
              <a:ext cx="1368152" cy="36194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54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CR" sz="1000" b="1" dirty="0" smtClean="0">
                  <a:latin typeface="Times New Roman" pitchFamily="18" charset="0"/>
                  <a:cs typeface="Arial" pitchFamily="34" charset="0"/>
                </a:rPr>
                <a:t>DETERMINADAS POR   </a:t>
              </a:r>
            </a:p>
          </p:txBody>
        </p:sp>
        <p:sp>
          <p:nvSpPr>
            <p:cNvPr id="100" name="AutoShape 3"/>
            <p:cNvSpPr>
              <a:spLocks noChangeArrowheads="1"/>
            </p:cNvSpPr>
            <p:nvPr/>
          </p:nvSpPr>
          <p:spPr bwMode="auto">
            <a:xfrm>
              <a:off x="836712" y="2555776"/>
              <a:ext cx="1080120" cy="48005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>
              <a:solidFill>
                <a:srgbClr val="48432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CR" sz="1000" b="1" dirty="0" smtClean="0">
                  <a:latin typeface="Times New Roman" pitchFamily="18" charset="0"/>
                  <a:cs typeface="Arial" pitchFamily="34" charset="0"/>
                </a:rPr>
                <a:t>SEPARACIÓN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CR" sz="1000" b="1" dirty="0" smtClean="0">
                  <a:latin typeface="Times New Roman" pitchFamily="18" charset="0"/>
                  <a:cs typeface="Arial" pitchFamily="34" charset="0"/>
                </a:rPr>
                <a:t>16 MESES.</a:t>
              </a:r>
              <a:endParaRPr kumimoji="0" lang="es-C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1" name="AutoShape 3"/>
            <p:cNvSpPr>
              <a:spLocks noChangeArrowheads="1"/>
            </p:cNvSpPr>
            <p:nvPr/>
          </p:nvSpPr>
          <p:spPr bwMode="auto">
            <a:xfrm>
              <a:off x="4869160" y="2555776"/>
              <a:ext cx="1008112" cy="48005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>
              <a:solidFill>
                <a:srgbClr val="48432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CR" sz="1000" b="1" dirty="0" smtClean="0">
                  <a:latin typeface="Times New Roman" pitchFamily="18" charset="0"/>
                  <a:cs typeface="Arial" pitchFamily="34" charset="0"/>
                </a:rPr>
                <a:t>“CADUCÓ”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R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Y HAY</a:t>
              </a:r>
              <a:r>
                <a:rPr kumimoji="0" lang="es-CR" sz="10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 DUDA </a:t>
              </a:r>
              <a:endParaRPr kumimoji="0" lang="es-C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03" name="102 Conector recto de flecha"/>
            <p:cNvCxnSpPr/>
            <p:nvPr/>
          </p:nvCxnSpPr>
          <p:spPr>
            <a:xfrm>
              <a:off x="5373216" y="2267744"/>
              <a:ext cx="0" cy="28803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103 Conector recto de flecha"/>
            <p:cNvCxnSpPr/>
            <p:nvPr/>
          </p:nvCxnSpPr>
          <p:spPr>
            <a:xfrm>
              <a:off x="3429000" y="2267744"/>
              <a:ext cx="0" cy="28803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AutoShape 3"/>
            <p:cNvSpPr>
              <a:spLocks noChangeArrowheads="1"/>
            </p:cNvSpPr>
            <p:nvPr/>
          </p:nvSpPr>
          <p:spPr bwMode="auto">
            <a:xfrm>
              <a:off x="2708920" y="3923928"/>
              <a:ext cx="1428750" cy="57606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>
              <a:solidFill>
                <a:srgbClr val="484329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s-CR" sz="1000" b="1" dirty="0" smtClean="0">
                <a:latin typeface="Times New Roman" pitchFamily="18" charset="0"/>
                <a:cs typeface="Arial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CR" sz="1000" b="1" dirty="0" smtClean="0">
                  <a:latin typeface="Times New Roman" pitchFamily="18" charset="0"/>
                  <a:cs typeface="Arial" pitchFamily="34" charset="0"/>
                </a:rPr>
                <a:t>DILACIÓN INDEBIDA SIN RAZÓN OBJETIVA  Y PROPORCIONAL</a:t>
              </a:r>
              <a:endParaRPr lang="es-CR" sz="1000" dirty="0" smtClean="0"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C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" name="AutoShape 3"/>
            <p:cNvSpPr>
              <a:spLocks noChangeArrowheads="1"/>
            </p:cNvSpPr>
            <p:nvPr/>
          </p:nvSpPr>
          <p:spPr bwMode="auto">
            <a:xfrm>
              <a:off x="4725144" y="3779912"/>
              <a:ext cx="1428750" cy="57606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>
              <a:solidFill>
                <a:srgbClr val="484329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s-CR" sz="1000" b="1" dirty="0" smtClean="0">
                <a:latin typeface="Times New Roman" pitchFamily="18" charset="0"/>
                <a:cs typeface="Arial" pitchFamily="34" charset="0"/>
              </a:endParaRPr>
            </a:p>
            <a:p>
              <a:pPr marL="228600" indent="-228600" algn="ctr" fontAlgn="base">
                <a:spcBef>
                  <a:spcPct val="0"/>
                </a:spcBef>
                <a:spcAft>
                  <a:spcPct val="0"/>
                </a:spcAft>
                <a:buAutoNum type="arabicPlain" startAt="269"/>
              </a:pPr>
              <a:r>
                <a:rPr lang="es-CR" sz="1000" b="1" dirty="0" smtClean="0">
                  <a:latin typeface="Times New Roman" pitchFamily="18" charset="0"/>
                  <a:cs typeface="Arial" pitchFamily="34" charset="0"/>
                </a:rPr>
                <a:t>LGAP</a:t>
              </a:r>
            </a:p>
            <a:p>
              <a:pPr marL="228600" indent="-22860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CR" sz="1000" b="1" dirty="0" smtClean="0">
                  <a:latin typeface="Times New Roman" pitchFamily="18" charset="0"/>
                  <a:cs typeface="Arial" pitchFamily="34" charset="0"/>
                </a:rPr>
                <a:t>34  CP SEGURIDAD JURÍDICA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C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20" name="119 Conector recto de flecha"/>
            <p:cNvCxnSpPr/>
            <p:nvPr/>
          </p:nvCxnSpPr>
          <p:spPr>
            <a:xfrm flipH="1">
              <a:off x="2132856" y="1403648"/>
              <a:ext cx="936104" cy="36004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121 Conector recto de flecha"/>
            <p:cNvCxnSpPr/>
            <p:nvPr/>
          </p:nvCxnSpPr>
          <p:spPr>
            <a:xfrm>
              <a:off x="1916832" y="2987824"/>
              <a:ext cx="1440160" cy="21602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133 Conector recto de flecha"/>
            <p:cNvCxnSpPr/>
            <p:nvPr/>
          </p:nvCxnSpPr>
          <p:spPr>
            <a:xfrm>
              <a:off x="4221088" y="3491880"/>
              <a:ext cx="504056" cy="36004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135 Conector recto de flecha"/>
            <p:cNvCxnSpPr/>
            <p:nvPr/>
          </p:nvCxnSpPr>
          <p:spPr>
            <a:xfrm flipH="1">
              <a:off x="2132856" y="3419872"/>
              <a:ext cx="720080" cy="43204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137 Conector recto de flecha"/>
            <p:cNvCxnSpPr/>
            <p:nvPr/>
          </p:nvCxnSpPr>
          <p:spPr>
            <a:xfrm flipH="1">
              <a:off x="3501008" y="2987824"/>
              <a:ext cx="1296144" cy="21602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139 Conector recto de flecha"/>
            <p:cNvCxnSpPr/>
            <p:nvPr/>
          </p:nvCxnSpPr>
          <p:spPr>
            <a:xfrm>
              <a:off x="3789040" y="1403648"/>
              <a:ext cx="864096" cy="36004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40 Conector recto de flecha"/>
          <p:cNvCxnSpPr>
            <a:stCxn id="71" idx="2"/>
            <a:endCxn id="86" idx="0"/>
          </p:cNvCxnSpPr>
          <p:nvPr/>
        </p:nvCxnSpPr>
        <p:spPr>
          <a:xfrm>
            <a:off x="1407071" y="5652120"/>
            <a:ext cx="2019520" cy="57606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44 Conector recto de flecha"/>
          <p:cNvCxnSpPr>
            <a:stCxn id="106" idx="2"/>
            <a:endCxn id="86" idx="0"/>
          </p:cNvCxnSpPr>
          <p:nvPr/>
        </p:nvCxnSpPr>
        <p:spPr>
          <a:xfrm flipH="1">
            <a:off x="3426591" y="5652120"/>
            <a:ext cx="2001518" cy="57606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46 Conector recto de flecha"/>
          <p:cNvCxnSpPr>
            <a:stCxn id="105" idx="2"/>
            <a:endCxn id="86" idx="0"/>
          </p:cNvCxnSpPr>
          <p:nvPr/>
        </p:nvCxnSpPr>
        <p:spPr>
          <a:xfrm>
            <a:off x="3411885" y="5796136"/>
            <a:ext cx="14706" cy="4320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 de flecha"/>
          <p:cNvCxnSpPr/>
          <p:nvPr/>
        </p:nvCxnSpPr>
        <p:spPr>
          <a:xfrm>
            <a:off x="3429000" y="6804248"/>
            <a:ext cx="0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utoShape 3"/>
          <p:cNvSpPr>
            <a:spLocks noChangeArrowheads="1"/>
          </p:cNvSpPr>
          <p:nvPr/>
        </p:nvSpPr>
        <p:spPr bwMode="auto">
          <a:xfrm>
            <a:off x="2204864" y="7092280"/>
            <a:ext cx="2448272" cy="64807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484329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228600" indent="-228600" algn="ctr" fontAlgn="base">
              <a:spcBef>
                <a:spcPct val="0"/>
              </a:spcBef>
              <a:spcAft>
                <a:spcPct val="0"/>
              </a:spcAft>
            </a:pPr>
            <a:r>
              <a:rPr lang="es-CR" sz="1000" b="1" dirty="0" smtClean="0">
                <a:latin typeface="Times New Roman" pitchFamily="18" charset="0"/>
                <a:cs typeface="Arial" pitchFamily="34" charset="0"/>
              </a:rPr>
              <a:t>SOLICITA PROCEDIMIENTO DISCPLINARIO :</a:t>
            </a:r>
          </a:p>
          <a:p>
            <a:pPr marL="228600" indent="-228600" algn="ctr" fontAlgn="base">
              <a:spcBef>
                <a:spcPct val="0"/>
              </a:spcBef>
              <a:spcAft>
                <a:spcPct val="0"/>
              </a:spcAft>
            </a:pPr>
            <a:r>
              <a:rPr lang="es-CR" sz="1000" b="1" dirty="0" smtClean="0">
                <a:latin typeface="Times New Roman" pitchFamily="18" charset="0"/>
                <a:cs typeface="Arial" pitchFamily="34" charset="0"/>
              </a:rPr>
              <a:t>JEFATURA</a:t>
            </a:r>
          </a:p>
          <a:p>
            <a:pPr marL="228600" indent="-228600" algn="ctr" fontAlgn="base">
              <a:spcBef>
                <a:spcPct val="0"/>
              </a:spcBef>
              <a:spcAft>
                <a:spcPct val="0"/>
              </a:spcAft>
            </a:pPr>
            <a:r>
              <a:rPr lang="es-CR" sz="1000" b="1" dirty="0" smtClean="0">
                <a:latin typeface="Times New Roman" pitchFamily="18" charset="0"/>
                <a:cs typeface="Arial" pitchFamily="34" charset="0"/>
              </a:rPr>
              <a:t>ÓRGANO DIRECTOR</a:t>
            </a:r>
            <a:endParaRPr kumimoji="0" lang="es-C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AutoShape 3"/>
          <p:cNvSpPr>
            <a:spLocks noChangeArrowheads="1"/>
          </p:cNvSpPr>
          <p:nvPr/>
        </p:nvSpPr>
        <p:spPr bwMode="auto">
          <a:xfrm>
            <a:off x="4149080" y="8244408"/>
            <a:ext cx="2160240" cy="36194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CR" sz="1000" b="1" dirty="0" smtClean="0">
                <a:latin typeface="Times New Roman" pitchFamily="18" charset="0"/>
                <a:cs typeface="Arial" pitchFamily="34" charset="0"/>
              </a:rPr>
              <a:t>Zeidy Benavides Campos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CR" sz="1000" b="1" dirty="0" smtClean="0">
                <a:latin typeface="Times New Roman" pitchFamily="18" charset="0"/>
                <a:cs typeface="Arial" pitchFamily="34" charset="0"/>
              </a:rPr>
              <a:t>Asesoría Laboral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FFFF"/>
        </a:solidFill>
        <a:ln w="25400">
          <a:solidFill>
            <a:srgbClr val="484329"/>
          </a:solidFill>
          <a:round/>
          <a:headEnd/>
          <a:tailEnd/>
        </a:ln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dirty="0" smtClean="0">
            <a:ln>
              <a:noFill/>
            </a:ln>
            <a:effectLst/>
            <a:latin typeface="Arial" pitchFamily="34" charset="0"/>
            <a:cs typeface="Arial" pitchFamily="34" charset="0"/>
          </a:defRPr>
        </a:defPPr>
      </a:lst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</TotalTime>
  <Words>87</Words>
  <Application>Microsoft Office PowerPoint</Application>
  <PresentationFormat>Presentación en pantalla (4:3)</PresentationFormat>
  <Paragraphs>29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zbenavid</dc:creator>
  <cp:lastModifiedBy>fsolanom</cp:lastModifiedBy>
  <cp:revision>124</cp:revision>
  <dcterms:created xsi:type="dcterms:W3CDTF">2013-12-09T16:41:27Z</dcterms:created>
  <dcterms:modified xsi:type="dcterms:W3CDTF">2014-10-29T16:18:57Z</dcterms:modified>
</cp:coreProperties>
</file>