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layout13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handoutMasterIdLst>
    <p:handoutMasterId r:id="rId20"/>
  </p:handoutMasterIdLst>
  <p:sldIdLst>
    <p:sldId id="256" r:id="rId2"/>
    <p:sldId id="317" r:id="rId3"/>
    <p:sldId id="343" r:id="rId4"/>
    <p:sldId id="296" r:id="rId5"/>
    <p:sldId id="321" r:id="rId6"/>
    <p:sldId id="326" r:id="rId7"/>
    <p:sldId id="347" r:id="rId8"/>
    <p:sldId id="323" r:id="rId9"/>
    <p:sldId id="324" r:id="rId10"/>
    <p:sldId id="325" r:id="rId11"/>
    <p:sldId id="345" r:id="rId12"/>
    <p:sldId id="327" r:id="rId13"/>
    <p:sldId id="328" r:id="rId14"/>
    <p:sldId id="291" r:id="rId15"/>
    <p:sldId id="292" r:id="rId16"/>
    <p:sldId id="346" r:id="rId17"/>
    <p:sldId id="348" r:id="rId18"/>
  </p:sldIdLst>
  <p:sldSz cx="9144000" cy="6858000" type="screen4x3"/>
  <p:notesSz cx="9236075" cy="70104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rawing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76E20E-AC54-41E1-A06F-76B7D780C076}" type="doc">
      <dgm:prSet loTypeId="urn:microsoft.com/office/officeart/2005/8/layout/pyramid2" loCatId="pyramid" qsTypeId="urn:microsoft.com/office/officeart/2005/8/quickstyle/simple5" qsCatId="simple" csTypeId="urn:microsoft.com/office/officeart/2005/8/colors/colorful1#1" csCatId="colorful" phldr="1"/>
      <dgm:spPr/>
    </dgm:pt>
    <dgm:pt modelId="{51E2E303-EA61-4E65-9C91-B3719C85642D}">
      <dgm:prSet phldrT="[Texto]"/>
      <dgm:spPr/>
      <dgm:t>
        <a:bodyPr/>
        <a:lstStyle/>
        <a:p>
          <a:r>
            <a:rPr lang="es-CR" dirty="0" smtClean="0"/>
            <a:t>Derecho Penal</a:t>
          </a:r>
          <a:endParaRPr lang="es-CR" dirty="0"/>
        </a:p>
      </dgm:t>
    </dgm:pt>
    <dgm:pt modelId="{135BC83A-1357-4637-B247-83000115EE91}" type="parTrans" cxnId="{2F867DE8-FB2D-470A-8F9D-CAF8D9A13CE6}">
      <dgm:prSet/>
      <dgm:spPr/>
      <dgm:t>
        <a:bodyPr/>
        <a:lstStyle/>
        <a:p>
          <a:endParaRPr lang="es-CR"/>
        </a:p>
      </dgm:t>
    </dgm:pt>
    <dgm:pt modelId="{63BB8FC1-61B6-4863-9F99-91C431F0F1A3}" type="sibTrans" cxnId="{2F867DE8-FB2D-470A-8F9D-CAF8D9A13CE6}">
      <dgm:prSet/>
      <dgm:spPr/>
      <dgm:t>
        <a:bodyPr/>
        <a:lstStyle/>
        <a:p>
          <a:endParaRPr lang="es-CR"/>
        </a:p>
      </dgm:t>
    </dgm:pt>
    <dgm:pt modelId="{507240A6-3F8D-4DE1-96E7-CF0FFD2AC113}">
      <dgm:prSet phldrT="[Texto]"/>
      <dgm:spPr/>
      <dgm:t>
        <a:bodyPr/>
        <a:lstStyle/>
        <a:p>
          <a:r>
            <a:rPr lang="es-CR" dirty="0" smtClean="0"/>
            <a:t>Derecho Sancionatorio</a:t>
          </a:r>
          <a:endParaRPr lang="es-CR" dirty="0"/>
        </a:p>
      </dgm:t>
    </dgm:pt>
    <dgm:pt modelId="{FA5D2466-738B-4AE9-8448-6E417FCF0BDE}" type="parTrans" cxnId="{F7E34160-3FB5-48B1-8E2E-D95BFD96B222}">
      <dgm:prSet/>
      <dgm:spPr/>
      <dgm:t>
        <a:bodyPr/>
        <a:lstStyle/>
        <a:p>
          <a:endParaRPr lang="es-CR"/>
        </a:p>
      </dgm:t>
    </dgm:pt>
    <dgm:pt modelId="{534F12E1-2DFE-4C30-A205-82A8860EEA17}" type="sibTrans" cxnId="{F7E34160-3FB5-48B1-8E2E-D95BFD96B222}">
      <dgm:prSet/>
      <dgm:spPr/>
      <dgm:t>
        <a:bodyPr/>
        <a:lstStyle/>
        <a:p>
          <a:endParaRPr lang="es-CR"/>
        </a:p>
      </dgm:t>
    </dgm:pt>
    <dgm:pt modelId="{107AE83A-3F64-4A7B-B33F-093651F0A0D0}">
      <dgm:prSet phldrT="[Texto]"/>
      <dgm:spPr/>
      <dgm:t>
        <a:bodyPr/>
        <a:lstStyle/>
        <a:p>
          <a:r>
            <a:rPr lang="es-CR" dirty="0" smtClean="0"/>
            <a:t>Derecho Disciplinario</a:t>
          </a:r>
          <a:endParaRPr lang="es-CR" dirty="0"/>
        </a:p>
      </dgm:t>
    </dgm:pt>
    <dgm:pt modelId="{84C44536-AE87-4730-A4B5-245275B64606}" type="parTrans" cxnId="{A6DEE8E1-F786-4ED7-BD5B-A58AF3F28365}">
      <dgm:prSet/>
      <dgm:spPr/>
      <dgm:t>
        <a:bodyPr/>
        <a:lstStyle/>
        <a:p>
          <a:endParaRPr lang="es-CR"/>
        </a:p>
      </dgm:t>
    </dgm:pt>
    <dgm:pt modelId="{308EB7C3-9DD4-41B9-8FC7-DE182E63CD46}" type="sibTrans" cxnId="{A6DEE8E1-F786-4ED7-BD5B-A58AF3F28365}">
      <dgm:prSet/>
      <dgm:spPr/>
      <dgm:t>
        <a:bodyPr/>
        <a:lstStyle/>
        <a:p>
          <a:endParaRPr lang="es-CR"/>
        </a:p>
      </dgm:t>
    </dgm:pt>
    <dgm:pt modelId="{EB99615C-F80B-4E53-B9B5-AB7B13D8A198}" type="pres">
      <dgm:prSet presAssocID="{C276E20E-AC54-41E1-A06F-76B7D780C076}" presName="compositeShape" presStyleCnt="0">
        <dgm:presLayoutVars>
          <dgm:dir/>
          <dgm:resizeHandles/>
        </dgm:presLayoutVars>
      </dgm:prSet>
      <dgm:spPr/>
    </dgm:pt>
    <dgm:pt modelId="{FB574736-983A-4C0C-B826-DC09EB5B2E03}" type="pres">
      <dgm:prSet presAssocID="{C276E20E-AC54-41E1-A06F-76B7D780C076}" presName="pyramid" presStyleLbl="node1" presStyleIdx="0" presStyleCnt="1" custLinFactNeighborX="2050" custLinFactNeighborY="-1695"/>
      <dgm:spPr/>
    </dgm:pt>
    <dgm:pt modelId="{BB781038-6020-4E68-906F-51A9EF256CAD}" type="pres">
      <dgm:prSet presAssocID="{C276E20E-AC54-41E1-A06F-76B7D780C076}" presName="theList" presStyleCnt="0"/>
      <dgm:spPr/>
    </dgm:pt>
    <dgm:pt modelId="{8746C3C5-C37F-4615-8191-15DB3B758177}" type="pres">
      <dgm:prSet presAssocID="{51E2E303-EA61-4E65-9C91-B3719C85642D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147CB7AC-29C1-4212-988F-77BBFA62BD67}" type="pres">
      <dgm:prSet presAssocID="{51E2E303-EA61-4E65-9C91-B3719C85642D}" presName="aSpace" presStyleCnt="0"/>
      <dgm:spPr/>
    </dgm:pt>
    <dgm:pt modelId="{D568062C-1590-4387-9D58-E8726EBAB9B6}" type="pres">
      <dgm:prSet presAssocID="{507240A6-3F8D-4DE1-96E7-CF0FFD2AC113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34BADAD8-BC2E-46F6-A3B7-BAAC3E4F6DB5}" type="pres">
      <dgm:prSet presAssocID="{507240A6-3F8D-4DE1-96E7-CF0FFD2AC113}" presName="aSpace" presStyleCnt="0"/>
      <dgm:spPr/>
    </dgm:pt>
    <dgm:pt modelId="{1B476820-1A04-4F06-B7A3-985000A02A0F}" type="pres">
      <dgm:prSet presAssocID="{107AE83A-3F64-4A7B-B33F-093651F0A0D0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E5FA0AA2-30D0-40E5-BBB4-55BDBA920D8A}" type="pres">
      <dgm:prSet presAssocID="{107AE83A-3F64-4A7B-B33F-093651F0A0D0}" presName="aSpace" presStyleCnt="0"/>
      <dgm:spPr/>
    </dgm:pt>
  </dgm:ptLst>
  <dgm:cxnLst>
    <dgm:cxn modelId="{2F867DE8-FB2D-470A-8F9D-CAF8D9A13CE6}" srcId="{C276E20E-AC54-41E1-A06F-76B7D780C076}" destId="{51E2E303-EA61-4E65-9C91-B3719C85642D}" srcOrd="0" destOrd="0" parTransId="{135BC83A-1357-4637-B247-83000115EE91}" sibTransId="{63BB8FC1-61B6-4863-9F99-91C431F0F1A3}"/>
    <dgm:cxn modelId="{6065E23C-7B6D-43B5-8DE5-8A7607B1BAA8}" type="presOf" srcId="{507240A6-3F8D-4DE1-96E7-CF0FFD2AC113}" destId="{D568062C-1590-4387-9D58-E8726EBAB9B6}" srcOrd="0" destOrd="0" presId="urn:microsoft.com/office/officeart/2005/8/layout/pyramid2"/>
    <dgm:cxn modelId="{F7E34160-3FB5-48B1-8E2E-D95BFD96B222}" srcId="{C276E20E-AC54-41E1-A06F-76B7D780C076}" destId="{507240A6-3F8D-4DE1-96E7-CF0FFD2AC113}" srcOrd="1" destOrd="0" parTransId="{FA5D2466-738B-4AE9-8448-6E417FCF0BDE}" sibTransId="{534F12E1-2DFE-4C30-A205-82A8860EEA17}"/>
    <dgm:cxn modelId="{43868828-2C8B-467B-AE7D-3B145DF3D02E}" type="presOf" srcId="{51E2E303-EA61-4E65-9C91-B3719C85642D}" destId="{8746C3C5-C37F-4615-8191-15DB3B758177}" srcOrd="0" destOrd="0" presId="urn:microsoft.com/office/officeart/2005/8/layout/pyramid2"/>
    <dgm:cxn modelId="{AD2FA3E4-247F-4DFD-A45B-96D4ACA93D42}" type="presOf" srcId="{C276E20E-AC54-41E1-A06F-76B7D780C076}" destId="{EB99615C-F80B-4E53-B9B5-AB7B13D8A198}" srcOrd="0" destOrd="0" presId="urn:microsoft.com/office/officeart/2005/8/layout/pyramid2"/>
    <dgm:cxn modelId="{5818A918-5A66-417B-90E4-EEBB0C5AA2ED}" type="presOf" srcId="{107AE83A-3F64-4A7B-B33F-093651F0A0D0}" destId="{1B476820-1A04-4F06-B7A3-985000A02A0F}" srcOrd="0" destOrd="0" presId="urn:microsoft.com/office/officeart/2005/8/layout/pyramid2"/>
    <dgm:cxn modelId="{A6DEE8E1-F786-4ED7-BD5B-A58AF3F28365}" srcId="{C276E20E-AC54-41E1-A06F-76B7D780C076}" destId="{107AE83A-3F64-4A7B-B33F-093651F0A0D0}" srcOrd="2" destOrd="0" parTransId="{84C44536-AE87-4730-A4B5-245275B64606}" sibTransId="{308EB7C3-9DD4-41B9-8FC7-DE182E63CD46}"/>
    <dgm:cxn modelId="{2A6ABF89-0F89-43C8-8671-4D859606C4FD}" type="presParOf" srcId="{EB99615C-F80B-4E53-B9B5-AB7B13D8A198}" destId="{FB574736-983A-4C0C-B826-DC09EB5B2E03}" srcOrd="0" destOrd="0" presId="urn:microsoft.com/office/officeart/2005/8/layout/pyramid2"/>
    <dgm:cxn modelId="{0E05DAEC-EDC5-49EA-8FA9-DABC1FD80B5A}" type="presParOf" srcId="{EB99615C-F80B-4E53-B9B5-AB7B13D8A198}" destId="{BB781038-6020-4E68-906F-51A9EF256CAD}" srcOrd="1" destOrd="0" presId="urn:microsoft.com/office/officeart/2005/8/layout/pyramid2"/>
    <dgm:cxn modelId="{7CDA933E-B606-4872-B8A2-50A6CFDDB072}" type="presParOf" srcId="{BB781038-6020-4E68-906F-51A9EF256CAD}" destId="{8746C3C5-C37F-4615-8191-15DB3B758177}" srcOrd="0" destOrd="0" presId="urn:microsoft.com/office/officeart/2005/8/layout/pyramid2"/>
    <dgm:cxn modelId="{7F342041-3983-4AC9-8218-6FCE0564963E}" type="presParOf" srcId="{BB781038-6020-4E68-906F-51A9EF256CAD}" destId="{147CB7AC-29C1-4212-988F-77BBFA62BD67}" srcOrd="1" destOrd="0" presId="urn:microsoft.com/office/officeart/2005/8/layout/pyramid2"/>
    <dgm:cxn modelId="{8666CF67-6798-4FDD-A791-6A657450B48F}" type="presParOf" srcId="{BB781038-6020-4E68-906F-51A9EF256CAD}" destId="{D568062C-1590-4387-9D58-E8726EBAB9B6}" srcOrd="2" destOrd="0" presId="urn:microsoft.com/office/officeart/2005/8/layout/pyramid2"/>
    <dgm:cxn modelId="{F412D63D-735F-42AE-9A34-F952D08F474A}" type="presParOf" srcId="{BB781038-6020-4E68-906F-51A9EF256CAD}" destId="{34BADAD8-BC2E-46F6-A3B7-BAAC3E4F6DB5}" srcOrd="3" destOrd="0" presId="urn:microsoft.com/office/officeart/2005/8/layout/pyramid2"/>
    <dgm:cxn modelId="{3444A0E5-92E4-4C7D-B4CE-E4B808955972}" type="presParOf" srcId="{BB781038-6020-4E68-906F-51A9EF256CAD}" destId="{1B476820-1A04-4F06-B7A3-985000A02A0F}" srcOrd="4" destOrd="0" presId="urn:microsoft.com/office/officeart/2005/8/layout/pyramid2"/>
    <dgm:cxn modelId="{94C70155-6E35-43C8-AEF2-F747345F711E}" type="presParOf" srcId="{BB781038-6020-4E68-906F-51A9EF256CAD}" destId="{E5FA0AA2-30D0-40E5-BBB4-55BDBA920D8A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6D9ED14-14B0-4863-92CA-49A3E7A49640}" type="doc">
      <dgm:prSet loTypeId="urn:microsoft.com/office/officeart/2005/8/layout/target3" loCatId="list" qsTypeId="urn:microsoft.com/office/officeart/2005/8/quickstyle/3d1" qsCatId="3D" csTypeId="urn:microsoft.com/office/officeart/2005/8/colors/colorful1#4" csCatId="colorful" phldr="1"/>
      <dgm:spPr/>
      <dgm:t>
        <a:bodyPr/>
        <a:lstStyle/>
        <a:p>
          <a:endParaRPr lang="es-CR"/>
        </a:p>
      </dgm:t>
    </dgm:pt>
    <dgm:pt modelId="{BC421237-8527-40B4-918C-C0CC36A17A93}">
      <dgm:prSet custT="1"/>
      <dgm:spPr/>
      <dgm:t>
        <a:bodyPr/>
        <a:lstStyle/>
        <a:p>
          <a:pPr algn="just" rtl="0"/>
          <a:r>
            <a:rPr lang="es-CR" sz="2000" dirty="0" smtClean="0"/>
            <a:t>Cuando la falta resultare exigua una vez que el daño patrimonial haya sido reparado íntegramente. </a:t>
          </a:r>
          <a:endParaRPr lang="es-CR" sz="2000" dirty="0"/>
        </a:p>
      </dgm:t>
    </dgm:pt>
    <dgm:pt modelId="{271FE3AE-20C6-46EF-8718-48B1F042A8A0}" type="parTrans" cxnId="{934A0ECC-A990-43A7-B54C-1F5268BB5BBD}">
      <dgm:prSet/>
      <dgm:spPr/>
      <dgm:t>
        <a:bodyPr/>
        <a:lstStyle/>
        <a:p>
          <a:pPr algn="just"/>
          <a:endParaRPr lang="es-CR" sz="1600"/>
        </a:p>
      </dgm:t>
    </dgm:pt>
    <dgm:pt modelId="{F312FAD3-92B0-4116-9AE3-0916C9DECDFE}" type="sibTrans" cxnId="{934A0ECC-A990-43A7-B54C-1F5268BB5BBD}">
      <dgm:prSet/>
      <dgm:spPr/>
      <dgm:t>
        <a:bodyPr/>
        <a:lstStyle/>
        <a:p>
          <a:pPr algn="just"/>
          <a:endParaRPr lang="es-CR" sz="1600"/>
        </a:p>
      </dgm:t>
    </dgm:pt>
    <dgm:pt modelId="{DBF90956-8F7E-41CD-8A5A-3A2982E378EC}">
      <dgm:prSet custT="1"/>
      <dgm:spPr/>
      <dgm:t>
        <a:bodyPr/>
        <a:lstStyle/>
        <a:p>
          <a:pPr algn="just" rtl="0"/>
          <a:r>
            <a:rPr lang="es-ES_tradnl" sz="2000" dirty="0" smtClean="0"/>
            <a:t>Deberá  el interesado presentar su </a:t>
          </a:r>
          <a:r>
            <a:rPr lang="es-ES_tradnl" sz="2000" b="1" dirty="0" smtClean="0"/>
            <a:t>solicitud por escrito </a:t>
          </a:r>
          <a:r>
            <a:rPr lang="es-ES_tradnl" sz="2000" dirty="0" smtClean="0"/>
            <a:t>ante su jefatura e incluir la forma en que este </a:t>
          </a:r>
          <a:r>
            <a:rPr lang="es-ES_tradnl" sz="2000" b="1" dirty="0" smtClean="0"/>
            <a:t>cubrirá el daño patrimonial ocasionado</a:t>
          </a:r>
          <a:r>
            <a:rPr lang="es-ES_tradnl" sz="2000" dirty="0" smtClean="0"/>
            <a:t>. </a:t>
          </a:r>
          <a:endParaRPr lang="es-CR" sz="2000" dirty="0"/>
        </a:p>
      </dgm:t>
    </dgm:pt>
    <dgm:pt modelId="{EB34AEDE-FC9C-4D06-AC4F-73219BE28490}" type="parTrans" cxnId="{4DE1B6F4-4C96-41FA-8826-CDC1943713BA}">
      <dgm:prSet/>
      <dgm:spPr/>
      <dgm:t>
        <a:bodyPr/>
        <a:lstStyle/>
        <a:p>
          <a:pPr algn="just"/>
          <a:endParaRPr lang="es-CR" sz="1600"/>
        </a:p>
      </dgm:t>
    </dgm:pt>
    <dgm:pt modelId="{353EB33B-B457-4670-873E-6B311B68A4A9}" type="sibTrans" cxnId="{4DE1B6F4-4C96-41FA-8826-CDC1943713BA}">
      <dgm:prSet/>
      <dgm:spPr/>
      <dgm:t>
        <a:bodyPr/>
        <a:lstStyle/>
        <a:p>
          <a:pPr algn="just"/>
          <a:endParaRPr lang="es-CR" sz="1600"/>
        </a:p>
      </dgm:t>
    </dgm:pt>
    <dgm:pt modelId="{5D879FF0-99ED-4E2E-B165-555DE4D2CC3F}">
      <dgm:prSet custT="1"/>
      <dgm:spPr/>
      <dgm:t>
        <a:bodyPr/>
        <a:lstStyle/>
        <a:p>
          <a:pPr algn="just" rtl="0"/>
          <a:r>
            <a:rPr lang="es-ES_tradnl" sz="2000" dirty="0" smtClean="0"/>
            <a:t>Deberá </a:t>
          </a:r>
          <a:r>
            <a:rPr lang="es-ES_tradnl" sz="2000" b="1" dirty="0" smtClean="0"/>
            <a:t>haber aceptación </a:t>
          </a:r>
          <a:r>
            <a:rPr lang="es-ES_tradnl" sz="2000" dirty="0" smtClean="0"/>
            <a:t>por escrito de la jefatura y de la persona afectada (en caso de que la hubiere), de la forma en que </a:t>
          </a:r>
          <a:r>
            <a:rPr lang="es-ES_tradnl" sz="2000" b="1" dirty="0" smtClean="0"/>
            <a:t>se cubrirá dicho daño</a:t>
          </a:r>
          <a:r>
            <a:rPr lang="es-ES_tradnl" sz="2000" dirty="0" smtClean="0"/>
            <a:t>, el cual deberá ser resarcido totalmente.</a:t>
          </a:r>
          <a:endParaRPr lang="es-CR" sz="2000" dirty="0"/>
        </a:p>
      </dgm:t>
    </dgm:pt>
    <dgm:pt modelId="{397E65EA-8986-413C-B657-9AC0BC361459}" type="parTrans" cxnId="{41362DA1-298C-4E82-BF4C-2F6DC05EB248}">
      <dgm:prSet/>
      <dgm:spPr/>
      <dgm:t>
        <a:bodyPr/>
        <a:lstStyle/>
        <a:p>
          <a:pPr algn="just"/>
          <a:endParaRPr lang="es-CR" sz="1600"/>
        </a:p>
      </dgm:t>
    </dgm:pt>
    <dgm:pt modelId="{00EAE58A-78E3-4A91-9C38-802C74134187}" type="sibTrans" cxnId="{41362DA1-298C-4E82-BF4C-2F6DC05EB248}">
      <dgm:prSet/>
      <dgm:spPr/>
      <dgm:t>
        <a:bodyPr/>
        <a:lstStyle/>
        <a:p>
          <a:pPr algn="just"/>
          <a:endParaRPr lang="es-CR" sz="1600"/>
        </a:p>
      </dgm:t>
    </dgm:pt>
    <dgm:pt modelId="{536E3317-9796-4C33-B340-9D947D73DACC}">
      <dgm:prSet custT="1"/>
      <dgm:spPr/>
      <dgm:t>
        <a:bodyPr/>
        <a:lstStyle/>
        <a:p>
          <a:pPr algn="just" rtl="0"/>
          <a:r>
            <a:rPr lang="es-ES_tradnl" sz="2000" dirty="0" smtClean="0"/>
            <a:t>Permitiría la </a:t>
          </a:r>
          <a:r>
            <a:rPr lang="es-ES_tradnl" sz="2000" b="1" dirty="0" smtClean="0"/>
            <a:t>recuperación del monto fijado </a:t>
          </a:r>
          <a:r>
            <a:rPr lang="es-ES_tradnl" sz="2000" dirty="0" smtClean="0"/>
            <a:t>como daño patrimonial, evitando el </a:t>
          </a:r>
          <a:r>
            <a:rPr lang="es-ES_tradnl" sz="2000" b="1" dirty="0" smtClean="0"/>
            <a:t>desgaste innecesario </a:t>
          </a:r>
          <a:r>
            <a:rPr lang="es-ES_tradnl" sz="2000" dirty="0" smtClean="0"/>
            <a:t>de recursos que podría significar la apertura de un procedimiento administrativo</a:t>
          </a:r>
          <a:r>
            <a:rPr lang="es-ES_tradnl" sz="1600" dirty="0" smtClean="0"/>
            <a:t>.</a:t>
          </a:r>
          <a:endParaRPr lang="es-CR" sz="1600" dirty="0"/>
        </a:p>
      </dgm:t>
    </dgm:pt>
    <dgm:pt modelId="{1343543F-C058-46F8-A46F-A9B7A61C2A69}" type="parTrans" cxnId="{247E8AFE-BA41-4856-9F76-1312319BDA70}">
      <dgm:prSet/>
      <dgm:spPr/>
      <dgm:t>
        <a:bodyPr/>
        <a:lstStyle/>
        <a:p>
          <a:pPr algn="just"/>
          <a:endParaRPr lang="es-CR" sz="1600"/>
        </a:p>
      </dgm:t>
    </dgm:pt>
    <dgm:pt modelId="{3E820DA7-0C71-4475-8719-27ED31C8AA99}" type="sibTrans" cxnId="{247E8AFE-BA41-4856-9F76-1312319BDA70}">
      <dgm:prSet/>
      <dgm:spPr/>
      <dgm:t>
        <a:bodyPr/>
        <a:lstStyle/>
        <a:p>
          <a:pPr algn="just"/>
          <a:endParaRPr lang="es-CR" sz="1600"/>
        </a:p>
      </dgm:t>
    </dgm:pt>
    <dgm:pt modelId="{267E7FA6-DF6E-44BC-B50B-153F0834F077}" type="pres">
      <dgm:prSet presAssocID="{16D9ED14-14B0-4863-92CA-49A3E7A4964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s-CR"/>
        </a:p>
      </dgm:t>
    </dgm:pt>
    <dgm:pt modelId="{B6FAD78F-BE14-46BE-B095-EF66BF050D9F}" type="pres">
      <dgm:prSet presAssocID="{BC421237-8527-40B4-918C-C0CC36A17A93}" presName="circle1" presStyleLbl="node1" presStyleIdx="0" presStyleCnt="4"/>
      <dgm:spPr/>
    </dgm:pt>
    <dgm:pt modelId="{14957B4C-AF7D-40CD-8B95-6FB8FF1609FC}" type="pres">
      <dgm:prSet presAssocID="{BC421237-8527-40B4-918C-C0CC36A17A93}" presName="space" presStyleCnt="0"/>
      <dgm:spPr/>
    </dgm:pt>
    <dgm:pt modelId="{C7EE44BB-0F9C-4096-B764-DFB15225873A}" type="pres">
      <dgm:prSet presAssocID="{BC421237-8527-40B4-918C-C0CC36A17A93}" presName="rect1" presStyleLbl="alignAcc1" presStyleIdx="0" presStyleCnt="4"/>
      <dgm:spPr/>
      <dgm:t>
        <a:bodyPr/>
        <a:lstStyle/>
        <a:p>
          <a:endParaRPr lang="es-CR"/>
        </a:p>
      </dgm:t>
    </dgm:pt>
    <dgm:pt modelId="{F2C74DFE-BA93-4C4D-AF20-1C4D679EF0F0}" type="pres">
      <dgm:prSet presAssocID="{DBF90956-8F7E-41CD-8A5A-3A2982E378EC}" presName="vertSpace2" presStyleLbl="node1" presStyleIdx="0" presStyleCnt="4"/>
      <dgm:spPr/>
    </dgm:pt>
    <dgm:pt modelId="{79491367-5945-45FA-934F-207D87743011}" type="pres">
      <dgm:prSet presAssocID="{DBF90956-8F7E-41CD-8A5A-3A2982E378EC}" presName="circle2" presStyleLbl="node1" presStyleIdx="1" presStyleCnt="4"/>
      <dgm:spPr/>
    </dgm:pt>
    <dgm:pt modelId="{D106CFDC-E8E0-47B3-8412-13108DF07CE1}" type="pres">
      <dgm:prSet presAssocID="{DBF90956-8F7E-41CD-8A5A-3A2982E378EC}" presName="rect2" presStyleLbl="alignAcc1" presStyleIdx="1" presStyleCnt="4"/>
      <dgm:spPr/>
      <dgm:t>
        <a:bodyPr/>
        <a:lstStyle/>
        <a:p>
          <a:endParaRPr lang="es-CR"/>
        </a:p>
      </dgm:t>
    </dgm:pt>
    <dgm:pt modelId="{7A54DF00-7D1E-4574-AA19-2F9870D24225}" type="pres">
      <dgm:prSet presAssocID="{5D879FF0-99ED-4E2E-B165-555DE4D2CC3F}" presName="vertSpace3" presStyleLbl="node1" presStyleIdx="1" presStyleCnt="4"/>
      <dgm:spPr/>
    </dgm:pt>
    <dgm:pt modelId="{FA79BD3C-4BB0-45F5-A737-514F6CE072DC}" type="pres">
      <dgm:prSet presAssocID="{5D879FF0-99ED-4E2E-B165-555DE4D2CC3F}" presName="circle3" presStyleLbl="node1" presStyleIdx="2" presStyleCnt="4"/>
      <dgm:spPr/>
    </dgm:pt>
    <dgm:pt modelId="{B8229394-6CC8-444B-BBE5-7BEC03368212}" type="pres">
      <dgm:prSet presAssocID="{5D879FF0-99ED-4E2E-B165-555DE4D2CC3F}" presName="rect3" presStyleLbl="alignAcc1" presStyleIdx="2" presStyleCnt="4"/>
      <dgm:spPr/>
      <dgm:t>
        <a:bodyPr/>
        <a:lstStyle/>
        <a:p>
          <a:endParaRPr lang="es-CR"/>
        </a:p>
      </dgm:t>
    </dgm:pt>
    <dgm:pt modelId="{15EAE346-4B7D-4E27-BE8F-49B79151662E}" type="pres">
      <dgm:prSet presAssocID="{536E3317-9796-4C33-B340-9D947D73DACC}" presName="vertSpace4" presStyleLbl="node1" presStyleIdx="2" presStyleCnt="4"/>
      <dgm:spPr/>
    </dgm:pt>
    <dgm:pt modelId="{E83A42A9-D08F-4F31-91E2-01D37DCF670D}" type="pres">
      <dgm:prSet presAssocID="{536E3317-9796-4C33-B340-9D947D73DACC}" presName="circle4" presStyleLbl="node1" presStyleIdx="3" presStyleCnt="4"/>
      <dgm:spPr/>
    </dgm:pt>
    <dgm:pt modelId="{C66181A7-FE3E-4DE3-950C-0DFF5075BE7C}" type="pres">
      <dgm:prSet presAssocID="{536E3317-9796-4C33-B340-9D947D73DACC}" presName="rect4" presStyleLbl="alignAcc1" presStyleIdx="3" presStyleCnt="4"/>
      <dgm:spPr/>
      <dgm:t>
        <a:bodyPr/>
        <a:lstStyle/>
        <a:p>
          <a:endParaRPr lang="es-CR"/>
        </a:p>
      </dgm:t>
    </dgm:pt>
    <dgm:pt modelId="{8454BD62-916E-4CAB-9350-AB78689D59FF}" type="pres">
      <dgm:prSet presAssocID="{BC421237-8527-40B4-918C-C0CC36A17A93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7A9F6140-69B3-489B-8D0A-CD621939B9A2}" type="pres">
      <dgm:prSet presAssocID="{DBF90956-8F7E-41CD-8A5A-3A2982E378EC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B1A45076-7851-4EFC-AFEB-F2DA9F9169FF}" type="pres">
      <dgm:prSet presAssocID="{5D879FF0-99ED-4E2E-B165-555DE4D2CC3F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5CA0233B-6C43-4B2D-8083-9BC360386AE7}" type="pres">
      <dgm:prSet presAssocID="{536E3317-9796-4C33-B340-9D947D73DACC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CR"/>
        </a:p>
      </dgm:t>
    </dgm:pt>
  </dgm:ptLst>
  <dgm:cxnLst>
    <dgm:cxn modelId="{D76DBF96-1A92-4D14-AB50-F1BADE47EA9F}" type="presOf" srcId="{DBF90956-8F7E-41CD-8A5A-3A2982E378EC}" destId="{D106CFDC-E8E0-47B3-8412-13108DF07CE1}" srcOrd="0" destOrd="0" presId="urn:microsoft.com/office/officeart/2005/8/layout/target3"/>
    <dgm:cxn modelId="{A05A178D-19E4-4C28-8719-E037DF094EAF}" type="presOf" srcId="{536E3317-9796-4C33-B340-9D947D73DACC}" destId="{5CA0233B-6C43-4B2D-8083-9BC360386AE7}" srcOrd="1" destOrd="0" presId="urn:microsoft.com/office/officeart/2005/8/layout/target3"/>
    <dgm:cxn modelId="{0E4E2B4E-FE43-4FFA-A8AF-9910D7AA4E5A}" type="presOf" srcId="{5D879FF0-99ED-4E2E-B165-555DE4D2CC3F}" destId="{B8229394-6CC8-444B-BBE5-7BEC03368212}" srcOrd="0" destOrd="0" presId="urn:microsoft.com/office/officeart/2005/8/layout/target3"/>
    <dgm:cxn modelId="{4DE1B6F4-4C96-41FA-8826-CDC1943713BA}" srcId="{16D9ED14-14B0-4863-92CA-49A3E7A49640}" destId="{DBF90956-8F7E-41CD-8A5A-3A2982E378EC}" srcOrd="1" destOrd="0" parTransId="{EB34AEDE-FC9C-4D06-AC4F-73219BE28490}" sibTransId="{353EB33B-B457-4670-873E-6B311B68A4A9}"/>
    <dgm:cxn modelId="{A1DA5459-10BB-4FF7-9F92-D2FA019D50CE}" type="presOf" srcId="{5D879FF0-99ED-4E2E-B165-555DE4D2CC3F}" destId="{B1A45076-7851-4EFC-AFEB-F2DA9F9169FF}" srcOrd="1" destOrd="0" presId="urn:microsoft.com/office/officeart/2005/8/layout/target3"/>
    <dgm:cxn modelId="{247E8AFE-BA41-4856-9F76-1312319BDA70}" srcId="{16D9ED14-14B0-4863-92CA-49A3E7A49640}" destId="{536E3317-9796-4C33-B340-9D947D73DACC}" srcOrd="3" destOrd="0" parTransId="{1343543F-C058-46F8-A46F-A9B7A61C2A69}" sibTransId="{3E820DA7-0C71-4475-8719-27ED31C8AA99}"/>
    <dgm:cxn modelId="{934A0ECC-A990-43A7-B54C-1F5268BB5BBD}" srcId="{16D9ED14-14B0-4863-92CA-49A3E7A49640}" destId="{BC421237-8527-40B4-918C-C0CC36A17A93}" srcOrd="0" destOrd="0" parTransId="{271FE3AE-20C6-46EF-8718-48B1F042A8A0}" sibTransId="{F312FAD3-92B0-4116-9AE3-0916C9DECDFE}"/>
    <dgm:cxn modelId="{4BA56D02-361B-4D3B-972A-010A9EEFD45D}" type="presOf" srcId="{DBF90956-8F7E-41CD-8A5A-3A2982E378EC}" destId="{7A9F6140-69B3-489B-8D0A-CD621939B9A2}" srcOrd="1" destOrd="0" presId="urn:microsoft.com/office/officeart/2005/8/layout/target3"/>
    <dgm:cxn modelId="{D5400F14-36EB-49A4-9F37-B1C2CD49644E}" type="presOf" srcId="{536E3317-9796-4C33-B340-9D947D73DACC}" destId="{C66181A7-FE3E-4DE3-950C-0DFF5075BE7C}" srcOrd="0" destOrd="0" presId="urn:microsoft.com/office/officeart/2005/8/layout/target3"/>
    <dgm:cxn modelId="{DA710D6B-788C-4214-9FD2-56103FF1951C}" type="presOf" srcId="{BC421237-8527-40B4-918C-C0CC36A17A93}" destId="{C7EE44BB-0F9C-4096-B764-DFB15225873A}" srcOrd="0" destOrd="0" presId="urn:microsoft.com/office/officeart/2005/8/layout/target3"/>
    <dgm:cxn modelId="{C9FE67E5-3135-4796-B35C-8487FBA8E9DA}" type="presOf" srcId="{16D9ED14-14B0-4863-92CA-49A3E7A49640}" destId="{267E7FA6-DF6E-44BC-B50B-153F0834F077}" srcOrd="0" destOrd="0" presId="urn:microsoft.com/office/officeart/2005/8/layout/target3"/>
    <dgm:cxn modelId="{E6117BBD-411B-48EB-B119-B459332C6175}" type="presOf" srcId="{BC421237-8527-40B4-918C-C0CC36A17A93}" destId="{8454BD62-916E-4CAB-9350-AB78689D59FF}" srcOrd="1" destOrd="0" presId="urn:microsoft.com/office/officeart/2005/8/layout/target3"/>
    <dgm:cxn modelId="{41362DA1-298C-4E82-BF4C-2F6DC05EB248}" srcId="{16D9ED14-14B0-4863-92CA-49A3E7A49640}" destId="{5D879FF0-99ED-4E2E-B165-555DE4D2CC3F}" srcOrd="2" destOrd="0" parTransId="{397E65EA-8986-413C-B657-9AC0BC361459}" sibTransId="{00EAE58A-78E3-4A91-9C38-802C74134187}"/>
    <dgm:cxn modelId="{1201D007-DFAC-4773-8134-7DB9EF278098}" type="presParOf" srcId="{267E7FA6-DF6E-44BC-B50B-153F0834F077}" destId="{B6FAD78F-BE14-46BE-B095-EF66BF050D9F}" srcOrd="0" destOrd="0" presId="urn:microsoft.com/office/officeart/2005/8/layout/target3"/>
    <dgm:cxn modelId="{49B8053A-01E1-4729-9D4A-E334414F440E}" type="presParOf" srcId="{267E7FA6-DF6E-44BC-B50B-153F0834F077}" destId="{14957B4C-AF7D-40CD-8B95-6FB8FF1609FC}" srcOrd="1" destOrd="0" presId="urn:microsoft.com/office/officeart/2005/8/layout/target3"/>
    <dgm:cxn modelId="{3CDB87CA-AD21-4BD3-89E5-9774CD6A4F66}" type="presParOf" srcId="{267E7FA6-DF6E-44BC-B50B-153F0834F077}" destId="{C7EE44BB-0F9C-4096-B764-DFB15225873A}" srcOrd="2" destOrd="0" presId="urn:microsoft.com/office/officeart/2005/8/layout/target3"/>
    <dgm:cxn modelId="{72920F7A-6E12-47E8-8C41-70A5C9D78943}" type="presParOf" srcId="{267E7FA6-DF6E-44BC-B50B-153F0834F077}" destId="{F2C74DFE-BA93-4C4D-AF20-1C4D679EF0F0}" srcOrd="3" destOrd="0" presId="urn:microsoft.com/office/officeart/2005/8/layout/target3"/>
    <dgm:cxn modelId="{27AF4441-16B7-47A7-8C60-B59559EB5965}" type="presParOf" srcId="{267E7FA6-DF6E-44BC-B50B-153F0834F077}" destId="{79491367-5945-45FA-934F-207D87743011}" srcOrd="4" destOrd="0" presId="urn:microsoft.com/office/officeart/2005/8/layout/target3"/>
    <dgm:cxn modelId="{F9E453F0-60B4-4B88-B7C9-B5A1E7B155C5}" type="presParOf" srcId="{267E7FA6-DF6E-44BC-B50B-153F0834F077}" destId="{D106CFDC-E8E0-47B3-8412-13108DF07CE1}" srcOrd="5" destOrd="0" presId="urn:microsoft.com/office/officeart/2005/8/layout/target3"/>
    <dgm:cxn modelId="{376A9966-CCBD-4DB7-9CC4-E3432ACF8DD9}" type="presParOf" srcId="{267E7FA6-DF6E-44BC-B50B-153F0834F077}" destId="{7A54DF00-7D1E-4574-AA19-2F9870D24225}" srcOrd="6" destOrd="0" presId="urn:microsoft.com/office/officeart/2005/8/layout/target3"/>
    <dgm:cxn modelId="{809E95DB-9CC7-4FD7-AB7D-6FFB6F1D0DBF}" type="presParOf" srcId="{267E7FA6-DF6E-44BC-B50B-153F0834F077}" destId="{FA79BD3C-4BB0-45F5-A737-514F6CE072DC}" srcOrd="7" destOrd="0" presId="urn:microsoft.com/office/officeart/2005/8/layout/target3"/>
    <dgm:cxn modelId="{C0106A46-BBA4-4EE4-B0C7-A4045C0F0667}" type="presParOf" srcId="{267E7FA6-DF6E-44BC-B50B-153F0834F077}" destId="{B8229394-6CC8-444B-BBE5-7BEC03368212}" srcOrd="8" destOrd="0" presId="urn:microsoft.com/office/officeart/2005/8/layout/target3"/>
    <dgm:cxn modelId="{885A3A40-D498-4A2E-BBAC-421537FEF1E4}" type="presParOf" srcId="{267E7FA6-DF6E-44BC-B50B-153F0834F077}" destId="{15EAE346-4B7D-4E27-BE8F-49B79151662E}" srcOrd="9" destOrd="0" presId="urn:microsoft.com/office/officeart/2005/8/layout/target3"/>
    <dgm:cxn modelId="{BB98E4A3-C927-463B-BF83-7F1E87C6B82D}" type="presParOf" srcId="{267E7FA6-DF6E-44BC-B50B-153F0834F077}" destId="{E83A42A9-D08F-4F31-91E2-01D37DCF670D}" srcOrd="10" destOrd="0" presId="urn:microsoft.com/office/officeart/2005/8/layout/target3"/>
    <dgm:cxn modelId="{BA712F74-8888-4ECD-ADD3-C0DD0D1EDB68}" type="presParOf" srcId="{267E7FA6-DF6E-44BC-B50B-153F0834F077}" destId="{C66181A7-FE3E-4DE3-950C-0DFF5075BE7C}" srcOrd="11" destOrd="0" presId="urn:microsoft.com/office/officeart/2005/8/layout/target3"/>
    <dgm:cxn modelId="{7A596D3C-A2BC-41CE-A399-BA0C8279378D}" type="presParOf" srcId="{267E7FA6-DF6E-44BC-B50B-153F0834F077}" destId="{8454BD62-916E-4CAB-9350-AB78689D59FF}" srcOrd="12" destOrd="0" presId="urn:microsoft.com/office/officeart/2005/8/layout/target3"/>
    <dgm:cxn modelId="{333243A1-D89E-48E9-B31E-1ABF3694BC9C}" type="presParOf" srcId="{267E7FA6-DF6E-44BC-B50B-153F0834F077}" destId="{7A9F6140-69B3-489B-8D0A-CD621939B9A2}" srcOrd="13" destOrd="0" presId="urn:microsoft.com/office/officeart/2005/8/layout/target3"/>
    <dgm:cxn modelId="{CA50CF3E-1DAA-437E-82A0-EEE460727828}" type="presParOf" srcId="{267E7FA6-DF6E-44BC-B50B-153F0834F077}" destId="{B1A45076-7851-4EFC-AFEB-F2DA9F9169FF}" srcOrd="14" destOrd="0" presId="urn:microsoft.com/office/officeart/2005/8/layout/target3"/>
    <dgm:cxn modelId="{4082DFBB-F232-46D7-872F-9D0439FC839C}" type="presParOf" srcId="{267E7FA6-DF6E-44BC-B50B-153F0834F077}" destId="{5CA0233B-6C43-4B2D-8083-9BC360386AE7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239221B-4F3E-406D-9B96-BFAD22AFDB70}" type="doc">
      <dgm:prSet loTypeId="urn:microsoft.com/office/officeart/2008/layout/LinedList" loCatId="list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es-CR"/>
        </a:p>
      </dgm:t>
    </dgm:pt>
    <dgm:pt modelId="{DEDF01C5-EBD2-4AF7-93E6-0F266096AA48}">
      <dgm:prSet custT="1"/>
      <dgm:spPr/>
      <dgm:t>
        <a:bodyPr/>
        <a:lstStyle/>
        <a:p>
          <a:pPr algn="ctr" rtl="0"/>
          <a:r>
            <a:rPr lang="es-ES" sz="2800" dirty="0" smtClean="0"/>
            <a:t>Podrá ser solicitado por el trabajador para cualquier tipo de falta</a:t>
          </a:r>
          <a:endParaRPr lang="es-CR" sz="2800" dirty="0"/>
        </a:p>
      </dgm:t>
    </dgm:pt>
    <dgm:pt modelId="{699277D7-C0AF-4744-8AFB-688A51731803}" type="parTrans" cxnId="{034409D8-6B24-4CED-B583-CF65EEFF34ED}">
      <dgm:prSet/>
      <dgm:spPr/>
      <dgm:t>
        <a:bodyPr/>
        <a:lstStyle/>
        <a:p>
          <a:pPr algn="just"/>
          <a:endParaRPr lang="es-CR"/>
        </a:p>
      </dgm:t>
    </dgm:pt>
    <dgm:pt modelId="{BC8B91D3-AE8F-47F4-A5B5-9C504158E7C8}" type="sibTrans" cxnId="{034409D8-6B24-4CED-B583-CF65EEFF34ED}">
      <dgm:prSet/>
      <dgm:spPr/>
      <dgm:t>
        <a:bodyPr/>
        <a:lstStyle/>
        <a:p>
          <a:pPr algn="just"/>
          <a:endParaRPr lang="es-CR"/>
        </a:p>
      </dgm:t>
    </dgm:pt>
    <dgm:pt modelId="{9A7536BB-7DE7-4AB7-BAA5-BE83FE534E0B}">
      <dgm:prSet custT="1"/>
      <dgm:spPr/>
      <dgm:t>
        <a:bodyPr/>
        <a:lstStyle/>
        <a:p>
          <a:pPr algn="ctr" rtl="0"/>
          <a:r>
            <a:rPr lang="es-ES" sz="2800" dirty="0" smtClean="0"/>
            <a:t>El trabajador debe admitir la comisión de la falta que se le atribuye.</a:t>
          </a:r>
          <a:endParaRPr lang="es-CR" sz="2800" dirty="0"/>
        </a:p>
      </dgm:t>
    </dgm:pt>
    <dgm:pt modelId="{D9E4B0EF-AC68-44DE-9735-333143B9366C}" type="parTrans" cxnId="{05002CA9-1341-4A45-B339-C8DE84FE5890}">
      <dgm:prSet/>
      <dgm:spPr/>
      <dgm:t>
        <a:bodyPr/>
        <a:lstStyle/>
        <a:p>
          <a:pPr algn="just"/>
          <a:endParaRPr lang="es-CR"/>
        </a:p>
      </dgm:t>
    </dgm:pt>
    <dgm:pt modelId="{01E61767-800A-44EB-829A-A5821B7183E7}" type="sibTrans" cxnId="{05002CA9-1341-4A45-B339-C8DE84FE5890}">
      <dgm:prSet/>
      <dgm:spPr/>
      <dgm:t>
        <a:bodyPr/>
        <a:lstStyle/>
        <a:p>
          <a:pPr algn="just"/>
          <a:endParaRPr lang="es-CR"/>
        </a:p>
      </dgm:t>
    </dgm:pt>
    <dgm:pt modelId="{EAC6705D-F051-41F9-A049-4E5A8F1B0794}">
      <dgm:prSet custT="1"/>
      <dgm:spPr/>
      <dgm:t>
        <a:bodyPr/>
        <a:lstStyle/>
        <a:p>
          <a:pPr algn="ctr" rtl="0"/>
          <a:r>
            <a:rPr lang="es-ES" sz="2800" dirty="0" smtClean="0"/>
            <a:t>Debe haber manifestación de la Administración y de la víctima u ofendido (si lo hubiere) de la aceptación</a:t>
          </a:r>
          <a:endParaRPr lang="es-CR" sz="2800" dirty="0"/>
        </a:p>
      </dgm:t>
    </dgm:pt>
    <dgm:pt modelId="{2808285F-2440-445D-8A01-B82297DA49EE}" type="parTrans" cxnId="{204CB5BF-ACED-441E-AED7-DF76E53150F6}">
      <dgm:prSet/>
      <dgm:spPr/>
      <dgm:t>
        <a:bodyPr/>
        <a:lstStyle/>
        <a:p>
          <a:pPr algn="just"/>
          <a:endParaRPr lang="es-CR"/>
        </a:p>
      </dgm:t>
    </dgm:pt>
    <dgm:pt modelId="{DA561A71-2925-42A8-A5F4-9E1A18BAAAE7}" type="sibTrans" cxnId="{204CB5BF-ACED-441E-AED7-DF76E53150F6}">
      <dgm:prSet/>
      <dgm:spPr/>
      <dgm:t>
        <a:bodyPr/>
        <a:lstStyle/>
        <a:p>
          <a:pPr algn="just"/>
          <a:endParaRPr lang="es-CR"/>
        </a:p>
      </dgm:t>
    </dgm:pt>
    <dgm:pt modelId="{DF204E03-354F-46A2-BEBD-5073A720EDFE}">
      <dgm:prSet custT="1"/>
      <dgm:spPr/>
      <dgm:t>
        <a:bodyPr/>
        <a:lstStyle/>
        <a:p>
          <a:pPr algn="ctr" rtl="0"/>
          <a:r>
            <a:rPr lang="es-ES" sz="2800" dirty="0" smtClean="0"/>
            <a:t>Trae como consecuencia la imposición de una sanción más favorable.</a:t>
          </a:r>
          <a:endParaRPr lang="es-CR" sz="2800" dirty="0"/>
        </a:p>
      </dgm:t>
    </dgm:pt>
    <dgm:pt modelId="{4C4F5BD0-3F72-4257-9CD6-7074E5946619}" type="parTrans" cxnId="{79EB461F-5128-4E9C-BB80-AB5A317F6042}">
      <dgm:prSet/>
      <dgm:spPr/>
      <dgm:t>
        <a:bodyPr/>
        <a:lstStyle/>
        <a:p>
          <a:pPr algn="just"/>
          <a:endParaRPr lang="es-CR"/>
        </a:p>
      </dgm:t>
    </dgm:pt>
    <dgm:pt modelId="{6DFEC9BD-A6C0-4F20-ABA1-819884B97B23}" type="sibTrans" cxnId="{79EB461F-5128-4E9C-BB80-AB5A317F6042}">
      <dgm:prSet/>
      <dgm:spPr/>
      <dgm:t>
        <a:bodyPr/>
        <a:lstStyle/>
        <a:p>
          <a:pPr algn="just"/>
          <a:endParaRPr lang="es-CR"/>
        </a:p>
      </dgm:t>
    </dgm:pt>
    <dgm:pt modelId="{7E05DCE2-1A1B-493B-906B-C639841EB964}">
      <dgm:prSet custT="1"/>
      <dgm:spPr/>
      <dgm:t>
        <a:bodyPr/>
        <a:lstStyle/>
        <a:p>
          <a:pPr algn="ctr" rtl="0"/>
          <a:r>
            <a:rPr lang="es-ES" sz="2800" dirty="0" smtClean="0"/>
            <a:t>En este se prescinde de la comparecencia oral.</a:t>
          </a:r>
          <a:endParaRPr lang="es-CR" sz="2800" dirty="0"/>
        </a:p>
      </dgm:t>
    </dgm:pt>
    <dgm:pt modelId="{5B1A7016-AB77-447B-91D2-FC9F7F9A8CDD}" type="parTrans" cxnId="{2D5BD65B-BF89-4B3E-84AD-A12240F16CBE}">
      <dgm:prSet/>
      <dgm:spPr/>
      <dgm:t>
        <a:bodyPr/>
        <a:lstStyle/>
        <a:p>
          <a:endParaRPr lang="es-CR"/>
        </a:p>
      </dgm:t>
    </dgm:pt>
    <dgm:pt modelId="{F93514F2-2930-4D59-A1E8-E92E0C4D21B0}" type="sibTrans" cxnId="{2D5BD65B-BF89-4B3E-84AD-A12240F16CBE}">
      <dgm:prSet/>
      <dgm:spPr/>
      <dgm:t>
        <a:bodyPr/>
        <a:lstStyle/>
        <a:p>
          <a:endParaRPr lang="es-CR"/>
        </a:p>
      </dgm:t>
    </dgm:pt>
    <dgm:pt modelId="{A6DB85BB-94AD-417D-A684-21A7A3291349}" type="pres">
      <dgm:prSet presAssocID="{F239221B-4F3E-406D-9B96-BFAD22AFDB7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s-CR"/>
        </a:p>
      </dgm:t>
    </dgm:pt>
    <dgm:pt modelId="{25A06E40-3C66-4642-92EA-CAB3DFCB7C90}" type="pres">
      <dgm:prSet presAssocID="{DEDF01C5-EBD2-4AF7-93E6-0F266096AA48}" presName="thickLine" presStyleLbl="alignNode1" presStyleIdx="0" presStyleCnt="5"/>
      <dgm:spPr/>
    </dgm:pt>
    <dgm:pt modelId="{74A3B227-EBFF-4870-9572-006271B458BE}" type="pres">
      <dgm:prSet presAssocID="{DEDF01C5-EBD2-4AF7-93E6-0F266096AA48}" presName="horz1" presStyleCnt="0"/>
      <dgm:spPr/>
    </dgm:pt>
    <dgm:pt modelId="{48192C65-7C6E-47AB-AC0C-CB29EF5F99D1}" type="pres">
      <dgm:prSet presAssocID="{DEDF01C5-EBD2-4AF7-93E6-0F266096AA48}" presName="tx1" presStyleLbl="revTx" presStyleIdx="0" presStyleCnt="5"/>
      <dgm:spPr/>
      <dgm:t>
        <a:bodyPr/>
        <a:lstStyle/>
        <a:p>
          <a:endParaRPr lang="es-CR"/>
        </a:p>
      </dgm:t>
    </dgm:pt>
    <dgm:pt modelId="{393CE547-C77A-43D5-AF8E-0385BFEBBA18}" type="pres">
      <dgm:prSet presAssocID="{DEDF01C5-EBD2-4AF7-93E6-0F266096AA48}" presName="vert1" presStyleCnt="0"/>
      <dgm:spPr/>
    </dgm:pt>
    <dgm:pt modelId="{254814D5-092A-476F-A392-2C4764B49663}" type="pres">
      <dgm:prSet presAssocID="{9A7536BB-7DE7-4AB7-BAA5-BE83FE534E0B}" presName="thickLine" presStyleLbl="alignNode1" presStyleIdx="1" presStyleCnt="5"/>
      <dgm:spPr/>
    </dgm:pt>
    <dgm:pt modelId="{30132D1E-3BFB-4256-88ED-18D8BBF031A5}" type="pres">
      <dgm:prSet presAssocID="{9A7536BB-7DE7-4AB7-BAA5-BE83FE534E0B}" presName="horz1" presStyleCnt="0"/>
      <dgm:spPr/>
    </dgm:pt>
    <dgm:pt modelId="{6719C5EE-5EE4-41C1-A697-053A6C5C569A}" type="pres">
      <dgm:prSet presAssocID="{9A7536BB-7DE7-4AB7-BAA5-BE83FE534E0B}" presName="tx1" presStyleLbl="revTx" presStyleIdx="1" presStyleCnt="5"/>
      <dgm:spPr/>
      <dgm:t>
        <a:bodyPr/>
        <a:lstStyle/>
        <a:p>
          <a:endParaRPr lang="es-CR"/>
        </a:p>
      </dgm:t>
    </dgm:pt>
    <dgm:pt modelId="{BBA2C652-5E14-42D8-808B-A037188CCC0C}" type="pres">
      <dgm:prSet presAssocID="{9A7536BB-7DE7-4AB7-BAA5-BE83FE534E0B}" presName="vert1" presStyleCnt="0"/>
      <dgm:spPr/>
    </dgm:pt>
    <dgm:pt modelId="{3719584A-6416-43A6-8CB4-038A0C849B90}" type="pres">
      <dgm:prSet presAssocID="{EAC6705D-F051-41F9-A049-4E5A8F1B0794}" presName="thickLine" presStyleLbl="alignNode1" presStyleIdx="2" presStyleCnt="5"/>
      <dgm:spPr/>
    </dgm:pt>
    <dgm:pt modelId="{FA3ECF1C-5FBE-4DB4-B470-ECB55860DF84}" type="pres">
      <dgm:prSet presAssocID="{EAC6705D-F051-41F9-A049-4E5A8F1B0794}" presName="horz1" presStyleCnt="0"/>
      <dgm:spPr/>
    </dgm:pt>
    <dgm:pt modelId="{669C15D4-235E-48A4-B19B-6B43B789DCDC}" type="pres">
      <dgm:prSet presAssocID="{EAC6705D-F051-41F9-A049-4E5A8F1B0794}" presName="tx1" presStyleLbl="revTx" presStyleIdx="2" presStyleCnt="5"/>
      <dgm:spPr/>
      <dgm:t>
        <a:bodyPr/>
        <a:lstStyle/>
        <a:p>
          <a:endParaRPr lang="es-CR"/>
        </a:p>
      </dgm:t>
    </dgm:pt>
    <dgm:pt modelId="{9316825F-6308-4DE4-A693-02B9AFB4F8C0}" type="pres">
      <dgm:prSet presAssocID="{EAC6705D-F051-41F9-A049-4E5A8F1B0794}" presName="vert1" presStyleCnt="0"/>
      <dgm:spPr/>
    </dgm:pt>
    <dgm:pt modelId="{422DE896-5F1A-4430-AC50-A0A9D9C30991}" type="pres">
      <dgm:prSet presAssocID="{7E05DCE2-1A1B-493B-906B-C639841EB964}" presName="thickLine" presStyleLbl="alignNode1" presStyleIdx="3" presStyleCnt="5"/>
      <dgm:spPr/>
    </dgm:pt>
    <dgm:pt modelId="{BCDB4019-A221-46F4-88F5-FE6E10693B05}" type="pres">
      <dgm:prSet presAssocID="{7E05DCE2-1A1B-493B-906B-C639841EB964}" presName="horz1" presStyleCnt="0"/>
      <dgm:spPr/>
    </dgm:pt>
    <dgm:pt modelId="{0958FF8E-8617-48C4-B834-046EE00D88C8}" type="pres">
      <dgm:prSet presAssocID="{7E05DCE2-1A1B-493B-906B-C639841EB964}" presName="tx1" presStyleLbl="revTx" presStyleIdx="3" presStyleCnt="5"/>
      <dgm:spPr/>
      <dgm:t>
        <a:bodyPr/>
        <a:lstStyle/>
        <a:p>
          <a:endParaRPr lang="es-CR"/>
        </a:p>
      </dgm:t>
    </dgm:pt>
    <dgm:pt modelId="{2FEA4D8C-0221-4BD8-B216-70A397DDFAD5}" type="pres">
      <dgm:prSet presAssocID="{7E05DCE2-1A1B-493B-906B-C639841EB964}" presName="vert1" presStyleCnt="0"/>
      <dgm:spPr/>
    </dgm:pt>
    <dgm:pt modelId="{F5DB1E03-768A-4B11-B85E-1CF58505376C}" type="pres">
      <dgm:prSet presAssocID="{DF204E03-354F-46A2-BEBD-5073A720EDFE}" presName="thickLine" presStyleLbl="alignNode1" presStyleIdx="4" presStyleCnt="5"/>
      <dgm:spPr/>
    </dgm:pt>
    <dgm:pt modelId="{4AAB94FA-D3B0-4DAE-B22A-92295E391492}" type="pres">
      <dgm:prSet presAssocID="{DF204E03-354F-46A2-BEBD-5073A720EDFE}" presName="horz1" presStyleCnt="0"/>
      <dgm:spPr/>
    </dgm:pt>
    <dgm:pt modelId="{15744A61-6556-4073-86E6-32C6C8E984D8}" type="pres">
      <dgm:prSet presAssocID="{DF204E03-354F-46A2-BEBD-5073A720EDFE}" presName="tx1" presStyleLbl="revTx" presStyleIdx="4" presStyleCnt="5"/>
      <dgm:spPr/>
      <dgm:t>
        <a:bodyPr/>
        <a:lstStyle/>
        <a:p>
          <a:endParaRPr lang="es-CR"/>
        </a:p>
      </dgm:t>
    </dgm:pt>
    <dgm:pt modelId="{CA4F4ECD-6B6A-4BF5-8DF9-672DDA53D791}" type="pres">
      <dgm:prSet presAssocID="{DF204E03-354F-46A2-BEBD-5073A720EDFE}" presName="vert1" presStyleCnt="0"/>
      <dgm:spPr/>
    </dgm:pt>
  </dgm:ptLst>
  <dgm:cxnLst>
    <dgm:cxn modelId="{09557EDF-0C15-4443-9254-39A61262CD80}" type="presOf" srcId="{DF204E03-354F-46A2-BEBD-5073A720EDFE}" destId="{15744A61-6556-4073-86E6-32C6C8E984D8}" srcOrd="0" destOrd="0" presId="urn:microsoft.com/office/officeart/2008/layout/LinedList"/>
    <dgm:cxn modelId="{79EB461F-5128-4E9C-BB80-AB5A317F6042}" srcId="{F239221B-4F3E-406D-9B96-BFAD22AFDB70}" destId="{DF204E03-354F-46A2-BEBD-5073A720EDFE}" srcOrd="4" destOrd="0" parTransId="{4C4F5BD0-3F72-4257-9CD6-7074E5946619}" sibTransId="{6DFEC9BD-A6C0-4F20-ABA1-819884B97B23}"/>
    <dgm:cxn modelId="{B747A20C-5507-4F89-A8EC-00B35C0E17E1}" type="presOf" srcId="{F239221B-4F3E-406D-9B96-BFAD22AFDB70}" destId="{A6DB85BB-94AD-417D-A684-21A7A3291349}" srcOrd="0" destOrd="0" presId="urn:microsoft.com/office/officeart/2008/layout/LinedList"/>
    <dgm:cxn modelId="{034409D8-6B24-4CED-B583-CF65EEFF34ED}" srcId="{F239221B-4F3E-406D-9B96-BFAD22AFDB70}" destId="{DEDF01C5-EBD2-4AF7-93E6-0F266096AA48}" srcOrd="0" destOrd="0" parTransId="{699277D7-C0AF-4744-8AFB-688A51731803}" sibTransId="{BC8B91D3-AE8F-47F4-A5B5-9C504158E7C8}"/>
    <dgm:cxn modelId="{776242A4-1750-46A1-8479-C2A817B318E3}" type="presOf" srcId="{EAC6705D-F051-41F9-A049-4E5A8F1B0794}" destId="{669C15D4-235E-48A4-B19B-6B43B789DCDC}" srcOrd="0" destOrd="0" presId="urn:microsoft.com/office/officeart/2008/layout/LinedList"/>
    <dgm:cxn modelId="{204CB5BF-ACED-441E-AED7-DF76E53150F6}" srcId="{F239221B-4F3E-406D-9B96-BFAD22AFDB70}" destId="{EAC6705D-F051-41F9-A049-4E5A8F1B0794}" srcOrd="2" destOrd="0" parTransId="{2808285F-2440-445D-8A01-B82297DA49EE}" sibTransId="{DA561A71-2925-42A8-A5F4-9E1A18BAAAE7}"/>
    <dgm:cxn modelId="{5981AE7A-45AC-4A38-8029-073B446765A0}" type="presOf" srcId="{DEDF01C5-EBD2-4AF7-93E6-0F266096AA48}" destId="{48192C65-7C6E-47AB-AC0C-CB29EF5F99D1}" srcOrd="0" destOrd="0" presId="urn:microsoft.com/office/officeart/2008/layout/LinedList"/>
    <dgm:cxn modelId="{05002CA9-1341-4A45-B339-C8DE84FE5890}" srcId="{F239221B-4F3E-406D-9B96-BFAD22AFDB70}" destId="{9A7536BB-7DE7-4AB7-BAA5-BE83FE534E0B}" srcOrd="1" destOrd="0" parTransId="{D9E4B0EF-AC68-44DE-9735-333143B9366C}" sibTransId="{01E61767-800A-44EB-829A-A5821B7183E7}"/>
    <dgm:cxn modelId="{7F9825E4-E97A-400D-A470-4192DCB60A10}" type="presOf" srcId="{7E05DCE2-1A1B-493B-906B-C639841EB964}" destId="{0958FF8E-8617-48C4-B834-046EE00D88C8}" srcOrd="0" destOrd="0" presId="urn:microsoft.com/office/officeart/2008/layout/LinedList"/>
    <dgm:cxn modelId="{2D5BD65B-BF89-4B3E-84AD-A12240F16CBE}" srcId="{F239221B-4F3E-406D-9B96-BFAD22AFDB70}" destId="{7E05DCE2-1A1B-493B-906B-C639841EB964}" srcOrd="3" destOrd="0" parTransId="{5B1A7016-AB77-447B-91D2-FC9F7F9A8CDD}" sibTransId="{F93514F2-2930-4D59-A1E8-E92E0C4D21B0}"/>
    <dgm:cxn modelId="{520A7DF9-8F2F-4107-8576-4D4469332B9D}" type="presOf" srcId="{9A7536BB-7DE7-4AB7-BAA5-BE83FE534E0B}" destId="{6719C5EE-5EE4-41C1-A697-053A6C5C569A}" srcOrd="0" destOrd="0" presId="urn:microsoft.com/office/officeart/2008/layout/LinedList"/>
    <dgm:cxn modelId="{26ABE577-013C-45C4-89C8-1BB3B4679692}" type="presParOf" srcId="{A6DB85BB-94AD-417D-A684-21A7A3291349}" destId="{25A06E40-3C66-4642-92EA-CAB3DFCB7C90}" srcOrd="0" destOrd="0" presId="urn:microsoft.com/office/officeart/2008/layout/LinedList"/>
    <dgm:cxn modelId="{3AF38EA7-0C8E-4EB9-912C-6067023E1637}" type="presParOf" srcId="{A6DB85BB-94AD-417D-A684-21A7A3291349}" destId="{74A3B227-EBFF-4870-9572-006271B458BE}" srcOrd="1" destOrd="0" presId="urn:microsoft.com/office/officeart/2008/layout/LinedList"/>
    <dgm:cxn modelId="{BFBBB1BC-672C-4739-8C31-9EE9DEDE8A01}" type="presParOf" srcId="{74A3B227-EBFF-4870-9572-006271B458BE}" destId="{48192C65-7C6E-47AB-AC0C-CB29EF5F99D1}" srcOrd="0" destOrd="0" presId="urn:microsoft.com/office/officeart/2008/layout/LinedList"/>
    <dgm:cxn modelId="{BD13ACC8-148A-4F66-B111-B231364E44D4}" type="presParOf" srcId="{74A3B227-EBFF-4870-9572-006271B458BE}" destId="{393CE547-C77A-43D5-AF8E-0385BFEBBA18}" srcOrd="1" destOrd="0" presId="urn:microsoft.com/office/officeart/2008/layout/LinedList"/>
    <dgm:cxn modelId="{919E7BB4-4A5E-46D3-B3C9-E3E0AF9E5F9B}" type="presParOf" srcId="{A6DB85BB-94AD-417D-A684-21A7A3291349}" destId="{254814D5-092A-476F-A392-2C4764B49663}" srcOrd="2" destOrd="0" presId="urn:microsoft.com/office/officeart/2008/layout/LinedList"/>
    <dgm:cxn modelId="{76DA302F-22F4-4728-90FE-D8FB995884F8}" type="presParOf" srcId="{A6DB85BB-94AD-417D-A684-21A7A3291349}" destId="{30132D1E-3BFB-4256-88ED-18D8BBF031A5}" srcOrd="3" destOrd="0" presId="urn:microsoft.com/office/officeart/2008/layout/LinedList"/>
    <dgm:cxn modelId="{06251663-475C-4315-B65A-4E57C764949D}" type="presParOf" srcId="{30132D1E-3BFB-4256-88ED-18D8BBF031A5}" destId="{6719C5EE-5EE4-41C1-A697-053A6C5C569A}" srcOrd="0" destOrd="0" presId="urn:microsoft.com/office/officeart/2008/layout/LinedList"/>
    <dgm:cxn modelId="{10CEF2D4-B15C-4DF2-974C-9295CCF958F6}" type="presParOf" srcId="{30132D1E-3BFB-4256-88ED-18D8BBF031A5}" destId="{BBA2C652-5E14-42D8-808B-A037188CCC0C}" srcOrd="1" destOrd="0" presId="urn:microsoft.com/office/officeart/2008/layout/LinedList"/>
    <dgm:cxn modelId="{E8101F82-2A41-47F4-A762-682C087F0106}" type="presParOf" srcId="{A6DB85BB-94AD-417D-A684-21A7A3291349}" destId="{3719584A-6416-43A6-8CB4-038A0C849B90}" srcOrd="4" destOrd="0" presId="urn:microsoft.com/office/officeart/2008/layout/LinedList"/>
    <dgm:cxn modelId="{08217601-3173-4421-83F2-110917EBE21E}" type="presParOf" srcId="{A6DB85BB-94AD-417D-A684-21A7A3291349}" destId="{FA3ECF1C-5FBE-4DB4-B470-ECB55860DF84}" srcOrd="5" destOrd="0" presId="urn:microsoft.com/office/officeart/2008/layout/LinedList"/>
    <dgm:cxn modelId="{A3B9C8CC-AF26-4200-98E2-92E834F7C2A2}" type="presParOf" srcId="{FA3ECF1C-5FBE-4DB4-B470-ECB55860DF84}" destId="{669C15D4-235E-48A4-B19B-6B43B789DCDC}" srcOrd="0" destOrd="0" presId="urn:microsoft.com/office/officeart/2008/layout/LinedList"/>
    <dgm:cxn modelId="{BF4DAC55-3BAB-478D-9652-130DC0CEE833}" type="presParOf" srcId="{FA3ECF1C-5FBE-4DB4-B470-ECB55860DF84}" destId="{9316825F-6308-4DE4-A693-02B9AFB4F8C0}" srcOrd="1" destOrd="0" presId="urn:microsoft.com/office/officeart/2008/layout/LinedList"/>
    <dgm:cxn modelId="{BA499EC7-E8D7-4899-9EE2-692784FEA65E}" type="presParOf" srcId="{A6DB85BB-94AD-417D-A684-21A7A3291349}" destId="{422DE896-5F1A-4430-AC50-A0A9D9C30991}" srcOrd="6" destOrd="0" presId="urn:microsoft.com/office/officeart/2008/layout/LinedList"/>
    <dgm:cxn modelId="{6B0ECACA-F1B4-438F-8ABE-CD66839D5518}" type="presParOf" srcId="{A6DB85BB-94AD-417D-A684-21A7A3291349}" destId="{BCDB4019-A221-46F4-88F5-FE6E10693B05}" srcOrd="7" destOrd="0" presId="urn:microsoft.com/office/officeart/2008/layout/LinedList"/>
    <dgm:cxn modelId="{07EEA397-AC40-4E46-B0F3-D32B2A98B1A1}" type="presParOf" srcId="{BCDB4019-A221-46F4-88F5-FE6E10693B05}" destId="{0958FF8E-8617-48C4-B834-046EE00D88C8}" srcOrd="0" destOrd="0" presId="urn:microsoft.com/office/officeart/2008/layout/LinedList"/>
    <dgm:cxn modelId="{5D7AA590-CEB7-4C32-8D62-30E524AF512A}" type="presParOf" srcId="{BCDB4019-A221-46F4-88F5-FE6E10693B05}" destId="{2FEA4D8C-0221-4BD8-B216-70A397DDFAD5}" srcOrd="1" destOrd="0" presId="urn:microsoft.com/office/officeart/2008/layout/LinedList"/>
    <dgm:cxn modelId="{2E7CE0B8-2F52-4349-81DA-C2C23EA943A5}" type="presParOf" srcId="{A6DB85BB-94AD-417D-A684-21A7A3291349}" destId="{F5DB1E03-768A-4B11-B85E-1CF58505376C}" srcOrd="8" destOrd="0" presId="urn:microsoft.com/office/officeart/2008/layout/LinedList"/>
    <dgm:cxn modelId="{2B1F7145-2000-474A-8A75-E4069A960E27}" type="presParOf" srcId="{A6DB85BB-94AD-417D-A684-21A7A3291349}" destId="{4AAB94FA-D3B0-4DAE-B22A-92295E391492}" srcOrd="9" destOrd="0" presId="urn:microsoft.com/office/officeart/2008/layout/LinedList"/>
    <dgm:cxn modelId="{F31E5EED-16DC-4EAF-BB9B-83A2241E0495}" type="presParOf" srcId="{4AAB94FA-D3B0-4DAE-B22A-92295E391492}" destId="{15744A61-6556-4073-86E6-32C6C8E984D8}" srcOrd="0" destOrd="0" presId="urn:microsoft.com/office/officeart/2008/layout/LinedList"/>
    <dgm:cxn modelId="{4B45516D-5C88-4D55-8606-421D6B28799E}" type="presParOf" srcId="{4AAB94FA-D3B0-4DAE-B22A-92295E391492}" destId="{CA4F4ECD-6B6A-4BF5-8DF9-672DDA53D791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E157FC9-D865-40BB-B957-2BB9345D0C28}" type="doc">
      <dgm:prSet loTypeId="urn:microsoft.com/office/officeart/2005/8/layout/vProcess5" loCatId="process" qsTypeId="urn:microsoft.com/office/officeart/2005/8/quickstyle/simple4" qsCatId="simple" csTypeId="urn:microsoft.com/office/officeart/2005/8/colors/colorful1#5" csCatId="colorful" phldr="1"/>
      <dgm:spPr/>
      <dgm:t>
        <a:bodyPr/>
        <a:lstStyle/>
        <a:p>
          <a:endParaRPr lang="es-CR"/>
        </a:p>
      </dgm:t>
    </dgm:pt>
    <dgm:pt modelId="{5932D8A0-A70E-4EC2-96F5-16F38D2829DE}">
      <dgm:prSet custT="1"/>
      <dgm:spPr/>
      <dgm:t>
        <a:bodyPr/>
        <a:lstStyle/>
        <a:p>
          <a:pPr rtl="0"/>
          <a:r>
            <a:rPr lang="es-ES" sz="2000" b="1" dirty="0" smtClean="0"/>
            <a:t>Art.14 inciso d) de la Ley Constitutiva de la Caja, a saber: </a:t>
          </a:r>
          <a:r>
            <a:rPr lang="es-ES" sz="2000" b="1" i="1" dirty="0" smtClean="0"/>
            <a:t>“Aceptar transacciones judiciales o extrajudiciales con acuerdo, por lo menos, de cuatro de sus miembros”.</a:t>
          </a:r>
          <a:endParaRPr lang="es-CR" sz="2000" b="1" dirty="0"/>
        </a:p>
      </dgm:t>
    </dgm:pt>
    <dgm:pt modelId="{E172EBC7-8DCD-4A8A-8F36-BE8C513B70AE}" type="parTrans" cxnId="{6D621EE8-D30A-4D18-B641-5529F158BB5D}">
      <dgm:prSet/>
      <dgm:spPr/>
      <dgm:t>
        <a:bodyPr/>
        <a:lstStyle/>
        <a:p>
          <a:endParaRPr lang="es-CR" sz="1600" b="1"/>
        </a:p>
      </dgm:t>
    </dgm:pt>
    <dgm:pt modelId="{9FE942DD-B194-4EFF-8D1D-A89C749F608A}" type="sibTrans" cxnId="{6D621EE8-D30A-4D18-B641-5529F158BB5D}">
      <dgm:prSet custT="1"/>
      <dgm:spPr/>
      <dgm:t>
        <a:bodyPr/>
        <a:lstStyle/>
        <a:p>
          <a:endParaRPr lang="es-CR" sz="1600" b="1"/>
        </a:p>
      </dgm:t>
    </dgm:pt>
    <dgm:pt modelId="{F1A51377-A14F-4836-A9CA-DFDF047950DD}">
      <dgm:prSet custT="1"/>
      <dgm:spPr/>
      <dgm:t>
        <a:bodyPr/>
        <a:lstStyle/>
        <a:p>
          <a:pPr rtl="0"/>
          <a:r>
            <a:rPr lang="es-ES" sz="2400" b="1" dirty="0" smtClean="0"/>
            <a:t>E</a:t>
          </a:r>
          <a:r>
            <a:rPr lang="es-ES_tradnl" sz="2400" b="1" dirty="0" smtClean="0"/>
            <a:t>s de naturaleza sustantiva (constituye un contrato).</a:t>
          </a:r>
          <a:endParaRPr lang="es-CR" sz="2400" b="1" dirty="0"/>
        </a:p>
      </dgm:t>
    </dgm:pt>
    <dgm:pt modelId="{6CDEBCFF-2D3F-45C6-8BB9-3D6199CE5B59}" type="parTrans" cxnId="{BCDF2A9E-4867-48C0-8360-B8405AD1320E}">
      <dgm:prSet/>
      <dgm:spPr/>
      <dgm:t>
        <a:bodyPr/>
        <a:lstStyle/>
        <a:p>
          <a:endParaRPr lang="es-CR" sz="1600" b="1"/>
        </a:p>
      </dgm:t>
    </dgm:pt>
    <dgm:pt modelId="{21B7D63A-2BB3-4DF6-9223-2396CD7E40C9}" type="sibTrans" cxnId="{BCDF2A9E-4867-48C0-8360-B8405AD1320E}">
      <dgm:prSet custT="1"/>
      <dgm:spPr/>
      <dgm:t>
        <a:bodyPr/>
        <a:lstStyle/>
        <a:p>
          <a:endParaRPr lang="es-CR" sz="1600" b="1"/>
        </a:p>
      </dgm:t>
    </dgm:pt>
    <dgm:pt modelId="{B6A8780D-ECC2-48BD-987B-7252AF772822}">
      <dgm:prSet custT="1"/>
      <dgm:spPr/>
      <dgm:t>
        <a:bodyPr/>
        <a:lstStyle/>
        <a:p>
          <a:pPr rtl="0"/>
          <a:r>
            <a:rPr lang="es-ES_tradnl" sz="2000" b="1" dirty="0" smtClean="0"/>
            <a:t>Se da mediante un acuerdo directo entre las partes, sin la intervención de un tercero; es de carácter bipolar (entre la Administración y el trabajador). </a:t>
          </a:r>
          <a:endParaRPr lang="es-CR" sz="2000" b="1" dirty="0"/>
        </a:p>
      </dgm:t>
    </dgm:pt>
    <dgm:pt modelId="{DE6F1C71-4E04-4CCC-A92F-03B8D2139DDA}" type="parTrans" cxnId="{E60D3C24-DD60-4173-86F9-6A8B0E14E166}">
      <dgm:prSet/>
      <dgm:spPr/>
      <dgm:t>
        <a:bodyPr/>
        <a:lstStyle/>
        <a:p>
          <a:endParaRPr lang="es-CR" sz="1600" b="1"/>
        </a:p>
      </dgm:t>
    </dgm:pt>
    <dgm:pt modelId="{6B3022A2-6476-4F78-B2C7-DA387BA0714A}" type="sibTrans" cxnId="{E60D3C24-DD60-4173-86F9-6A8B0E14E166}">
      <dgm:prSet custT="1"/>
      <dgm:spPr/>
      <dgm:t>
        <a:bodyPr/>
        <a:lstStyle/>
        <a:p>
          <a:endParaRPr lang="es-CR" sz="1600" b="1"/>
        </a:p>
      </dgm:t>
    </dgm:pt>
    <dgm:pt modelId="{DC7AECE3-3401-4941-9910-7A3AE370A6D1}">
      <dgm:prSet custT="1"/>
      <dgm:spPr/>
      <dgm:t>
        <a:bodyPr/>
        <a:lstStyle/>
        <a:p>
          <a:pPr rtl="0"/>
          <a:r>
            <a:rPr lang="es-ES_tradnl" sz="2800" b="1" dirty="0" smtClean="0"/>
            <a:t>Es extraprocesal.</a:t>
          </a:r>
          <a:endParaRPr lang="es-CR" sz="2800" b="1" dirty="0"/>
        </a:p>
      </dgm:t>
    </dgm:pt>
    <dgm:pt modelId="{97491D92-89DA-4927-A7C3-7A96E3C811AD}" type="parTrans" cxnId="{07A748DF-6C62-4680-8262-E088CDB39809}">
      <dgm:prSet/>
      <dgm:spPr/>
      <dgm:t>
        <a:bodyPr/>
        <a:lstStyle/>
        <a:p>
          <a:endParaRPr lang="es-CR" sz="1600" b="1"/>
        </a:p>
      </dgm:t>
    </dgm:pt>
    <dgm:pt modelId="{56F276BA-86FB-43D4-8D82-0BFA39B7BCD7}" type="sibTrans" cxnId="{07A748DF-6C62-4680-8262-E088CDB39809}">
      <dgm:prSet custT="1"/>
      <dgm:spPr/>
      <dgm:t>
        <a:bodyPr/>
        <a:lstStyle/>
        <a:p>
          <a:endParaRPr lang="es-CR" sz="1600" b="1"/>
        </a:p>
      </dgm:t>
    </dgm:pt>
    <dgm:pt modelId="{C69320FB-64BE-4EC8-964A-DAC26A222B25}">
      <dgm:prSet custT="1"/>
      <dgm:spPr/>
      <dgm:t>
        <a:bodyPr/>
        <a:lstStyle/>
        <a:p>
          <a:pPr rtl="0"/>
          <a:r>
            <a:rPr lang="es-ES_tradnl" sz="2800" b="1" dirty="0" smtClean="0"/>
            <a:t>Se dan concesiones recíprocas. </a:t>
          </a:r>
          <a:endParaRPr lang="es-CR" sz="2800" b="1" dirty="0"/>
        </a:p>
      </dgm:t>
    </dgm:pt>
    <dgm:pt modelId="{58D9F2A1-E08A-4837-A35E-39FCD9440D27}" type="parTrans" cxnId="{F0A996B4-4B69-48C3-9FF8-4A927D8F2D25}">
      <dgm:prSet/>
      <dgm:spPr/>
      <dgm:t>
        <a:bodyPr/>
        <a:lstStyle/>
        <a:p>
          <a:endParaRPr lang="es-CR" sz="1600" b="1"/>
        </a:p>
      </dgm:t>
    </dgm:pt>
    <dgm:pt modelId="{23A493CE-D9CD-4A6E-B29D-FAA0B5E08478}" type="sibTrans" cxnId="{F0A996B4-4B69-48C3-9FF8-4A927D8F2D25}">
      <dgm:prSet/>
      <dgm:spPr/>
      <dgm:t>
        <a:bodyPr/>
        <a:lstStyle/>
        <a:p>
          <a:endParaRPr lang="es-CR" sz="1600" b="1"/>
        </a:p>
      </dgm:t>
    </dgm:pt>
    <dgm:pt modelId="{E8BAA7C1-8401-4DC7-8B79-A473FF36CC7F}">
      <dgm:prSet/>
      <dgm:spPr/>
      <dgm:t>
        <a:bodyPr/>
        <a:lstStyle/>
        <a:p>
          <a:endParaRPr lang="es-CR"/>
        </a:p>
      </dgm:t>
    </dgm:pt>
    <dgm:pt modelId="{BD556336-CB02-481D-BDF6-5802D9D2F583}" type="parTrans" cxnId="{1A953101-CC23-47BD-AC5D-2BE4A77BFFA4}">
      <dgm:prSet/>
      <dgm:spPr/>
      <dgm:t>
        <a:bodyPr/>
        <a:lstStyle/>
        <a:p>
          <a:endParaRPr lang="es-CR" sz="1600" b="1"/>
        </a:p>
      </dgm:t>
    </dgm:pt>
    <dgm:pt modelId="{E7B182B3-7669-49B2-8D85-A7ADF385557C}" type="sibTrans" cxnId="{1A953101-CC23-47BD-AC5D-2BE4A77BFFA4}">
      <dgm:prSet/>
      <dgm:spPr/>
      <dgm:t>
        <a:bodyPr/>
        <a:lstStyle/>
        <a:p>
          <a:endParaRPr lang="es-CR" sz="1600" b="1"/>
        </a:p>
      </dgm:t>
    </dgm:pt>
    <dgm:pt modelId="{BBF2EBC9-B248-4AC3-81C5-8E6EA7401F93}" type="pres">
      <dgm:prSet presAssocID="{8E157FC9-D865-40BB-B957-2BB9345D0C28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CR"/>
        </a:p>
      </dgm:t>
    </dgm:pt>
    <dgm:pt modelId="{85B96B46-7547-413B-AB9C-C60E99216AE8}" type="pres">
      <dgm:prSet presAssocID="{8E157FC9-D865-40BB-B957-2BB9345D0C28}" presName="dummyMaxCanvas" presStyleCnt="0">
        <dgm:presLayoutVars/>
      </dgm:prSet>
      <dgm:spPr/>
    </dgm:pt>
    <dgm:pt modelId="{A0EE5817-8C1B-403B-A838-002430C02D91}" type="pres">
      <dgm:prSet presAssocID="{8E157FC9-D865-40BB-B957-2BB9345D0C28}" presName="FiveNodes_1" presStyleLbl="node1" presStyleIdx="0" presStyleCnt="5" custScaleX="110864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1B506C99-1331-4CF3-BC52-A44AE421E558}" type="pres">
      <dgm:prSet presAssocID="{8E157FC9-D865-40BB-B957-2BB9345D0C28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6B8A0402-F711-4AE0-9A06-FD8358228516}" type="pres">
      <dgm:prSet presAssocID="{8E157FC9-D865-40BB-B957-2BB9345D0C28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2ECE6DF2-6D17-4474-B9EF-E8BC1F7A0287}" type="pres">
      <dgm:prSet presAssocID="{8E157FC9-D865-40BB-B957-2BB9345D0C28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6EE9C21D-25C4-45B3-AB23-EE69B5DC61A9}" type="pres">
      <dgm:prSet presAssocID="{8E157FC9-D865-40BB-B957-2BB9345D0C28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4FA46210-F5F6-4AA4-9125-6269DF09ACB1}" type="pres">
      <dgm:prSet presAssocID="{8E157FC9-D865-40BB-B957-2BB9345D0C28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657A507E-2AF7-4B65-AC07-6F28EA0014E1}" type="pres">
      <dgm:prSet presAssocID="{8E157FC9-D865-40BB-B957-2BB9345D0C28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CD561860-2268-4CB9-8457-9CF6D7E0FC0E}" type="pres">
      <dgm:prSet presAssocID="{8E157FC9-D865-40BB-B957-2BB9345D0C28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680B08F1-7204-4669-9D29-A09BFB2D2ADA}" type="pres">
      <dgm:prSet presAssocID="{8E157FC9-D865-40BB-B957-2BB9345D0C28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E7A98F47-1542-44BA-AA94-472D064EF732}" type="pres">
      <dgm:prSet presAssocID="{8E157FC9-D865-40BB-B957-2BB9345D0C28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6ACE41DE-60D3-4232-93CA-471EB58531D4}" type="pres">
      <dgm:prSet presAssocID="{8E157FC9-D865-40BB-B957-2BB9345D0C28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4D2A0CC6-44B3-4359-BBB6-5B10739A218C}" type="pres">
      <dgm:prSet presAssocID="{8E157FC9-D865-40BB-B957-2BB9345D0C28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DFD759F7-CE2E-49BC-94D5-9414A44091E1}" type="pres">
      <dgm:prSet presAssocID="{8E157FC9-D865-40BB-B957-2BB9345D0C28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899441E8-C778-458D-942B-93407E2196E4}" type="pres">
      <dgm:prSet presAssocID="{8E157FC9-D865-40BB-B957-2BB9345D0C28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</dgm:ptLst>
  <dgm:cxnLst>
    <dgm:cxn modelId="{07A748DF-6C62-4680-8262-E088CDB39809}" srcId="{8E157FC9-D865-40BB-B957-2BB9345D0C28}" destId="{DC7AECE3-3401-4941-9910-7A3AE370A6D1}" srcOrd="3" destOrd="0" parTransId="{97491D92-89DA-4927-A7C3-7A96E3C811AD}" sibTransId="{56F276BA-86FB-43D4-8D82-0BFA39B7BCD7}"/>
    <dgm:cxn modelId="{BCDF2A9E-4867-48C0-8360-B8405AD1320E}" srcId="{8E157FC9-D865-40BB-B957-2BB9345D0C28}" destId="{F1A51377-A14F-4836-A9CA-DFDF047950DD}" srcOrd="1" destOrd="0" parTransId="{6CDEBCFF-2D3F-45C6-8BB9-3D6199CE5B59}" sibTransId="{21B7D63A-2BB3-4DF6-9223-2396CD7E40C9}"/>
    <dgm:cxn modelId="{11072F09-AE67-4393-B7AA-FC428B52DA56}" type="presOf" srcId="{C69320FB-64BE-4EC8-964A-DAC26A222B25}" destId="{6EE9C21D-25C4-45B3-AB23-EE69B5DC61A9}" srcOrd="0" destOrd="0" presId="urn:microsoft.com/office/officeart/2005/8/layout/vProcess5"/>
    <dgm:cxn modelId="{B0CDA09A-3F26-4EB0-A9BC-3AD1C94F4633}" type="presOf" srcId="{DC7AECE3-3401-4941-9910-7A3AE370A6D1}" destId="{DFD759F7-CE2E-49BC-94D5-9414A44091E1}" srcOrd="1" destOrd="0" presId="urn:microsoft.com/office/officeart/2005/8/layout/vProcess5"/>
    <dgm:cxn modelId="{1A953101-CC23-47BD-AC5D-2BE4A77BFFA4}" srcId="{8E157FC9-D865-40BB-B957-2BB9345D0C28}" destId="{E8BAA7C1-8401-4DC7-8B79-A473FF36CC7F}" srcOrd="5" destOrd="0" parTransId="{BD556336-CB02-481D-BDF6-5802D9D2F583}" sibTransId="{E7B182B3-7669-49B2-8D85-A7ADF385557C}"/>
    <dgm:cxn modelId="{6D621EE8-D30A-4D18-B641-5529F158BB5D}" srcId="{8E157FC9-D865-40BB-B957-2BB9345D0C28}" destId="{5932D8A0-A70E-4EC2-96F5-16F38D2829DE}" srcOrd="0" destOrd="0" parTransId="{E172EBC7-8DCD-4A8A-8F36-BE8C513B70AE}" sibTransId="{9FE942DD-B194-4EFF-8D1D-A89C749F608A}"/>
    <dgm:cxn modelId="{678CDCB1-66FC-421E-81E2-1C7C41959275}" type="presOf" srcId="{9FE942DD-B194-4EFF-8D1D-A89C749F608A}" destId="{4FA46210-F5F6-4AA4-9125-6269DF09ACB1}" srcOrd="0" destOrd="0" presId="urn:microsoft.com/office/officeart/2005/8/layout/vProcess5"/>
    <dgm:cxn modelId="{0F48486B-B50D-41FD-8CAD-72868F1154CE}" type="presOf" srcId="{56F276BA-86FB-43D4-8D82-0BFA39B7BCD7}" destId="{680B08F1-7204-4669-9D29-A09BFB2D2ADA}" srcOrd="0" destOrd="0" presId="urn:microsoft.com/office/officeart/2005/8/layout/vProcess5"/>
    <dgm:cxn modelId="{1D9AD170-BB6C-4D46-8C7D-1BDCDC36C734}" type="presOf" srcId="{F1A51377-A14F-4836-A9CA-DFDF047950DD}" destId="{6ACE41DE-60D3-4232-93CA-471EB58531D4}" srcOrd="1" destOrd="0" presId="urn:microsoft.com/office/officeart/2005/8/layout/vProcess5"/>
    <dgm:cxn modelId="{FFA9E623-291F-4C7C-95CA-BC6F2CFF5E88}" type="presOf" srcId="{DC7AECE3-3401-4941-9910-7A3AE370A6D1}" destId="{2ECE6DF2-6D17-4474-B9EF-E8BC1F7A0287}" srcOrd="0" destOrd="0" presId="urn:microsoft.com/office/officeart/2005/8/layout/vProcess5"/>
    <dgm:cxn modelId="{2620C599-3292-4C30-9B84-9A2EA92ECF67}" type="presOf" srcId="{5932D8A0-A70E-4EC2-96F5-16F38D2829DE}" destId="{A0EE5817-8C1B-403B-A838-002430C02D91}" srcOrd="0" destOrd="0" presId="urn:microsoft.com/office/officeart/2005/8/layout/vProcess5"/>
    <dgm:cxn modelId="{4634A6F9-E1E2-4CC6-A492-14019C96BFE4}" type="presOf" srcId="{21B7D63A-2BB3-4DF6-9223-2396CD7E40C9}" destId="{657A507E-2AF7-4B65-AC07-6F28EA0014E1}" srcOrd="0" destOrd="0" presId="urn:microsoft.com/office/officeart/2005/8/layout/vProcess5"/>
    <dgm:cxn modelId="{9D82BD86-1921-4939-B540-84CE7249C789}" type="presOf" srcId="{8E157FC9-D865-40BB-B957-2BB9345D0C28}" destId="{BBF2EBC9-B248-4AC3-81C5-8E6EA7401F93}" srcOrd="0" destOrd="0" presId="urn:microsoft.com/office/officeart/2005/8/layout/vProcess5"/>
    <dgm:cxn modelId="{DF921A5C-E3D5-4169-9637-1F09D3BECC0B}" type="presOf" srcId="{B6A8780D-ECC2-48BD-987B-7252AF772822}" destId="{6B8A0402-F711-4AE0-9A06-FD8358228516}" srcOrd="0" destOrd="0" presId="urn:microsoft.com/office/officeart/2005/8/layout/vProcess5"/>
    <dgm:cxn modelId="{FD6B4747-43D1-4102-9952-09C2433AA0E6}" type="presOf" srcId="{B6A8780D-ECC2-48BD-987B-7252AF772822}" destId="{4D2A0CC6-44B3-4359-BBB6-5B10739A218C}" srcOrd="1" destOrd="0" presId="urn:microsoft.com/office/officeart/2005/8/layout/vProcess5"/>
    <dgm:cxn modelId="{3B6AD013-6EF0-4F9B-B77E-8CD8219C4887}" type="presOf" srcId="{F1A51377-A14F-4836-A9CA-DFDF047950DD}" destId="{1B506C99-1331-4CF3-BC52-A44AE421E558}" srcOrd="0" destOrd="0" presId="urn:microsoft.com/office/officeart/2005/8/layout/vProcess5"/>
    <dgm:cxn modelId="{64AE1F9D-5E44-4170-9C2F-85F797E9C7F3}" type="presOf" srcId="{C69320FB-64BE-4EC8-964A-DAC26A222B25}" destId="{899441E8-C778-458D-942B-93407E2196E4}" srcOrd="1" destOrd="0" presId="urn:microsoft.com/office/officeart/2005/8/layout/vProcess5"/>
    <dgm:cxn modelId="{F0A996B4-4B69-48C3-9FF8-4A927D8F2D25}" srcId="{8E157FC9-D865-40BB-B957-2BB9345D0C28}" destId="{C69320FB-64BE-4EC8-964A-DAC26A222B25}" srcOrd="4" destOrd="0" parTransId="{58D9F2A1-E08A-4837-A35E-39FCD9440D27}" sibTransId="{23A493CE-D9CD-4A6E-B29D-FAA0B5E08478}"/>
    <dgm:cxn modelId="{37E858D3-1D36-4BC6-8980-A8E09DD14ACB}" type="presOf" srcId="{5932D8A0-A70E-4EC2-96F5-16F38D2829DE}" destId="{E7A98F47-1542-44BA-AA94-472D064EF732}" srcOrd="1" destOrd="0" presId="urn:microsoft.com/office/officeart/2005/8/layout/vProcess5"/>
    <dgm:cxn modelId="{BA9E627E-0D20-4224-8732-F97E32A53951}" type="presOf" srcId="{6B3022A2-6476-4F78-B2C7-DA387BA0714A}" destId="{CD561860-2268-4CB9-8457-9CF6D7E0FC0E}" srcOrd="0" destOrd="0" presId="urn:microsoft.com/office/officeart/2005/8/layout/vProcess5"/>
    <dgm:cxn modelId="{E60D3C24-DD60-4173-86F9-6A8B0E14E166}" srcId="{8E157FC9-D865-40BB-B957-2BB9345D0C28}" destId="{B6A8780D-ECC2-48BD-987B-7252AF772822}" srcOrd="2" destOrd="0" parTransId="{DE6F1C71-4E04-4CCC-A92F-03B8D2139DDA}" sibTransId="{6B3022A2-6476-4F78-B2C7-DA387BA0714A}"/>
    <dgm:cxn modelId="{D9EB87EA-41DC-49AD-AE44-C7D58A85EEE6}" type="presParOf" srcId="{BBF2EBC9-B248-4AC3-81C5-8E6EA7401F93}" destId="{85B96B46-7547-413B-AB9C-C60E99216AE8}" srcOrd="0" destOrd="0" presId="urn:microsoft.com/office/officeart/2005/8/layout/vProcess5"/>
    <dgm:cxn modelId="{DA507BE3-C3F5-4F93-B7EF-7A015D49F387}" type="presParOf" srcId="{BBF2EBC9-B248-4AC3-81C5-8E6EA7401F93}" destId="{A0EE5817-8C1B-403B-A838-002430C02D91}" srcOrd="1" destOrd="0" presId="urn:microsoft.com/office/officeart/2005/8/layout/vProcess5"/>
    <dgm:cxn modelId="{C267C860-B0A6-4A58-8E83-58DFDFB15304}" type="presParOf" srcId="{BBF2EBC9-B248-4AC3-81C5-8E6EA7401F93}" destId="{1B506C99-1331-4CF3-BC52-A44AE421E558}" srcOrd="2" destOrd="0" presId="urn:microsoft.com/office/officeart/2005/8/layout/vProcess5"/>
    <dgm:cxn modelId="{D4CFCD3C-1412-4006-9441-1AC25D650E39}" type="presParOf" srcId="{BBF2EBC9-B248-4AC3-81C5-8E6EA7401F93}" destId="{6B8A0402-F711-4AE0-9A06-FD8358228516}" srcOrd="3" destOrd="0" presId="urn:microsoft.com/office/officeart/2005/8/layout/vProcess5"/>
    <dgm:cxn modelId="{248BBCE0-B8A0-4379-9464-FAADC4CC684E}" type="presParOf" srcId="{BBF2EBC9-B248-4AC3-81C5-8E6EA7401F93}" destId="{2ECE6DF2-6D17-4474-B9EF-E8BC1F7A0287}" srcOrd="4" destOrd="0" presId="urn:microsoft.com/office/officeart/2005/8/layout/vProcess5"/>
    <dgm:cxn modelId="{30CD30F6-AC65-49BE-90BF-8E024A295656}" type="presParOf" srcId="{BBF2EBC9-B248-4AC3-81C5-8E6EA7401F93}" destId="{6EE9C21D-25C4-45B3-AB23-EE69B5DC61A9}" srcOrd="5" destOrd="0" presId="urn:microsoft.com/office/officeart/2005/8/layout/vProcess5"/>
    <dgm:cxn modelId="{C055D346-01C5-41B4-88F3-5D897FD55AB2}" type="presParOf" srcId="{BBF2EBC9-B248-4AC3-81C5-8E6EA7401F93}" destId="{4FA46210-F5F6-4AA4-9125-6269DF09ACB1}" srcOrd="6" destOrd="0" presId="urn:microsoft.com/office/officeart/2005/8/layout/vProcess5"/>
    <dgm:cxn modelId="{D888A77C-9B2D-4C4F-A074-F6E70693E1AF}" type="presParOf" srcId="{BBF2EBC9-B248-4AC3-81C5-8E6EA7401F93}" destId="{657A507E-2AF7-4B65-AC07-6F28EA0014E1}" srcOrd="7" destOrd="0" presId="urn:microsoft.com/office/officeart/2005/8/layout/vProcess5"/>
    <dgm:cxn modelId="{72877FFA-F65A-4D42-BDD5-DBA9FC61D0EE}" type="presParOf" srcId="{BBF2EBC9-B248-4AC3-81C5-8E6EA7401F93}" destId="{CD561860-2268-4CB9-8457-9CF6D7E0FC0E}" srcOrd="8" destOrd="0" presId="urn:microsoft.com/office/officeart/2005/8/layout/vProcess5"/>
    <dgm:cxn modelId="{4B4D0B11-A25D-40F5-A1C9-266F1B931BF7}" type="presParOf" srcId="{BBF2EBC9-B248-4AC3-81C5-8E6EA7401F93}" destId="{680B08F1-7204-4669-9D29-A09BFB2D2ADA}" srcOrd="9" destOrd="0" presId="urn:microsoft.com/office/officeart/2005/8/layout/vProcess5"/>
    <dgm:cxn modelId="{04C4D4A7-10FF-4E09-A6EE-366DA359C065}" type="presParOf" srcId="{BBF2EBC9-B248-4AC3-81C5-8E6EA7401F93}" destId="{E7A98F47-1542-44BA-AA94-472D064EF732}" srcOrd="10" destOrd="0" presId="urn:microsoft.com/office/officeart/2005/8/layout/vProcess5"/>
    <dgm:cxn modelId="{3577CEE7-4BF7-40DC-82A3-432F71003928}" type="presParOf" srcId="{BBF2EBC9-B248-4AC3-81C5-8E6EA7401F93}" destId="{6ACE41DE-60D3-4232-93CA-471EB58531D4}" srcOrd="11" destOrd="0" presId="urn:microsoft.com/office/officeart/2005/8/layout/vProcess5"/>
    <dgm:cxn modelId="{6E85E9E7-9A3E-49EE-9874-A27B80FAE9A2}" type="presParOf" srcId="{BBF2EBC9-B248-4AC3-81C5-8E6EA7401F93}" destId="{4D2A0CC6-44B3-4359-BBB6-5B10739A218C}" srcOrd="12" destOrd="0" presId="urn:microsoft.com/office/officeart/2005/8/layout/vProcess5"/>
    <dgm:cxn modelId="{63D5AB6D-A328-41C0-82BC-5D3A9B0E5D5E}" type="presParOf" srcId="{BBF2EBC9-B248-4AC3-81C5-8E6EA7401F93}" destId="{DFD759F7-CE2E-49BC-94D5-9414A44091E1}" srcOrd="13" destOrd="0" presId="urn:microsoft.com/office/officeart/2005/8/layout/vProcess5"/>
    <dgm:cxn modelId="{C4FAEE97-14FC-45F9-9EC0-C11C6333BAD4}" type="presParOf" srcId="{BBF2EBC9-B248-4AC3-81C5-8E6EA7401F93}" destId="{899441E8-C778-458D-942B-93407E2196E4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8417F45-6308-42E9-A4B5-0515928B476C}" type="doc">
      <dgm:prSet loTypeId="urn:microsoft.com/office/officeart/2005/8/layout/chevron2" loCatId="process" qsTypeId="urn:microsoft.com/office/officeart/2005/8/quickstyle/simple5" qsCatId="simple" csTypeId="urn:microsoft.com/office/officeart/2005/8/colors/colorful1#6" csCatId="colorful" phldr="1"/>
      <dgm:spPr/>
      <dgm:t>
        <a:bodyPr/>
        <a:lstStyle/>
        <a:p>
          <a:endParaRPr lang="es-CR"/>
        </a:p>
      </dgm:t>
    </dgm:pt>
    <dgm:pt modelId="{BB3E44AE-81B7-4E79-8605-FAB13325D81C}">
      <dgm:prSet phldrT="[Texto]"/>
      <dgm:spPr/>
      <dgm:t>
        <a:bodyPr/>
        <a:lstStyle/>
        <a:p>
          <a:r>
            <a:rPr lang="es-CR" dirty="0" smtClean="0"/>
            <a:t>1</a:t>
          </a:r>
          <a:endParaRPr lang="es-CR" dirty="0"/>
        </a:p>
      </dgm:t>
    </dgm:pt>
    <dgm:pt modelId="{98E112B7-352B-4478-9293-5D422003CEA9}" type="parTrans" cxnId="{66234B5A-E13A-4F30-BBB2-E9A9B7CBEE68}">
      <dgm:prSet/>
      <dgm:spPr/>
      <dgm:t>
        <a:bodyPr/>
        <a:lstStyle/>
        <a:p>
          <a:endParaRPr lang="es-CR"/>
        </a:p>
      </dgm:t>
    </dgm:pt>
    <dgm:pt modelId="{A7FEF31B-1BEC-40B2-9252-052A13177526}" type="sibTrans" cxnId="{66234B5A-E13A-4F30-BBB2-E9A9B7CBEE68}">
      <dgm:prSet/>
      <dgm:spPr/>
      <dgm:t>
        <a:bodyPr/>
        <a:lstStyle/>
        <a:p>
          <a:endParaRPr lang="es-CR"/>
        </a:p>
      </dgm:t>
    </dgm:pt>
    <dgm:pt modelId="{0F87E39F-A167-494C-BABB-5F4FE39AF37B}">
      <dgm:prSet phldrT="[Texto]"/>
      <dgm:spPr/>
      <dgm:t>
        <a:bodyPr/>
        <a:lstStyle/>
        <a:p>
          <a:r>
            <a:rPr lang="es-CR" dirty="0" smtClean="0"/>
            <a:t>Se aplicará a funcionarios primarios </a:t>
          </a:r>
          <a:endParaRPr lang="es-CR" dirty="0"/>
        </a:p>
      </dgm:t>
    </dgm:pt>
    <dgm:pt modelId="{910E955E-DAC5-4699-8309-35CC62BC086D}" type="parTrans" cxnId="{5819753B-75C6-4B32-8069-EE0F45E61805}">
      <dgm:prSet/>
      <dgm:spPr/>
      <dgm:t>
        <a:bodyPr/>
        <a:lstStyle/>
        <a:p>
          <a:endParaRPr lang="es-CR"/>
        </a:p>
      </dgm:t>
    </dgm:pt>
    <dgm:pt modelId="{B67D65C2-0F9C-493D-9D68-4CC540A3B890}" type="sibTrans" cxnId="{5819753B-75C6-4B32-8069-EE0F45E61805}">
      <dgm:prSet/>
      <dgm:spPr/>
      <dgm:t>
        <a:bodyPr/>
        <a:lstStyle/>
        <a:p>
          <a:endParaRPr lang="es-CR"/>
        </a:p>
      </dgm:t>
    </dgm:pt>
    <dgm:pt modelId="{EF1F2B8E-D79E-46B5-98B3-AAB00FD4D1F3}">
      <dgm:prSet phldrT="[Texto]"/>
      <dgm:spPr/>
      <dgm:t>
        <a:bodyPr/>
        <a:lstStyle/>
        <a:p>
          <a:r>
            <a:rPr lang="es-CR" dirty="0" smtClean="0"/>
            <a:t>O que no hayan sido sancionados en los últimos 5 años </a:t>
          </a:r>
          <a:endParaRPr lang="es-CR" dirty="0"/>
        </a:p>
      </dgm:t>
    </dgm:pt>
    <dgm:pt modelId="{D2D9907C-3462-4672-91C0-F6F7F0562CBE}" type="parTrans" cxnId="{A4BF4FB8-585E-4F74-9AB4-D1C90D122DB2}">
      <dgm:prSet/>
      <dgm:spPr/>
      <dgm:t>
        <a:bodyPr/>
        <a:lstStyle/>
        <a:p>
          <a:endParaRPr lang="es-CR"/>
        </a:p>
      </dgm:t>
    </dgm:pt>
    <dgm:pt modelId="{A4F4D913-98CF-4459-B370-4C66520F5115}" type="sibTrans" cxnId="{A4BF4FB8-585E-4F74-9AB4-D1C90D122DB2}">
      <dgm:prSet/>
      <dgm:spPr/>
      <dgm:t>
        <a:bodyPr/>
        <a:lstStyle/>
        <a:p>
          <a:endParaRPr lang="es-CR"/>
        </a:p>
      </dgm:t>
    </dgm:pt>
    <dgm:pt modelId="{0EB514C9-36B8-435B-9357-0C44EC0DDD50}">
      <dgm:prSet phldrT="[Texto]"/>
      <dgm:spPr/>
      <dgm:t>
        <a:bodyPr/>
        <a:lstStyle/>
        <a:p>
          <a:r>
            <a:rPr lang="es-CR" dirty="0" smtClean="0"/>
            <a:t>2</a:t>
          </a:r>
          <a:endParaRPr lang="es-CR" dirty="0"/>
        </a:p>
      </dgm:t>
    </dgm:pt>
    <dgm:pt modelId="{6849C300-85A9-4B54-A203-0D58417E3F09}" type="parTrans" cxnId="{F712BB00-DBAE-4294-85D1-825EE05ACBAD}">
      <dgm:prSet/>
      <dgm:spPr/>
      <dgm:t>
        <a:bodyPr/>
        <a:lstStyle/>
        <a:p>
          <a:endParaRPr lang="es-CR"/>
        </a:p>
      </dgm:t>
    </dgm:pt>
    <dgm:pt modelId="{0BBF9421-AAE1-4547-8EBC-78B6AEE4BE3A}" type="sibTrans" cxnId="{F712BB00-DBAE-4294-85D1-825EE05ACBAD}">
      <dgm:prSet/>
      <dgm:spPr/>
      <dgm:t>
        <a:bodyPr/>
        <a:lstStyle/>
        <a:p>
          <a:endParaRPr lang="es-CR"/>
        </a:p>
      </dgm:t>
    </dgm:pt>
    <dgm:pt modelId="{69C23CCC-3733-41A6-A1D1-9BC791A7786F}">
      <dgm:prSet phldrT="[Texto]"/>
      <dgm:spPr/>
      <dgm:t>
        <a:bodyPr/>
        <a:lstStyle/>
        <a:p>
          <a:r>
            <a:rPr lang="es-CR" dirty="0" smtClean="0"/>
            <a:t>No haber gozada al alguna otra medida en los últimos 5 años</a:t>
          </a:r>
          <a:endParaRPr lang="es-CR" dirty="0"/>
        </a:p>
      </dgm:t>
    </dgm:pt>
    <dgm:pt modelId="{C27420CD-C392-4098-9857-744B80A445CA}" type="parTrans" cxnId="{16742041-B412-4A8A-87E7-309A7F986CDD}">
      <dgm:prSet/>
      <dgm:spPr/>
      <dgm:t>
        <a:bodyPr/>
        <a:lstStyle/>
        <a:p>
          <a:endParaRPr lang="es-CR"/>
        </a:p>
      </dgm:t>
    </dgm:pt>
    <dgm:pt modelId="{015DA574-08A9-431E-8F03-52F82000F01B}" type="sibTrans" cxnId="{16742041-B412-4A8A-87E7-309A7F986CDD}">
      <dgm:prSet/>
      <dgm:spPr/>
      <dgm:t>
        <a:bodyPr/>
        <a:lstStyle/>
        <a:p>
          <a:endParaRPr lang="es-CR"/>
        </a:p>
      </dgm:t>
    </dgm:pt>
    <dgm:pt modelId="{AFA1C1B1-6C26-4426-9B76-98A757F74311}">
      <dgm:prSet phldrT="[Texto]"/>
      <dgm:spPr/>
      <dgm:t>
        <a:bodyPr/>
        <a:lstStyle/>
        <a:p>
          <a:r>
            <a:rPr lang="es-CR" dirty="0" smtClean="0"/>
            <a:t>3</a:t>
          </a:r>
          <a:endParaRPr lang="es-CR" dirty="0"/>
        </a:p>
      </dgm:t>
    </dgm:pt>
    <dgm:pt modelId="{1E55A19B-33CB-431B-AB00-AFCF41BAF499}" type="parTrans" cxnId="{12577C2E-2678-498F-96B0-CBDA23C8A20A}">
      <dgm:prSet/>
      <dgm:spPr/>
      <dgm:t>
        <a:bodyPr/>
        <a:lstStyle/>
        <a:p>
          <a:endParaRPr lang="es-CR"/>
        </a:p>
      </dgm:t>
    </dgm:pt>
    <dgm:pt modelId="{B2A40AC7-C439-4656-90A5-6318F057BF17}" type="sibTrans" cxnId="{12577C2E-2678-498F-96B0-CBDA23C8A20A}">
      <dgm:prSet/>
      <dgm:spPr/>
      <dgm:t>
        <a:bodyPr/>
        <a:lstStyle/>
        <a:p>
          <a:endParaRPr lang="es-CR"/>
        </a:p>
      </dgm:t>
    </dgm:pt>
    <dgm:pt modelId="{CF65FC70-6DA4-44C2-B559-7F7BDD4A65B6}">
      <dgm:prSet phldrT="[Texto]"/>
      <dgm:spPr/>
      <dgm:t>
        <a:bodyPr/>
        <a:lstStyle/>
        <a:p>
          <a:r>
            <a:rPr lang="es-CR" dirty="0" smtClean="0"/>
            <a:t>Sometimiento voluntario y por escrito.</a:t>
          </a:r>
          <a:endParaRPr lang="es-CR" dirty="0"/>
        </a:p>
      </dgm:t>
    </dgm:pt>
    <dgm:pt modelId="{A3FFB1BC-025C-4A20-8DED-511283C9D67B}" type="parTrans" cxnId="{2E0C76DD-F0FE-46EC-834E-2BA6997D3B2F}">
      <dgm:prSet/>
      <dgm:spPr/>
      <dgm:t>
        <a:bodyPr/>
        <a:lstStyle/>
        <a:p>
          <a:endParaRPr lang="es-CR"/>
        </a:p>
      </dgm:t>
    </dgm:pt>
    <dgm:pt modelId="{20B0AF39-4E56-4A6F-9A22-904439252F8E}" type="sibTrans" cxnId="{2E0C76DD-F0FE-46EC-834E-2BA6997D3B2F}">
      <dgm:prSet/>
      <dgm:spPr/>
      <dgm:t>
        <a:bodyPr/>
        <a:lstStyle/>
        <a:p>
          <a:endParaRPr lang="es-CR"/>
        </a:p>
      </dgm:t>
    </dgm:pt>
    <dgm:pt modelId="{4EC5A3C8-8F7F-4F7F-A8ED-700F634FD2D5}">
      <dgm:prSet/>
      <dgm:spPr/>
      <dgm:t>
        <a:bodyPr/>
        <a:lstStyle/>
        <a:p>
          <a:r>
            <a:rPr lang="es-CR" dirty="0" smtClean="0"/>
            <a:t>4</a:t>
          </a:r>
          <a:endParaRPr lang="es-CR" dirty="0"/>
        </a:p>
      </dgm:t>
    </dgm:pt>
    <dgm:pt modelId="{D4688F1C-33B2-4DEA-BEC9-8540F0AEE1C0}" type="parTrans" cxnId="{8188B86E-71CF-4ED0-8BDD-1617C7EA65F2}">
      <dgm:prSet/>
      <dgm:spPr/>
      <dgm:t>
        <a:bodyPr/>
        <a:lstStyle/>
        <a:p>
          <a:endParaRPr lang="es-CR"/>
        </a:p>
      </dgm:t>
    </dgm:pt>
    <dgm:pt modelId="{4847CD42-CFD4-4F09-B2EE-E4BC4528A94D}" type="sibTrans" cxnId="{8188B86E-71CF-4ED0-8BDD-1617C7EA65F2}">
      <dgm:prSet/>
      <dgm:spPr/>
      <dgm:t>
        <a:bodyPr/>
        <a:lstStyle/>
        <a:p>
          <a:endParaRPr lang="es-CR"/>
        </a:p>
      </dgm:t>
    </dgm:pt>
    <dgm:pt modelId="{7727127F-5085-4A2F-96D2-8D17310556E6}">
      <dgm:prSet/>
      <dgm:spPr/>
      <dgm:t>
        <a:bodyPr/>
        <a:lstStyle/>
        <a:p>
          <a:r>
            <a:rPr lang="es-CR" dirty="0" smtClean="0"/>
            <a:t>En caso de incumplimiento del mecanismo aprobado, la jefatura continuará con las acciones respectivas</a:t>
          </a:r>
          <a:endParaRPr lang="es-CR" dirty="0"/>
        </a:p>
      </dgm:t>
    </dgm:pt>
    <dgm:pt modelId="{FEC31672-0836-499B-B74F-AA866E65424E}" type="parTrans" cxnId="{04589A31-29CB-44C8-8F84-525102AF82F5}">
      <dgm:prSet/>
      <dgm:spPr/>
      <dgm:t>
        <a:bodyPr/>
        <a:lstStyle/>
        <a:p>
          <a:endParaRPr lang="es-CR"/>
        </a:p>
      </dgm:t>
    </dgm:pt>
    <dgm:pt modelId="{7F1E1EB3-5AF6-407B-9B32-C3C3D528C115}" type="sibTrans" cxnId="{04589A31-29CB-44C8-8F84-525102AF82F5}">
      <dgm:prSet/>
      <dgm:spPr/>
      <dgm:t>
        <a:bodyPr/>
        <a:lstStyle/>
        <a:p>
          <a:endParaRPr lang="es-CR"/>
        </a:p>
      </dgm:t>
    </dgm:pt>
    <dgm:pt modelId="{61A438FC-21F6-4C95-8FB5-DA6FF21E67A0}" type="pres">
      <dgm:prSet presAssocID="{78417F45-6308-42E9-A4B5-0515928B476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R"/>
        </a:p>
      </dgm:t>
    </dgm:pt>
    <dgm:pt modelId="{D5E2210B-75F2-465A-997C-434560FFF75F}" type="pres">
      <dgm:prSet presAssocID="{BB3E44AE-81B7-4E79-8605-FAB13325D81C}" presName="composite" presStyleCnt="0"/>
      <dgm:spPr/>
    </dgm:pt>
    <dgm:pt modelId="{14EA32F1-1731-4E61-B0AE-EA1104402520}" type="pres">
      <dgm:prSet presAssocID="{BB3E44AE-81B7-4E79-8605-FAB13325D81C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58965D96-7551-4B95-804F-254B3C881C6A}" type="pres">
      <dgm:prSet presAssocID="{BB3E44AE-81B7-4E79-8605-FAB13325D81C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A9F6B38C-3268-43EC-B2F6-CB135AD3D213}" type="pres">
      <dgm:prSet presAssocID="{A7FEF31B-1BEC-40B2-9252-052A13177526}" presName="sp" presStyleCnt="0"/>
      <dgm:spPr/>
    </dgm:pt>
    <dgm:pt modelId="{D6301F3D-7B5C-477D-8727-676E5CE6C9A4}" type="pres">
      <dgm:prSet presAssocID="{0EB514C9-36B8-435B-9357-0C44EC0DDD50}" presName="composite" presStyleCnt="0"/>
      <dgm:spPr/>
    </dgm:pt>
    <dgm:pt modelId="{667AB516-AA75-4E15-838B-D5ADD79F10B6}" type="pres">
      <dgm:prSet presAssocID="{0EB514C9-36B8-435B-9357-0C44EC0DDD50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D9AC4198-B845-4A40-9532-29326F995495}" type="pres">
      <dgm:prSet presAssocID="{0EB514C9-36B8-435B-9357-0C44EC0DDD50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032B8770-E73F-468F-9FF6-D69913054962}" type="pres">
      <dgm:prSet presAssocID="{0BBF9421-AAE1-4547-8EBC-78B6AEE4BE3A}" presName="sp" presStyleCnt="0"/>
      <dgm:spPr/>
    </dgm:pt>
    <dgm:pt modelId="{B2D125C6-3589-41DB-B5E0-EBBE63DB7C94}" type="pres">
      <dgm:prSet presAssocID="{AFA1C1B1-6C26-4426-9B76-98A757F74311}" presName="composite" presStyleCnt="0"/>
      <dgm:spPr/>
    </dgm:pt>
    <dgm:pt modelId="{6AFEE10F-DAA2-4790-939B-0B035AE13D04}" type="pres">
      <dgm:prSet presAssocID="{AFA1C1B1-6C26-4426-9B76-98A757F74311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29518B8C-C98C-40EB-9F79-025BCF9FE9D0}" type="pres">
      <dgm:prSet presAssocID="{AFA1C1B1-6C26-4426-9B76-98A757F74311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C22CDE9E-95AC-4007-ADE3-B73207E45EED}" type="pres">
      <dgm:prSet presAssocID="{B2A40AC7-C439-4656-90A5-6318F057BF17}" presName="sp" presStyleCnt="0"/>
      <dgm:spPr/>
    </dgm:pt>
    <dgm:pt modelId="{3FA09F44-DA25-4DA0-9C6E-E1A9F279EBF2}" type="pres">
      <dgm:prSet presAssocID="{4EC5A3C8-8F7F-4F7F-A8ED-700F634FD2D5}" presName="composite" presStyleCnt="0"/>
      <dgm:spPr/>
    </dgm:pt>
    <dgm:pt modelId="{585DAD3A-C224-4262-BCDB-75E00735F1AF}" type="pres">
      <dgm:prSet presAssocID="{4EC5A3C8-8F7F-4F7F-A8ED-700F634FD2D5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E8A8BCFA-07A9-4315-9E53-A315FB053109}" type="pres">
      <dgm:prSet presAssocID="{4EC5A3C8-8F7F-4F7F-A8ED-700F634FD2D5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</dgm:ptLst>
  <dgm:cxnLst>
    <dgm:cxn modelId="{63FF514A-5966-42E1-A696-050F7C4C0F86}" type="presOf" srcId="{CF65FC70-6DA4-44C2-B559-7F7BDD4A65B6}" destId="{29518B8C-C98C-40EB-9F79-025BCF9FE9D0}" srcOrd="0" destOrd="0" presId="urn:microsoft.com/office/officeart/2005/8/layout/chevron2"/>
    <dgm:cxn modelId="{5819753B-75C6-4B32-8069-EE0F45E61805}" srcId="{BB3E44AE-81B7-4E79-8605-FAB13325D81C}" destId="{0F87E39F-A167-494C-BABB-5F4FE39AF37B}" srcOrd="0" destOrd="0" parTransId="{910E955E-DAC5-4699-8309-35CC62BC086D}" sibTransId="{B67D65C2-0F9C-493D-9D68-4CC540A3B890}"/>
    <dgm:cxn modelId="{2E0C76DD-F0FE-46EC-834E-2BA6997D3B2F}" srcId="{AFA1C1B1-6C26-4426-9B76-98A757F74311}" destId="{CF65FC70-6DA4-44C2-B559-7F7BDD4A65B6}" srcOrd="0" destOrd="0" parTransId="{A3FFB1BC-025C-4A20-8DED-511283C9D67B}" sibTransId="{20B0AF39-4E56-4A6F-9A22-904439252F8E}"/>
    <dgm:cxn modelId="{35589802-4C5E-4DB6-BB1F-0413D544392C}" type="presOf" srcId="{EF1F2B8E-D79E-46B5-98B3-AAB00FD4D1F3}" destId="{58965D96-7551-4B95-804F-254B3C881C6A}" srcOrd="0" destOrd="1" presId="urn:microsoft.com/office/officeart/2005/8/layout/chevron2"/>
    <dgm:cxn modelId="{DE1FDB9F-7F98-4789-B4AA-6D69B1AC851B}" type="presOf" srcId="{0EB514C9-36B8-435B-9357-0C44EC0DDD50}" destId="{667AB516-AA75-4E15-838B-D5ADD79F10B6}" srcOrd="0" destOrd="0" presId="urn:microsoft.com/office/officeart/2005/8/layout/chevron2"/>
    <dgm:cxn modelId="{9BEDBEE8-879F-4F34-86AF-0C3DB343886A}" type="presOf" srcId="{0F87E39F-A167-494C-BABB-5F4FE39AF37B}" destId="{58965D96-7551-4B95-804F-254B3C881C6A}" srcOrd="0" destOrd="0" presId="urn:microsoft.com/office/officeart/2005/8/layout/chevron2"/>
    <dgm:cxn modelId="{12577C2E-2678-498F-96B0-CBDA23C8A20A}" srcId="{78417F45-6308-42E9-A4B5-0515928B476C}" destId="{AFA1C1B1-6C26-4426-9B76-98A757F74311}" srcOrd="2" destOrd="0" parTransId="{1E55A19B-33CB-431B-AB00-AFCF41BAF499}" sibTransId="{B2A40AC7-C439-4656-90A5-6318F057BF17}"/>
    <dgm:cxn modelId="{8188B86E-71CF-4ED0-8BDD-1617C7EA65F2}" srcId="{78417F45-6308-42E9-A4B5-0515928B476C}" destId="{4EC5A3C8-8F7F-4F7F-A8ED-700F634FD2D5}" srcOrd="3" destOrd="0" parTransId="{D4688F1C-33B2-4DEA-BEC9-8540F0AEE1C0}" sibTransId="{4847CD42-CFD4-4F09-B2EE-E4BC4528A94D}"/>
    <dgm:cxn modelId="{A4BF4FB8-585E-4F74-9AB4-D1C90D122DB2}" srcId="{BB3E44AE-81B7-4E79-8605-FAB13325D81C}" destId="{EF1F2B8E-D79E-46B5-98B3-AAB00FD4D1F3}" srcOrd="1" destOrd="0" parTransId="{D2D9907C-3462-4672-91C0-F6F7F0562CBE}" sibTransId="{A4F4D913-98CF-4459-B370-4C66520F5115}"/>
    <dgm:cxn modelId="{3FD7E75F-42B7-47B8-9A10-C56FF5603E13}" type="presOf" srcId="{78417F45-6308-42E9-A4B5-0515928B476C}" destId="{61A438FC-21F6-4C95-8FB5-DA6FF21E67A0}" srcOrd="0" destOrd="0" presId="urn:microsoft.com/office/officeart/2005/8/layout/chevron2"/>
    <dgm:cxn modelId="{D6F8F284-EB45-4846-BBB2-81C5568742F4}" type="presOf" srcId="{BB3E44AE-81B7-4E79-8605-FAB13325D81C}" destId="{14EA32F1-1731-4E61-B0AE-EA1104402520}" srcOrd="0" destOrd="0" presId="urn:microsoft.com/office/officeart/2005/8/layout/chevron2"/>
    <dgm:cxn modelId="{66234B5A-E13A-4F30-BBB2-E9A9B7CBEE68}" srcId="{78417F45-6308-42E9-A4B5-0515928B476C}" destId="{BB3E44AE-81B7-4E79-8605-FAB13325D81C}" srcOrd="0" destOrd="0" parTransId="{98E112B7-352B-4478-9293-5D422003CEA9}" sibTransId="{A7FEF31B-1BEC-40B2-9252-052A13177526}"/>
    <dgm:cxn modelId="{D475876E-D4A1-42F7-8949-BDAB8E0F3CD7}" type="presOf" srcId="{7727127F-5085-4A2F-96D2-8D17310556E6}" destId="{E8A8BCFA-07A9-4315-9E53-A315FB053109}" srcOrd="0" destOrd="0" presId="urn:microsoft.com/office/officeart/2005/8/layout/chevron2"/>
    <dgm:cxn modelId="{270396BD-8427-4E8D-9F3D-B96EEEEC5257}" type="presOf" srcId="{4EC5A3C8-8F7F-4F7F-A8ED-700F634FD2D5}" destId="{585DAD3A-C224-4262-BCDB-75E00735F1AF}" srcOrd="0" destOrd="0" presId="urn:microsoft.com/office/officeart/2005/8/layout/chevron2"/>
    <dgm:cxn modelId="{310A9F3B-C3D3-404A-97C2-39E17EF71929}" type="presOf" srcId="{AFA1C1B1-6C26-4426-9B76-98A757F74311}" destId="{6AFEE10F-DAA2-4790-939B-0B035AE13D04}" srcOrd="0" destOrd="0" presId="urn:microsoft.com/office/officeart/2005/8/layout/chevron2"/>
    <dgm:cxn modelId="{16742041-B412-4A8A-87E7-309A7F986CDD}" srcId="{0EB514C9-36B8-435B-9357-0C44EC0DDD50}" destId="{69C23CCC-3733-41A6-A1D1-9BC791A7786F}" srcOrd="0" destOrd="0" parTransId="{C27420CD-C392-4098-9857-744B80A445CA}" sibTransId="{015DA574-08A9-431E-8F03-52F82000F01B}"/>
    <dgm:cxn modelId="{F712BB00-DBAE-4294-85D1-825EE05ACBAD}" srcId="{78417F45-6308-42E9-A4B5-0515928B476C}" destId="{0EB514C9-36B8-435B-9357-0C44EC0DDD50}" srcOrd="1" destOrd="0" parTransId="{6849C300-85A9-4B54-A203-0D58417E3F09}" sibTransId="{0BBF9421-AAE1-4547-8EBC-78B6AEE4BE3A}"/>
    <dgm:cxn modelId="{04589A31-29CB-44C8-8F84-525102AF82F5}" srcId="{4EC5A3C8-8F7F-4F7F-A8ED-700F634FD2D5}" destId="{7727127F-5085-4A2F-96D2-8D17310556E6}" srcOrd="0" destOrd="0" parTransId="{FEC31672-0836-499B-B74F-AA866E65424E}" sibTransId="{7F1E1EB3-5AF6-407B-9B32-C3C3D528C115}"/>
    <dgm:cxn modelId="{AD26FEC6-433A-4A63-9DAD-7E4AEF3ED747}" type="presOf" srcId="{69C23CCC-3733-41A6-A1D1-9BC791A7786F}" destId="{D9AC4198-B845-4A40-9532-29326F995495}" srcOrd="0" destOrd="0" presId="urn:microsoft.com/office/officeart/2005/8/layout/chevron2"/>
    <dgm:cxn modelId="{68F8D41A-97B6-4A62-9A01-57ED7C4D70E1}" type="presParOf" srcId="{61A438FC-21F6-4C95-8FB5-DA6FF21E67A0}" destId="{D5E2210B-75F2-465A-997C-434560FFF75F}" srcOrd="0" destOrd="0" presId="urn:microsoft.com/office/officeart/2005/8/layout/chevron2"/>
    <dgm:cxn modelId="{37E29476-A6F0-4C23-AC1F-FC7C0405CC93}" type="presParOf" srcId="{D5E2210B-75F2-465A-997C-434560FFF75F}" destId="{14EA32F1-1731-4E61-B0AE-EA1104402520}" srcOrd="0" destOrd="0" presId="urn:microsoft.com/office/officeart/2005/8/layout/chevron2"/>
    <dgm:cxn modelId="{E513C7AD-0E62-4B1F-9ECD-17C02A65C38E}" type="presParOf" srcId="{D5E2210B-75F2-465A-997C-434560FFF75F}" destId="{58965D96-7551-4B95-804F-254B3C881C6A}" srcOrd="1" destOrd="0" presId="urn:microsoft.com/office/officeart/2005/8/layout/chevron2"/>
    <dgm:cxn modelId="{6DB592A0-0ECD-4C60-90A7-A57B61FD4C9F}" type="presParOf" srcId="{61A438FC-21F6-4C95-8FB5-DA6FF21E67A0}" destId="{A9F6B38C-3268-43EC-B2F6-CB135AD3D213}" srcOrd="1" destOrd="0" presId="urn:microsoft.com/office/officeart/2005/8/layout/chevron2"/>
    <dgm:cxn modelId="{40A57AD8-62C1-4B51-B766-3FE864E20B15}" type="presParOf" srcId="{61A438FC-21F6-4C95-8FB5-DA6FF21E67A0}" destId="{D6301F3D-7B5C-477D-8727-676E5CE6C9A4}" srcOrd="2" destOrd="0" presId="urn:microsoft.com/office/officeart/2005/8/layout/chevron2"/>
    <dgm:cxn modelId="{E05DDCBB-F508-4E57-931B-77FCF0B92924}" type="presParOf" srcId="{D6301F3D-7B5C-477D-8727-676E5CE6C9A4}" destId="{667AB516-AA75-4E15-838B-D5ADD79F10B6}" srcOrd="0" destOrd="0" presId="urn:microsoft.com/office/officeart/2005/8/layout/chevron2"/>
    <dgm:cxn modelId="{EA6F310D-6ED1-4024-B118-E8795968B2E7}" type="presParOf" srcId="{D6301F3D-7B5C-477D-8727-676E5CE6C9A4}" destId="{D9AC4198-B845-4A40-9532-29326F995495}" srcOrd="1" destOrd="0" presId="urn:microsoft.com/office/officeart/2005/8/layout/chevron2"/>
    <dgm:cxn modelId="{1BFB36A3-1A98-42F1-94CD-18E380E8CE03}" type="presParOf" srcId="{61A438FC-21F6-4C95-8FB5-DA6FF21E67A0}" destId="{032B8770-E73F-468F-9FF6-D69913054962}" srcOrd="3" destOrd="0" presId="urn:microsoft.com/office/officeart/2005/8/layout/chevron2"/>
    <dgm:cxn modelId="{F94F0D08-36E6-456C-B695-E069DFB81B2B}" type="presParOf" srcId="{61A438FC-21F6-4C95-8FB5-DA6FF21E67A0}" destId="{B2D125C6-3589-41DB-B5E0-EBBE63DB7C94}" srcOrd="4" destOrd="0" presId="urn:microsoft.com/office/officeart/2005/8/layout/chevron2"/>
    <dgm:cxn modelId="{9BEF50B8-60A9-4A3D-B12C-42404B9EF70C}" type="presParOf" srcId="{B2D125C6-3589-41DB-B5E0-EBBE63DB7C94}" destId="{6AFEE10F-DAA2-4790-939B-0B035AE13D04}" srcOrd="0" destOrd="0" presId="urn:microsoft.com/office/officeart/2005/8/layout/chevron2"/>
    <dgm:cxn modelId="{D5C678BE-01A2-4B55-A612-C90B1B88F861}" type="presParOf" srcId="{B2D125C6-3589-41DB-B5E0-EBBE63DB7C94}" destId="{29518B8C-C98C-40EB-9F79-025BCF9FE9D0}" srcOrd="1" destOrd="0" presId="urn:microsoft.com/office/officeart/2005/8/layout/chevron2"/>
    <dgm:cxn modelId="{5797F6ED-BD62-4C6E-9A82-12944B3506F9}" type="presParOf" srcId="{61A438FC-21F6-4C95-8FB5-DA6FF21E67A0}" destId="{C22CDE9E-95AC-4007-ADE3-B73207E45EED}" srcOrd="5" destOrd="0" presId="urn:microsoft.com/office/officeart/2005/8/layout/chevron2"/>
    <dgm:cxn modelId="{FC5CCA62-E3C3-4D96-AB59-0C3918D58584}" type="presParOf" srcId="{61A438FC-21F6-4C95-8FB5-DA6FF21E67A0}" destId="{3FA09F44-DA25-4DA0-9C6E-E1A9F279EBF2}" srcOrd="6" destOrd="0" presId="urn:microsoft.com/office/officeart/2005/8/layout/chevron2"/>
    <dgm:cxn modelId="{CDB214A8-762E-4691-B485-BC51B572F3DA}" type="presParOf" srcId="{3FA09F44-DA25-4DA0-9C6E-E1A9F279EBF2}" destId="{585DAD3A-C224-4262-BCDB-75E00735F1AF}" srcOrd="0" destOrd="0" presId="urn:microsoft.com/office/officeart/2005/8/layout/chevron2"/>
    <dgm:cxn modelId="{679847F0-45F7-4AC2-B2FB-44745AC8C6EA}" type="presParOf" srcId="{3FA09F44-DA25-4DA0-9C6E-E1A9F279EBF2}" destId="{E8A8BCFA-07A9-4315-9E53-A315FB05310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A1F9A9E-4EFC-47AB-A569-CFFD38DE470F}" type="doc">
      <dgm:prSet loTypeId="urn:microsoft.com/office/officeart/2005/8/layout/chevron2" loCatId="process" qsTypeId="urn:microsoft.com/office/officeart/2005/8/quickstyle/simple5" qsCatId="simple" csTypeId="urn:microsoft.com/office/officeart/2005/8/colors/colorful1#7" csCatId="colorful" phldr="1"/>
      <dgm:spPr/>
      <dgm:t>
        <a:bodyPr/>
        <a:lstStyle/>
        <a:p>
          <a:endParaRPr lang="es-CR"/>
        </a:p>
      </dgm:t>
    </dgm:pt>
    <dgm:pt modelId="{13301E2A-1841-49AD-83D0-E978BBD90B62}">
      <dgm:prSet phldrT="[Texto]" custT="1"/>
      <dgm:spPr/>
      <dgm:t>
        <a:bodyPr/>
        <a:lstStyle/>
        <a:p>
          <a:r>
            <a:rPr lang="es-CR" sz="1800" dirty="0" smtClean="0"/>
            <a:t>5</a:t>
          </a:r>
          <a:endParaRPr lang="es-CR" sz="1800" dirty="0"/>
        </a:p>
      </dgm:t>
    </dgm:pt>
    <dgm:pt modelId="{77B60AA0-8C8D-4F0C-960B-61FAECA601E1}" type="parTrans" cxnId="{5A2BE7DD-F01D-4369-BDC1-FEF08A6AA790}">
      <dgm:prSet/>
      <dgm:spPr/>
      <dgm:t>
        <a:bodyPr/>
        <a:lstStyle/>
        <a:p>
          <a:endParaRPr lang="es-CR" sz="1800"/>
        </a:p>
      </dgm:t>
    </dgm:pt>
    <dgm:pt modelId="{1A323666-1E1C-444F-9FC9-DFEB75D8E540}" type="sibTrans" cxnId="{5A2BE7DD-F01D-4369-BDC1-FEF08A6AA790}">
      <dgm:prSet/>
      <dgm:spPr/>
      <dgm:t>
        <a:bodyPr/>
        <a:lstStyle/>
        <a:p>
          <a:endParaRPr lang="es-CR" sz="1800"/>
        </a:p>
      </dgm:t>
    </dgm:pt>
    <dgm:pt modelId="{13BC3159-3B75-4A5D-8B9E-385F2296931A}">
      <dgm:prSet phldrT="[Texto]" custT="1"/>
      <dgm:spPr/>
      <dgm:t>
        <a:bodyPr/>
        <a:lstStyle/>
        <a:p>
          <a:r>
            <a:rPr lang="es-CR" sz="1800" dirty="0" smtClean="0"/>
            <a:t>Se solicita:</a:t>
          </a:r>
          <a:endParaRPr lang="es-CR" sz="1800" dirty="0"/>
        </a:p>
      </dgm:t>
    </dgm:pt>
    <dgm:pt modelId="{71927F71-D0DB-445F-BAA0-B45DA7219F50}" type="parTrans" cxnId="{D66EDE40-F666-472A-A333-2F0F55F425AB}">
      <dgm:prSet/>
      <dgm:spPr/>
      <dgm:t>
        <a:bodyPr/>
        <a:lstStyle/>
        <a:p>
          <a:endParaRPr lang="es-CR" sz="1800"/>
        </a:p>
      </dgm:t>
    </dgm:pt>
    <dgm:pt modelId="{4EB4BB2A-E028-4893-9286-B5644E10A1E2}" type="sibTrans" cxnId="{D66EDE40-F666-472A-A333-2F0F55F425AB}">
      <dgm:prSet/>
      <dgm:spPr/>
      <dgm:t>
        <a:bodyPr/>
        <a:lstStyle/>
        <a:p>
          <a:endParaRPr lang="es-CR" sz="1800"/>
        </a:p>
      </dgm:t>
    </dgm:pt>
    <dgm:pt modelId="{25E59E23-40BA-412E-9601-83F8F35E5CAC}">
      <dgm:prSet phldrT="[Texto]" custT="1"/>
      <dgm:spPr/>
      <dgm:t>
        <a:bodyPr/>
        <a:lstStyle/>
        <a:p>
          <a:r>
            <a:rPr lang="es-CR" sz="1800" dirty="0" smtClean="0"/>
            <a:t>1. Antes del inicio del PAD, ó</a:t>
          </a:r>
          <a:endParaRPr lang="es-CR" sz="1800" dirty="0"/>
        </a:p>
      </dgm:t>
    </dgm:pt>
    <dgm:pt modelId="{E9C308E9-CD86-4EC9-B0BD-E47E683AE23A}" type="parTrans" cxnId="{162883C6-5782-4974-A715-AFC8EC87EF04}">
      <dgm:prSet/>
      <dgm:spPr/>
      <dgm:t>
        <a:bodyPr/>
        <a:lstStyle/>
        <a:p>
          <a:endParaRPr lang="es-CR" sz="1800"/>
        </a:p>
      </dgm:t>
    </dgm:pt>
    <dgm:pt modelId="{25DDF9B1-9EC1-47EF-AE99-AB15844F88A5}" type="sibTrans" cxnId="{162883C6-5782-4974-A715-AFC8EC87EF04}">
      <dgm:prSet/>
      <dgm:spPr/>
      <dgm:t>
        <a:bodyPr/>
        <a:lstStyle/>
        <a:p>
          <a:endParaRPr lang="es-CR" sz="1800"/>
        </a:p>
      </dgm:t>
    </dgm:pt>
    <dgm:pt modelId="{A60BFD92-D3F5-4B98-AF1A-CF4B5E700E52}">
      <dgm:prSet phldrT="[Texto]" custT="1"/>
      <dgm:spPr/>
      <dgm:t>
        <a:bodyPr/>
        <a:lstStyle/>
        <a:p>
          <a:r>
            <a:rPr lang="es-CR" sz="1800" dirty="0" smtClean="0"/>
            <a:t>6</a:t>
          </a:r>
          <a:endParaRPr lang="es-CR" sz="1800" dirty="0"/>
        </a:p>
      </dgm:t>
    </dgm:pt>
    <dgm:pt modelId="{20EE9A43-69AF-41C4-918F-9EE722C76820}" type="parTrans" cxnId="{7588C01E-5F6E-44BD-B60A-07F5795A590D}">
      <dgm:prSet/>
      <dgm:spPr/>
      <dgm:t>
        <a:bodyPr/>
        <a:lstStyle/>
        <a:p>
          <a:endParaRPr lang="es-CR" sz="1800"/>
        </a:p>
      </dgm:t>
    </dgm:pt>
    <dgm:pt modelId="{4E7B62EA-0155-4E70-A027-3EA5B98629AE}" type="sibTrans" cxnId="{7588C01E-5F6E-44BD-B60A-07F5795A590D}">
      <dgm:prSet/>
      <dgm:spPr/>
      <dgm:t>
        <a:bodyPr/>
        <a:lstStyle/>
        <a:p>
          <a:endParaRPr lang="es-CR" sz="1800"/>
        </a:p>
      </dgm:t>
    </dgm:pt>
    <dgm:pt modelId="{F1E6A1F2-4FF0-4A05-8368-724D07A374B9}">
      <dgm:prSet phldrT="[Texto]" custT="1"/>
      <dgm:spPr/>
      <dgm:t>
        <a:bodyPr/>
        <a:lstStyle/>
        <a:p>
          <a:r>
            <a:rPr lang="es-CR" sz="1800" dirty="0" smtClean="0"/>
            <a:t>El interesado cuenta con 3 días para presentar el plan de reparación y la jefatura con 5 días para comunicar su aceptación</a:t>
          </a:r>
          <a:endParaRPr lang="es-CR" sz="1800" dirty="0"/>
        </a:p>
      </dgm:t>
    </dgm:pt>
    <dgm:pt modelId="{AC35EDC1-B8F5-4A2F-86BB-22D07FEF7EF6}" type="parTrans" cxnId="{2522987B-0C38-47B8-8DE7-62FF244FD709}">
      <dgm:prSet/>
      <dgm:spPr/>
      <dgm:t>
        <a:bodyPr/>
        <a:lstStyle/>
        <a:p>
          <a:endParaRPr lang="es-CR" sz="1800"/>
        </a:p>
      </dgm:t>
    </dgm:pt>
    <dgm:pt modelId="{966B60C1-EB32-4E51-A0F0-F8AA240435B6}" type="sibTrans" cxnId="{2522987B-0C38-47B8-8DE7-62FF244FD709}">
      <dgm:prSet/>
      <dgm:spPr/>
      <dgm:t>
        <a:bodyPr/>
        <a:lstStyle/>
        <a:p>
          <a:endParaRPr lang="es-CR" sz="1800"/>
        </a:p>
      </dgm:t>
    </dgm:pt>
    <dgm:pt modelId="{406F6500-409F-4F3D-B2D7-64FDE859A89E}">
      <dgm:prSet phldrT="[Texto]" custT="1"/>
      <dgm:spPr/>
      <dgm:t>
        <a:bodyPr/>
        <a:lstStyle/>
        <a:p>
          <a:r>
            <a:rPr lang="es-CR" sz="1800" dirty="0" smtClean="0"/>
            <a:t>7</a:t>
          </a:r>
          <a:endParaRPr lang="es-CR" sz="1800" dirty="0"/>
        </a:p>
      </dgm:t>
    </dgm:pt>
    <dgm:pt modelId="{BA0D4E75-909F-48A6-B52D-41EB6AF8837A}" type="parTrans" cxnId="{87F137EC-744E-4D5D-AAC2-8A33E4426DFE}">
      <dgm:prSet/>
      <dgm:spPr/>
      <dgm:t>
        <a:bodyPr/>
        <a:lstStyle/>
        <a:p>
          <a:endParaRPr lang="es-CR" sz="1800"/>
        </a:p>
      </dgm:t>
    </dgm:pt>
    <dgm:pt modelId="{DE51C4DE-9FFA-403E-83C9-13965CE85A1C}" type="sibTrans" cxnId="{87F137EC-744E-4D5D-AAC2-8A33E4426DFE}">
      <dgm:prSet/>
      <dgm:spPr/>
      <dgm:t>
        <a:bodyPr/>
        <a:lstStyle/>
        <a:p>
          <a:endParaRPr lang="es-CR" sz="1800"/>
        </a:p>
      </dgm:t>
    </dgm:pt>
    <dgm:pt modelId="{FF697670-D4C1-4E12-843C-4892FF4785E4}">
      <dgm:prSet phldrT="[Texto]" custT="1"/>
      <dgm:spPr/>
      <dgm:t>
        <a:bodyPr/>
        <a:lstStyle/>
        <a:p>
          <a:r>
            <a:rPr lang="es-CR" sz="1800" dirty="0" smtClean="0"/>
            <a:t>El trabajador contará con 3 días para recurrir el acto</a:t>
          </a:r>
          <a:endParaRPr lang="es-CR" sz="1800" dirty="0"/>
        </a:p>
      </dgm:t>
    </dgm:pt>
    <dgm:pt modelId="{52DE0851-EE76-48B1-9F5C-BC2254A44A6E}" type="parTrans" cxnId="{659C2E64-4AC1-41D0-BB88-29FA7916C27A}">
      <dgm:prSet/>
      <dgm:spPr/>
      <dgm:t>
        <a:bodyPr/>
        <a:lstStyle/>
        <a:p>
          <a:endParaRPr lang="es-CR" sz="1800"/>
        </a:p>
      </dgm:t>
    </dgm:pt>
    <dgm:pt modelId="{D2C2D03F-0047-4217-9704-6F61A1205730}" type="sibTrans" cxnId="{659C2E64-4AC1-41D0-BB88-29FA7916C27A}">
      <dgm:prSet/>
      <dgm:spPr/>
      <dgm:t>
        <a:bodyPr/>
        <a:lstStyle/>
        <a:p>
          <a:endParaRPr lang="es-CR" sz="1800"/>
        </a:p>
      </dgm:t>
    </dgm:pt>
    <dgm:pt modelId="{1B5D0351-9149-47E3-B0D6-F77B3F3614B0}">
      <dgm:prSet phldrT="[Texto]" custT="1"/>
      <dgm:spPr/>
      <dgm:t>
        <a:bodyPr/>
        <a:lstStyle/>
        <a:p>
          <a:r>
            <a:rPr lang="es-CR" sz="1800" dirty="0" smtClean="0"/>
            <a:t>Recursos ordinarios de la LGAP</a:t>
          </a:r>
          <a:endParaRPr lang="es-CR" sz="1800" dirty="0"/>
        </a:p>
      </dgm:t>
    </dgm:pt>
    <dgm:pt modelId="{E7E54244-47B7-4793-A065-A560381CE2BF}" type="parTrans" cxnId="{F283C312-EBA3-4EAA-A365-2F551195923C}">
      <dgm:prSet/>
      <dgm:spPr/>
      <dgm:t>
        <a:bodyPr/>
        <a:lstStyle/>
        <a:p>
          <a:endParaRPr lang="es-CR" sz="1800"/>
        </a:p>
      </dgm:t>
    </dgm:pt>
    <dgm:pt modelId="{2B9BA8E3-57A5-4F32-86E4-0F12E1EC04A7}" type="sibTrans" cxnId="{F283C312-EBA3-4EAA-A365-2F551195923C}">
      <dgm:prSet/>
      <dgm:spPr/>
      <dgm:t>
        <a:bodyPr/>
        <a:lstStyle/>
        <a:p>
          <a:endParaRPr lang="es-CR" sz="1800"/>
        </a:p>
      </dgm:t>
    </dgm:pt>
    <dgm:pt modelId="{BD6E7396-FFA6-4EDE-B765-E069CCFEC372}">
      <dgm:prSet phldrT="[Texto]" custT="1"/>
      <dgm:spPr/>
      <dgm:t>
        <a:bodyPr/>
        <a:lstStyle/>
        <a:p>
          <a:r>
            <a:rPr lang="es-CR" sz="1800" dirty="0" smtClean="0"/>
            <a:t>2. Iniciado el PAD, 5 días después del traslado de cargos</a:t>
          </a:r>
          <a:endParaRPr lang="es-CR" sz="1800" dirty="0"/>
        </a:p>
      </dgm:t>
    </dgm:pt>
    <dgm:pt modelId="{5F4C1DA3-1FA3-4F70-B158-BAA2A8E39AA6}" type="parTrans" cxnId="{0B5BA2F6-66A3-4F7F-9990-E49C2C5B03B8}">
      <dgm:prSet/>
      <dgm:spPr/>
      <dgm:t>
        <a:bodyPr/>
        <a:lstStyle/>
        <a:p>
          <a:endParaRPr lang="es-CR" sz="1800"/>
        </a:p>
      </dgm:t>
    </dgm:pt>
    <dgm:pt modelId="{167DFA4E-83FE-46E6-A15D-EBF5CF70DDB4}" type="sibTrans" cxnId="{0B5BA2F6-66A3-4F7F-9990-E49C2C5B03B8}">
      <dgm:prSet/>
      <dgm:spPr/>
      <dgm:t>
        <a:bodyPr/>
        <a:lstStyle/>
        <a:p>
          <a:endParaRPr lang="es-CR" sz="1800"/>
        </a:p>
      </dgm:t>
    </dgm:pt>
    <dgm:pt modelId="{052387AD-2A43-470D-8554-FB906ACBF7BE}">
      <dgm:prSet custT="1"/>
      <dgm:spPr/>
      <dgm:t>
        <a:bodyPr/>
        <a:lstStyle/>
        <a:p>
          <a:r>
            <a:rPr lang="es-CR" sz="1800" dirty="0" smtClean="0"/>
            <a:t>8</a:t>
          </a:r>
          <a:endParaRPr lang="es-CR" sz="1800" dirty="0"/>
        </a:p>
      </dgm:t>
    </dgm:pt>
    <dgm:pt modelId="{90BDFA92-42B3-40A2-B6B2-EC6F43862CFE}" type="parTrans" cxnId="{216F36FB-0CB5-4AAE-A49F-3F00CF3A7072}">
      <dgm:prSet/>
      <dgm:spPr/>
      <dgm:t>
        <a:bodyPr/>
        <a:lstStyle/>
        <a:p>
          <a:endParaRPr lang="es-CR" sz="1800"/>
        </a:p>
      </dgm:t>
    </dgm:pt>
    <dgm:pt modelId="{7F46B61D-B869-4E96-8326-A0D53C637C7F}" type="sibTrans" cxnId="{216F36FB-0CB5-4AAE-A49F-3F00CF3A7072}">
      <dgm:prSet/>
      <dgm:spPr/>
      <dgm:t>
        <a:bodyPr/>
        <a:lstStyle/>
        <a:p>
          <a:endParaRPr lang="es-CR" sz="1800"/>
        </a:p>
      </dgm:t>
    </dgm:pt>
    <dgm:pt modelId="{D15AAE48-4433-4240-B6FB-7A29F38B9F6D}">
      <dgm:prSet custT="1"/>
      <dgm:spPr/>
      <dgm:t>
        <a:bodyPr/>
        <a:lstStyle/>
        <a:p>
          <a:r>
            <a:rPr lang="es-CR" sz="1800" dirty="0" smtClean="0"/>
            <a:t>La solicitud, no obliga a la Administración a la aprobación del mecanismo alterno</a:t>
          </a:r>
          <a:endParaRPr lang="es-CR" sz="1800" dirty="0"/>
        </a:p>
      </dgm:t>
    </dgm:pt>
    <dgm:pt modelId="{E4FB5977-4172-4239-99F2-EA56EDFEA806}" type="parTrans" cxnId="{D969BC20-F8A1-4A4E-8DBD-9D2611A479EB}">
      <dgm:prSet/>
      <dgm:spPr/>
      <dgm:t>
        <a:bodyPr/>
        <a:lstStyle/>
        <a:p>
          <a:endParaRPr lang="es-CR" sz="1800"/>
        </a:p>
      </dgm:t>
    </dgm:pt>
    <dgm:pt modelId="{ECEE9116-5771-48E2-A18F-AE32A67E5CAD}" type="sibTrans" cxnId="{D969BC20-F8A1-4A4E-8DBD-9D2611A479EB}">
      <dgm:prSet/>
      <dgm:spPr/>
      <dgm:t>
        <a:bodyPr/>
        <a:lstStyle/>
        <a:p>
          <a:endParaRPr lang="es-CR" sz="1800"/>
        </a:p>
      </dgm:t>
    </dgm:pt>
    <dgm:pt modelId="{252C076D-4090-4D59-AC14-85651C222DF6}">
      <dgm:prSet custT="1"/>
      <dgm:spPr/>
      <dgm:t>
        <a:bodyPr/>
        <a:lstStyle/>
        <a:p>
          <a:r>
            <a:rPr lang="es-CR" sz="1800" dirty="0" smtClean="0"/>
            <a:t>9</a:t>
          </a:r>
          <a:endParaRPr lang="es-CR" sz="1800" dirty="0"/>
        </a:p>
      </dgm:t>
    </dgm:pt>
    <dgm:pt modelId="{F62D34CA-B3AE-498D-B614-E5DD8A0346B8}" type="parTrans" cxnId="{DFBB97B6-B704-458D-9BCE-8D1C5E07F761}">
      <dgm:prSet/>
      <dgm:spPr/>
      <dgm:t>
        <a:bodyPr/>
        <a:lstStyle/>
        <a:p>
          <a:endParaRPr lang="es-CR" sz="1800"/>
        </a:p>
      </dgm:t>
    </dgm:pt>
    <dgm:pt modelId="{F4298248-6E24-42CD-926E-5A679BEC9CF3}" type="sibTrans" cxnId="{DFBB97B6-B704-458D-9BCE-8D1C5E07F761}">
      <dgm:prSet/>
      <dgm:spPr/>
      <dgm:t>
        <a:bodyPr/>
        <a:lstStyle/>
        <a:p>
          <a:endParaRPr lang="es-CR" sz="1800"/>
        </a:p>
      </dgm:t>
    </dgm:pt>
    <dgm:pt modelId="{1387EC3A-3238-4BD8-9464-E01A3D630E7C}">
      <dgm:prSet custT="1"/>
      <dgm:spPr/>
      <dgm:t>
        <a:bodyPr/>
        <a:lstStyle/>
        <a:p>
          <a:r>
            <a:rPr lang="es-CR" sz="1800" dirty="0" smtClean="0"/>
            <a:t>Como medida transitoria, se aplicará a los procedimientos administrativos en curso. </a:t>
          </a:r>
          <a:endParaRPr lang="es-CR" sz="1800" dirty="0"/>
        </a:p>
      </dgm:t>
    </dgm:pt>
    <dgm:pt modelId="{BCEDD786-2A21-471B-8CA2-D5D3E1E78C0C}" type="parTrans" cxnId="{31411938-EE98-4C30-8022-4C886DA6FB03}">
      <dgm:prSet/>
      <dgm:spPr/>
      <dgm:t>
        <a:bodyPr/>
        <a:lstStyle/>
        <a:p>
          <a:endParaRPr lang="es-CR" sz="1800"/>
        </a:p>
      </dgm:t>
    </dgm:pt>
    <dgm:pt modelId="{BB681052-F1F5-46FE-8E42-1A844620A500}" type="sibTrans" cxnId="{31411938-EE98-4C30-8022-4C886DA6FB03}">
      <dgm:prSet/>
      <dgm:spPr/>
      <dgm:t>
        <a:bodyPr/>
        <a:lstStyle/>
        <a:p>
          <a:endParaRPr lang="es-CR" sz="1800"/>
        </a:p>
      </dgm:t>
    </dgm:pt>
    <dgm:pt modelId="{AA3CF326-E506-4065-AFB0-3B6C0D7AB16E}">
      <dgm:prSet custT="1"/>
      <dgm:spPr/>
      <dgm:t>
        <a:bodyPr/>
        <a:lstStyle/>
        <a:p>
          <a:r>
            <a:rPr lang="es-CR" sz="1800" dirty="0" smtClean="0"/>
            <a:t>Se podrá solicitar antes del inicio de la comparecencia oral y privada.</a:t>
          </a:r>
          <a:endParaRPr lang="es-CR" sz="1800" dirty="0"/>
        </a:p>
      </dgm:t>
    </dgm:pt>
    <dgm:pt modelId="{F35499A8-E973-4DA9-8946-414748C774F6}" type="parTrans" cxnId="{C7C75C56-34C3-4AEA-82A5-747AE56FAC13}">
      <dgm:prSet/>
      <dgm:spPr/>
      <dgm:t>
        <a:bodyPr/>
        <a:lstStyle/>
        <a:p>
          <a:endParaRPr lang="es-CR" sz="1800"/>
        </a:p>
      </dgm:t>
    </dgm:pt>
    <dgm:pt modelId="{979560B1-FE65-4186-811C-CD99F84820BD}" type="sibTrans" cxnId="{C7C75C56-34C3-4AEA-82A5-747AE56FAC13}">
      <dgm:prSet/>
      <dgm:spPr/>
      <dgm:t>
        <a:bodyPr/>
        <a:lstStyle/>
        <a:p>
          <a:endParaRPr lang="es-CR" sz="1800"/>
        </a:p>
      </dgm:t>
    </dgm:pt>
    <dgm:pt modelId="{4DC7C811-7C85-4EE4-BD03-28F616E5E3CE}" type="pres">
      <dgm:prSet presAssocID="{AA1F9A9E-4EFC-47AB-A569-CFFD38DE470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R"/>
        </a:p>
      </dgm:t>
    </dgm:pt>
    <dgm:pt modelId="{6BC0B09E-EE17-435A-A9F8-7B07018A8E76}" type="pres">
      <dgm:prSet presAssocID="{13301E2A-1841-49AD-83D0-E978BBD90B62}" presName="composite" presStyleCnt="0"/>
      <dgm:spPr/>
    </dgm:pt>
    <dgm:pt modelId="{D22C7949-052E-4439-BFF6-87BDD1389BEC}" type="pres">
      <dgm:prSet presAssocID="{13301E2A-1841-49AD-83D0-E978BBD90B62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447FCB7A-1F29-4F17-B06F-2745E57FB247}" type="pres">
      <dgm:prSet presAssocID="{13301E2A-1841-49AD-83D0-E978BBD90B62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F434A33F-6223-44BB-B1FE-6C5C6F63EBF1}" type="pres">
      <dgm:prSet presAssocID="{1A323666-1E1C-444F-9FC9-DFEB75D8E540}" presName="sp" presStyleCnt="0"/>
      <dgm:spPr/>
    </dgm:pt>
    <dgm:pt modelId="{39368DF6-932F-46A2-A87B-EA586CF1C754}" type="pres">
      <dgm:prSet presAssocID="{A60BFD92-D3F5-4B98-AF1A-CF4B5E700E52}" presName="composite" presStyleCnt="0"/>
      <dgm:spPr/>
    </dgm:pt>
    <dgm:pt modelId="{1DCED540-8EB0-41B0-83E7-158CA178A905}" type="pres">
      <dgm:prSet presAssocID="{A60BFD92-D3F5-4B98-AF1A-CF4B5E700E52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74505AD9-5811-4261-AF04-CED18E49CE69}" type="pres">
      <dgm:prSet presAssocID="{A60BFD92-D3F5-4B98-AF1A-CF4B5E700E52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63FB0FA9-A806-43CF-AD11-2197AEB62465}" type="pres">
      <dgm:prSet presAssocID="{4E7B62EA-0155-4E70-A027-3EA5B98629AE}" presName="sp" presStyleCnt="0"/>
      <dgm:spPr/>
    </dgm:pt>
    <dgm:pt modelId="{138AB804-E84D-4D44-84C8-F51A1AE91980}" type="pres">
      <dgm:prSet presAssocID="{406F6500-409F-4F3D-B2D7-64FDE859A89E}" presName="composite" presStyleCnt="0"/>
      <dgm:spPr/>
    </dgm:pt>
    <dgm:pt modelId="{FB750D9E-407D-4DEE-80AC-43CF2175A14F}" type="pres">
      <dgm:prSet presAssocID="{406F6500-409F-4F3D-B2D7-64FDE859A89E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C2AEF275-D114-4E94-B340-E651BA1206C8}" type="pres">
      <dgm:prSet presAssocID="{406F6500-409F-4F3D-B2D7-64FDE859A89E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3455987F-79FD-4DB0-8565-809B9948B246}" type="pres">
      <dgm:prSet presAssocID="{DE51C4DE-9FFA-403E-83C9-13965CE85A1C}" presName="sp" presStyleCnt="0"/>
      <dgm:spPr/>
    </dgm:pt>
    <dgm:pt modelId="{2ED4BCF4-6725-4154-BB57-04A39CAA9057}" type="pres">
      <dgm:prSet presAssocID="{052387AD-2A43-470D-8554-FB906ACBF7BE}" presName="composite" presStyleCnt="0"/>
      <dgm:spPr/>
    </dgm:pt>
    <dgm:pt modelId="{11EA3262-CFB8-4092-A208-2E40F0F709D3}" type="pres">
      <dgm:prSet presAssocID="{052387AD-2A43-470D-8554-FB906ACBF7BE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04DC9FB2-0C42-4C4C-8144-8AE8121CAF8B}" type="pres">
      <dgm:prSet presAssocID="{052387AD-2A43-470D-8554-FB906ACBF7BE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093C5209-8295-4043-92CE-907F7AD68841}" type="pres">
      <dgm:prSet presAssocID="{7F46B61D-B869-4E96-8326-A0D53C637C7F}" presName="sp" presStyleCnt="0"/>
      <dgm:spPr/>
    </dgm:pt>
    <dgm:pt modelId="{C5E8E3C9-3BDA-4737-A208-8BFA53D827D1}" type="pres">
      <dgm:prSet presAssocID="{252C076D-4090-4D59-AC14-85651C222DF6}" presName="composite" presStyleCnt="0"/>
      <dgm:spPr/>
    </dgm:pt>
    <dgm:pt modelId="{4D09D0B9-FDE3-4467-8430-30F346B935D1}" type="pres">
      <dgm:prSet presAssocID="{252C076D-4090-4D59-AC14-85651C222DF6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E3FC85EC-81D7-4FC4-BD95-5EC3545B9771}" type="pres">
      <dgm:prSet presAssocID="{252C076D-4090-4D59-AC14-85651C222DF6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</dgm:ptLst>
  <dgm:cxnLst>
    <dgm:cxn modelId="{162883C6-5782-4974-A715-AFC8EC87EF04}" srcId="{13301E2A-1841-49AD-83D0-E978BBD90B62}" destId="{25E59E23-40BA-412E-9601-83F8F35E5CAC}" srcOrd="1" destOrd="0" parTransId="{E9C308E9-CD86-4EC9-B0BD-E47E683AE23A}" sibTransId="{25DDF9B1-9EC1-47EF-AE99-AB15844F88A5}"/>
    <dgm:cxn modelId="{7588C01E-5F6E-44BD-B60A-07F5795A590D}" srcId="{AA1F9A9E-4EFC-47AB-A569-CFFD38DE470F}" destId="{A60BFD92-D3F5-4B98-AF1A-CF4B5E700E52}" srcOrd="1" destOrd="0" parTransId="{20EE9A43-69AF-41C4-918F-9EE722C76820}" sibTransId="{4E7B62EA-0155-4E70-A027-3EA5B98629AE}"/>
    <dgm:cxn modelId="{C39E6AFB-1F5B-425F-8CEE-4C12848260E9}" type="presOf" srcId="{406F6500-409F-4F3D-B2D7-64FDE859A89E}" destId="{FB750D9E-407D-4DEE-80AC-43CF2175A14F}" srcOrd="0" destOrd="0" presId="urn:microsoft.com/office/officeart/2005/8/layout/chevron2"/>
    <dgm:cxn modelId="{D66EDE40-F666-472A-A333-2F0F55F425AB}" srcId="{13301E2A-1841-49AD-83D0-E978BBD90B62}" destId="{13BC3159-3B75-4A5D-8B9E-385F2296931A}" srcOrd="0" destOrd="0" parTransId="{71927F71-D0DB-445F-BAA0-B45DA7219F50}" sibTransId="{4EB4BB2A-E028-4893-9286-B5644E10A1E2}"/>
    <dgm:cxn modelId="{2522987B-0C38-47B8-8DE7-62FF244FD709}" srcId="{A60BFD92-D3F5-4B98-AF1A-CF4B5E700E52}" destId="{F1E6A1F2-4FF0-4A05-8368-724D07A374B9}" srcOrd="0" destOrd="0" parTransId="{AC35EDC1-B8F5-4A2F-86BB-22D07FEF7EF6}" sibTransId="{966B60C1-EB32-4E51-A0F0-F8AA240435B6}"/>
    <dgm:cxn modelId="{F283C312-EBA3-4EAA-A365-2F551195923C}" srcId="{406F6500-409F-4F3D-B2D7-64FDE859A89E}" destId="{1B5D0351-9149-47E3-B0D6-F77B3F3614B0}" srcOrd="1" destOrd="0" parTransId="{E7E54244-47B7-4793-A065-A560381CE2BF}" sibTransId="{2B9BA8E3-57A5-4F32-86E4-0F12E1EC04A7}"/>
    <dgm:cxn modelId="{31411938-EE98-4C30-8022-4C886DA6FB03}" srcId="{252C076D-4090-4D59-AC14-85651C222DF6}" destId="{1387EC3A-3238-4BD8-9464-E01A3D630E7C}" srcOrd="0" destOrd="0" parTransId="{BCEDD786-2A21-471B-8CA2-D5D3E1E78C0C}" sibTransId="{BB681052-F1F5-46FE-8E42-1A844620A500}"/>
    <dgm:cxn modelId="{37A85C8E-8A32-43C7-BB78-33E44B271213}" type="presOf" srcId="{F1E6A1F2-4FF0-4A05-8368-724D07A374B9}" destId="{74505AD9-5811-4261-AF04-CED18E49CE69}" srcOrd="0" destOrd="0" presId="urn:microsoft.com/office/officeart/2005/8/layout/chevron2"/>
    <dgm:cxn modelId="{9D81974D-8479-4A7E-AF22-F2B36ECBD144}" type="presOf" srcId="{25E59E23-40BA-412E-9601-83F8F35E5CAC}" destId="{447FCB7A-1F29-4F17-B06F-2745E57FB247}" srcOrd="0" destOrd="1" presId="urn:microsoft.com/office/officeart/2005/8/layout/chevron2"/>
    <dgm:cxn modelId="{4CC2A274-6F34-41F0-9EA9-61B656C9D87F}" type="presOf" srcId="{FF697670-D4C1-4E12-843C-4892FF4785E4}" destId="{C2AEF275-D114-4E94-B340-E651BA1206C8}" srcOrd="0" destOrd="0" presId="urn:microsoft.com/office/officeart/2005/8/layout/chevron2"/>
    <dgm:cxn modelId="{046644C1-07A5-4318-8358-6BCFDD06ED95}" type="presOf" srcId="{052387AD-2A43-470D-8554-FB906ACBF7BE}" destId="{11EA3262-CFB8-4092-A208-2E40F0F709D3}" srcOrd="0" destOrd="0" presId="urn:microsoft.com/office/officeart/2005/8/layout/chevron2"/>
    <dgm:cxn modelId="{9A8B5CC6-CC66-491B-AA5F-A7758C350356}" type="presOf" srcId="{A60BFD92-D3F5-4B98-AF1A-CF4B5E700E52}" destId="{1DCED540-8EB0-41B0-83E7-158CA178A905}" srcOrd="0" destOrd="0" presId="urn:microsoft.com/office/officeart/2005/8/layout/chevron2"/>
    <dgm:cxn modelId="{DFBB97B6-B704-458D-9BCE-8D1C5E07F761}" srcId="{AA1F9A9E-4EFC-47AB-A569-CFFD38DE470F}" destId="{252C076D-4090-4D59-AC14-85651C222DF6}" srcOrd="4" destOrd="0" parTransId="{F62D34CA-B3AE-498D-B614-E5DD8A0346B8}" sibTransId="{F4298248-6E24-42CD-926E-5A679BEC9CF3}"/>
    <dgm:cxn modelId="{0FA85776-E217-40FD-947D-0C1B8132AFD0}" type="presOf" srcId="{1387EC3A-3238-4BD8-9464-E01A3D630E7C}" destId="{E3FC85EC-81D7-4FC4-BD95-5EC3545B9771}" srcOrd="0" destOrd="0" presId="urn:microsoft.com/office/officeart/2005/8/layout/chevron2"/>
    <dgm:cxn modelId="{1B261B23-228B-4776-85CD-30AEF00CF4CE}" type="presOf" srcId="{13301E2A-1841-49AD-83D0-E978BBD90B62}" destId="{D22C7949-052E-4439-BFF6-87BDD1389BEC}" srcOrd="0" destOrd="0" presId="urn:microsoft.com/office/officeart/2005/8/layout/chevron2"/>
    <dgm:cxn modelId="{0ABB85DA-815F-4870-8326-A49257AE1671}" type="presOf" srcId="{252C076D-4090-4D59-AC14-85651C222DF6}" destId="{4D09D0B9-FDE3-4467-8430-30F346B935D1}" srcOrd="0" destOrd="0" presId="urn:microsoft.com/office/officeart/2005/8/layout/chevron2"/>
    <dgm:cxn modelId="{0B5BA2F6-66A3-4F7F-9990-E49C2C5B03B8}" srcId="{13301E2A-1841-49AD-83D0-E978BBD90B62}" destId="{BD6E7396-FFA6-4EDE-B765-E069CCFEC372}" srcOrd="2" destOrd="0" parTransId="{5F4C1DA3-1FA3-4F70-B158-BAA2A8E39AA6}" sibTransId="{167DFA4E-83FE-46E6-A15D-EBF5CF70DDB4}"/>
    <dgm:cxn modelId="{87F137EC-744E-4D5D-AAC2-8A33E4426DFE}" srcId="{AA1F9A9E-4EFC-47AB-A569-CFFD38DE470F}" destId="{406F6500-409F-4F3D-B2D7-64FDE859A89E}" srcOrd="2" destOrd="0" parTransId="{BA0D4E75-909F-48A6-B52D-41EB6AF8837A}" sibTransId="{DE51C4DE-9FFA-403E-83C9-13965CE85A1C}"/>
    <dgm:cxn modelId="{6A121225-7DD2-497B-8CE4-E8EA41918684}" type="presOf" srcId="{13BC3159-3B75-4A5D-8B9E-385F2296931A}" destId="{447FCB7A-1F29-4F17-B06F-2745E57FB247}" srcOrd="0" destOrd="0" presId="urn:microsoft.com/office/officeart/2005/8/layout/chevron2"/>
    <dgm:cxn modelId="{B350371C-EFFE-4F31-97AC-3A79D1408770}" type="presOf" srcId="{D15AAE48-4433-4240-B6FB-7A29F38B9F6D}" destId="{04DC9FB2-0C42-4C4C-8144-8AE8121CAF8B}" srcOrd="0" destOrd="0" presId="urn:microsoft.com/office/officeart/2005/8/layout/chevron2"/>
    <dgm:cxn modelId="{216F36FB-0CB5-4AAE-A49F-3F00CF3A7072}" srcId="{AA1F9A9E-4EFC-47AB-A569-CFFD38DE470F}" destId="{052387AD-2A43-470D-8554-FB906ACBF7BE}" srcOrd="3" destOrd="0" parTransId="{90BDFA92-42B3-40A2-B6B2-EC6F43862CFE}" sibTransId="{7F46B61D-B869-4E96-8326-A0D53C637C7F}"/>
    <dgm:cxn modelId="{7EE2690A-E911-429D-B6DE-80DDB3A09EDD}" type="presOf" srcId="{AA1F9A9E-4EFC-47AB-A569-CFFD38DE470F}" destId="{4DC7C811-7C85-4EE4-BD03-28F616E5E3CE}" srcOrd="0" destOrd="0" presId="urn:microsoft.com/office/officeart/2005/8/layout/chevron2"/>
    <dgm:cxn modelId="{20808A0E-D875-4144-850C-662B455B9977}" type="presOf" srcId="{BD6E7396-FFA6-4EDE-B765-E069CCFEC372}" destId="{447FCB7A-1F29-4F17-B06F-2745E57FB247}" srcOrd="0" destOrd="2" presId="urn:microsoft.com/office/officeart/2005/8/layout/chevron2"/>
    <dgm:cxn modelId="{01892D08-0BFB-46C5-971D-F807D68354BA}" type="presOf" srcId="{1B5D0351-9149-47E3-B0D6-F77B3F3614B0}" destId="{C2AEF275-D114-4E94-B340-E651BA1206C8}" srcOrd="0" destOrd="1" presId="urn:microsoft.com/office/officeart/2005/8/layout/chevron2"/>
    <dgm:cxn modelId="{659C2E64-4AC1-41D0-BB88-29FA7916C27A}" srcId="{406F6500-409F-4F3D-B2D7-64FDE859A89E}" destId="{FF697670-D4C1-4E12-843C-4892FF4785E4}" srcOrd="0" destOrd="0" parTransId="{52DE0851-EE76-48B1-9F5C-BC2254A44A6E}" sibTransId="{D2C2D03F-0047-4217-9704-6F61A1205730}"/>
    <dgm:cxn modelId="{C7C75C56-34C3-4AEA-82A5-747AE56FAC13}" srcId="{252C076D-4090-4D59-AC14-85651C222DF6}" destId="{AA3CF326-E506-4065-AFB0-3B6C0D7AB16E}" srcOrd="1" destOrd="0" parTransId="{F35499A8-E973-4DA9-8946-414748C774F6}" sibTransId="{979560B1-FE65-4186-811C-CD99F84820BD}"/>
    <dgm:cxn modelId="{D969BC20-F8A1-4A4E-8DBD-9D2611A479EB}" srcId="{052387AD-2A43-470D-8554-FB906ACBF7BE}" destId="{D15AAE48-4433-4240-B6FB-7A29F38B9F6D}" srcOrd="0" destOrd="0" parTransId="{E4FB5977-4172-4239-99F2-EA56EDFEA806}" sibTransId="{ECEE9116-5771-48E2-A18F-AE32A67E5CAD}"/>
    <dgm:cxn modelId="{8BD5D031-C290-469A-904D-0155792D6697}" type="presOf" srcId="{AA3CF326-E506-4065-AFB0-3B6C0D7AB16E}" destId="{E3FC85EC-81D7-4FC4-BD95-5EC3545B9771}" srcOrd="0" destOrd="1" presId="urn:microsoft.com/office/officeart/2005/8/layout/chevron2"/>
    <dgm:cxn modelId="{5A2BE7DD-F01D-4369-BDC1-FEF08A6AA790}" srcId="{AA1F9A9E-4EFC-47AB-A569-CFFD38DE470F}" destId="{13301E2A-1841-49AD-83D0-E978BBD90B62}" srcOrd="0" destOrd="0" parTransId="{77B60AA0-8C8D-4F0C-960B-61FAECA601E1}" sibTransId="{1A323666-1E1C-444F-9FC9-DFEB75D8E540}"/>
    <dgm:cxn modelId="{8589E61E-D88C-4784-99D0-76CC5FA85DF0}" type="presParOf" srcId="{4DC7C811-7C85-4EE4-BD03-28F616E5E3CE}" destId="{6BC0B09E-EE17-435A-A9F8-7B07018A8E76}" srcOrd="0" destOrd="0" presId="urn:microsoft.com/office/officeart/2005/8/layout/chevron2"/>
    <dgm:cxn modelId="{72B7C83D-B18E-41F7-8CD7-7F6420F54995}" type="presParOf" srcId="{6BC0B09E-EE17-435A-A9F8-7B07018A8E76}" destId="{D22C7949-052E-4439-BFF6-87BDD1389BEC}" srcOrd="0" destOrd="0" presId="urn:microsoft.com/office/officeart/2005/8/layout/chevron2"/>
    <dgm:cxn modelId="{FA00E34B-7D7C-4AD5-B9B1-0317648E8F1A}" type="presParOf" srcId="{6BC0B09E-EE17-435A-A9F8-7B07018A8E76}" destId="{447FCB7A-1F29-4F17-B06F-2745E57FB247}" srcOrd="1" destOrd="0" presId="urn:microsoft.com/office/officeart/2005/8/layout/chevron2"/>
    <dgm:cxn modelId="{F5996D3B-33EC-4CEB-9345-3346FE753A42}" type="presParOf" srcId="{4DC7C811-7C85-4EE4-BD03-28F616E5E3CE}" destId="{F434A33F-6223-44BB-B1FE-6C5C6F63EBF1}" srcOrd="1" destOrd="0" presId="urn:microsoft.com/office/officeart/2005/8/layout/chevron2"/>
    <dgm:cxn modelId="{E1F80ED2-E8D3-4FD9-81FB-D7ED777F1A03}" type="presParOf" srcId="{4DC7C811-7C85-4EE4-BD03-28F616E5E3CE}" destId="{39368DF6-932F-46A2-A87B-EA586CF1C754}" srcOrd="2" destOrd="0" presId="urn:microsoft.com/office/officeart/2005/8/layout/chevron2"/>
    <dgm:cxn modelId="{DD8B3E44-2452-4083-A441-7AF5C54A0D91}" type="presParOf" srcId="{39368DF6-932F-46A2-A87B-EA586CF1C754}" destId="{1DCED540-8EB0-41B0-83E7-158CA178A905}" srcOrd="0" destOrd="0" presId="urn:microsoft.com/office/officeart/2005/8/layout/chevron2"/>
    <dgm:cxn modelId="{CAD49534-15F3-4FA1-9719-7168CC0BBD83}" type="presParOf" srcId="{39368DF6-932F-46A2-A87B-EA586CF1C754}" destId="{74505AD9-5811-4261-AF04-CED18E49CE69}" srcOrd="1" destOrd="0" presId="urn:microsoft.com/office/officeart/2005/8/layout/chevron2"/>
    <dgm:cxn modelId="{67A2CF7B-FE39-477C-8BB4-38AD94B004A2}" type="presParOf" srcId="{4DC7C811-7C85-4EE4-BD03-28F616E5E3CE}" destId="{63FB0FA9-A806-43CF-AD11-2197AEB62465}" srcOrd="3" destOrd="0" presId="urn:microsoft.com/office/officeart/2005/8/layout/chevron2"/>
    <dgm:cxn modelId="{F2ADD6B1-C7D3-4703-8958-ED751174C031}" type="presParOf" srcId="{4DC7C811-7C85-4EE4-BD03-28F616E5E3CE}" destId="{138AB804-E84D-4D44-84C8-F51A1AE91980}" srcOrd="4" destOrd="0" presId="urn:microsoft.com/office/officeart/2005/8/layout/chevron2"/>
    <dgm:cxn modelId="{4CDFBBF4-8ADE-405C-AAEA-EDA9B5D77CCC}" type="presParOf" srcId="{138AB804-E84D-4D44-84C8-F51A1AE91980}" destId="{FB750D9E-407D-4DEE-80AC-43CF2175A14F}" srcOrd="0" destOrd="0" presId="urn:microsoft.com/office/officeart/2005/8/layout/chevron2"/>
    <dgm:cxn modelId="{1A6A1277-F0B8-48FF-A428-FBA71E7CF80E}" type="presParOf" srcId="{138AB804-E84D-4D44-84C8-F51A1AE91980}" destId="{C2AEF275-D114-4E94-B340-E651BA1206C8}" srcOrd="1" destOrd="0" presId="urn:microsoft.com/office/officeart/2005/8/layout/chevron2"/>
    <dgm:cxn modelId="{07D142C3-B24E-41D3-8E00-A344725E04BD}" type="presParOf" srcId="{4DC7C811-7C85-4EE4-BD03-28F616E5E3CE}" destId="{3455987F-79FD-4DB0-8565-809B9948B246}" srcOrd="5" destOrd="0" presId="urn:microsoft.com/office/officeart/2005/8/layout/chevron2"/>
    <dgm:cxn modelId="{0D808824-2192-465B-9989-D387146C3323}" type="presParOf" srcId="{4DC7C811-7C85-4EE4-BD03-28F616E5E3CE}" destId="{2ED4BCF4-6725-4154-BB57-04A39CAA9057}" srcOrd="6" destOrd="0" presId="urn:microsoft.com/office/officeart/2005/8/layout/chevron2"/>
    <dgm:cxn modelId="{D7FA0033-5D32-48F1-AE5C-FC0E5856BCF6}" type="presParOf" srcId="{2ED4BCF4-6725-4154-BB57-04A39CAA9057}" destId="{11EA3262-CFB8-4092-A208-2E40F0F709D3}" srcOrd="0" destOrd="0" presId="urn:microsoft.com/office/officeart/2005/8/layout/chevron2"/>
    <dgm:cxn modelId="{38BD14F3-5DB5-4B45-BA1B-3F23BEFFFF66}" type="presParOf" srcId="{2ED4BCF4-6725-4154-BB57-04A39CAA9057}" destId="{04DC9FB2-0C42-4C4C-8144-8AE8121CAF8B}" srcOrd="1" destOrd="0" presId="urn:microsoft.com/office/officeart/2005/8/layout/chevron2"/>
    <dgm:cxn modelId="{6452DABE-28C9-4F33-885E-EA3CF501B231}" type="presParOf" srcId="{4DC7C811-7C85-4EE4-BD03-28F616E5E3CE}" destId="{093C5209-8295-4043-92CE-907F7AD68841}" srcOrd="7" destOrd="0" presId="urn:microsoft.com/office/officeart/2005/8/layout/chevron2"/>
    <dgm:cxn modelId="{74391FAC-AD04-4BAC-8EC0-E73DF1879600}" type="presParOf" srcId="{4DC7C811-7C85-4EE4-BD03-28F616E5E3CE}" destId="{C5E8E3C9-3BDA-4737-A208-8BFA53D827D1}" srcOrd="8" destOrd="0" presId="urn:microsoft.com/office/officeart/2005/8/layout/chevron2"/>
    <dgm:cxn modelId="{36199D1D-8C87-486B-A6C1-55A3F976FAAC}" type="presParOf" srcId="{C5E8E3C9-3BDA-4737-A208-8BFA53D827D1}" destId="{4D09D0B9-FDE3-4467-8430-30F346B935D1}" srcOrd="0" destOrd="0" presId="urn:microsoft.com/office/officeart/2005/8/layout/chevron2"/>
    <dgm:cxn modelId="{B5385F38-1B1E-435F-8435-A82595C26008}" type="presParOf" srcId="{C5E8E3C9-3BDA-4737-A208-8BFA53D827D1}" destId="{E3FC85EC-81D7-4FC4-BD95-5EC3545B977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E0D5DA7-2C4F-42B3-A6ED-18D4BC29006B}" type="doc">
      <dgm:prSet loTypeId="urn:microsoft.com/office/officeart/2008/layout/LinedList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CR"/>
        </a:p>
      </dgm:t>
    </dgm:pt>
    <dgm:pt modelId="{D135BEF2-F8A3-48D5-B1DA-CD7EFCBE5FDA}">
      <dgm:prSet/>
      <dgm:spPr/>
      <dgm:t>
        <a:bodyPr/>
        <a:lstStyle/>
        <a:p>
          <a:pPr rtl="0"/>
          <a:r>
            <a:rPr lang="es-CR" dirty="0" smtClean="0"/>
            <a:t>Principio de Inocencia</a:t>
          </a:r>
          <a:endParaRPr lang="es-CR" dirty="0"/>
        </a:p>
      </dgm:t>
    </dgm:pt>
    <dgm:pt modelId="{1BA8524F-43F0-4AE5-820F-19CBF7EADFA8}" type="parTrans" cxnId="{CD199C6B-E5EF-430D-9FE9-F7420AC2691E}">
      <dgm:prSet/>
      <dgm:spPr/>
      <dgm:t>
        <a:bodyPr/>
        <a:lstStyle/>
        <a:p>
          <a:endParaRPr lang="es-CR"/>
        </a:p>
      </dgm:t>
    </dgm:pt>
    <dgm:pt modelId="{3440C5C7-86CC-41B0-9175-68F38A9C1204}" type="sibTrans" cxnId="{CD199C6B-E5EF-430D-9FE9-F7420AC2691E}">
      <dgm:prSet/>
      <dgm:spPr/>
      <dgm:t>
        <a:bodyPr/>
        <a:lstStyle/>
        <a:p>
          <a:endParaRPr lang="es-CR"/>
        </a:p>
      </dgm:t>
    </dgm:pt>
    <dgm:pt modelId="{76747E56-A79C-4CE4-9030-CA408211BF16}">
      <dgm:prSet/>
      <dgm:spPr/>
      <dgm:t>
        <a:bodyPr/>
        <a:lstStyle/>
        <a:p>
          <a:pPr rtl="0"/>
          <a:r>
            <a:rPr lang="es-CR" dirty="0" smtClean="0"/>
            <a:t>Principio de Imputación</a:t>
          </a:r>
          <a:endParaRPr lang="es-CR" dirty="0"/>
        </a:p>
      </dgm:t>
    </dgm:pt>
    <dgm:pt modelId="{8F881674-5BCB-4F77-B034-661907C0C697}" type="parTrans" cxnId="{371A057F-F07D-4C7D-BBB6-DAABCD7F734D}">
      <dgm:prSet/>
      <dgm:spPr/>
      <dgm:t>
        <a:bodyPr/>
        <a:lstStyle/>
        <a:p>
          <a:endParaRPr lang="es-CR"/>
        </a:p>
      </dgm:t>
    </dgm:pt>
    <dgm:pt modelId="{2519AABE-A7C9-4F60-89DA-7FB7190FAD22}" type="sibTrans" cxnId="{371A057F-F07D-4C7D-BBB6-DAABCD7F734D}">
      <dgm:prSet/>
      <dgm:spPr/>
      <dgm:t>
        <a:bodyPr/>
        <a:lstStyle/>
        <a:p>
          <a:endParaRPr lang="es-CR"/>
        </a:p>
      </dgm:t>
    </dgm:pt>
    <dgm:pt modelId="{56017356-B9AC-4861-8425-8662A64B84F0}">
      <dgm:prSet/>
      <dgm:spPr/>
      <dgm:t>
        <a:bodyPr/>
        <a:lstStyle/>
        <a:p>
          <a:pPr rtl="0"/>
          <a:r>
            <a:rPr lang="es-CR" dirty="0" smtClean="0"/>
            <a:t>Principio de Intimación</a:t>
          </a:r>
          <a:endParaRPr lang="es-CR" dirty="0"/>
        </a:p>
      </dgm:t>
    </dgm:pt>
    <dgm:pt modelId="{5E484A3B-2206-4E85-9E04-0633053DF1CE}" type="parTrans" cxnId="{5BA26686-E688-463D-AFFD-DD0267317BD3}">
      <dgm:prSet/>
      <dgm:spPr/>
      <dgm:t>
        <a:bodyPr/>
        <a:lstStyle/>
        <a:p>
          <a:endParaRPr lang="es-CR"/>
        </a:p>
      </dgm:t>
    </dgm:pt>
    <dgm:pt modelId="{05750DD7-3146-456A-BB81-5179CA65C34F}" type="sibTrans" cxnId="{5BA26686-E688-463D-AFFD-DD0267317BD3}">
      <dgm:prSet/>
      <dgm:spPr/>
      <dgm:t>
        <a:bodyPr/>
        <a:lstStyle/>
        <a:p>
          <a:endParaRPr lang="es-CR"/>
        </a:p>
      </dgm:t>
    </dgm:pt>
    <dgm:pt modelId="{470705BF-913C-418D-85F4-EF32B92D576E}">
      <dgm:prSet/>
      <dgm:spPr/>
      <dgm:t>
        <a:bodyPr/>
        <a:lstStyle/>
        <a:p>
          <a:pPr rtl="0"/>
          <a:r>
            <a:rPr lang="es-CR" dirty="0" smtClean="0"/>
            <a:t>Principio de Culpabilidad</a:t>
          </a:r>
          <a:endParaRPr lang="es-CR" dirty="0"/>
        </a:p>
      </dgm:t>
    </dgm:pt>
    <dgm:pt modelId="{97DD62BF-58AA-43A8-8671-9233DAE19484}" type="parTrans" cxnId="{8C473405-4702-4203-A6CB-69DA91CFC6E9}">
      <dgm:prSet/>
      <dgm:spPr/>
      <dgm:t>
        <a:bodyPr/>
        <a:lstStyle/>
        <a:p>
          <a:endParaRPr lang="es-CR"/>
        </a:p>
      </dgm:t>
    </dgm:pt>
    <dgm:pt modelId="{34F83102-DD5B-409D-8F39-B329833B90E0}" type="sibTrans" cxnId="{8C473405-4702-4203-A6CB-69DA91CFC6E9}">
      <dgm:prSet/>
      <dgm:spPr/>
      <dgm:t>
        <a:bodyPr/>
        <a:lstStyle/>
        <a:p>
          <a:endParaRPr lang="es-CR"/>
        </a:p>
      </dgm:t>
    </dgm:pt>
    <dgm:pt modelId="{D0E61EC7-D201-4999-9CAF-2161F443DC3B}">
      <dgm:prSet/>
      <dgm:spPr/>
      <dgm:t>
        <a:bodyPr/>
        <a:lstStyle/>
        <a:p>
          <a:pPr rtl="0"/>
          <a:r>
            <a:rPr lang="es-CR" dirty="0" smtClean="0"/>
            <a:t>Non bis in </a:t>
          </a:r>
          <a:r>
            <a:rPr lang="es-CR" dirty="0" err="1" smtClean="0"/>
            <a:t>idem</a:t>
          </a:r>
          <a:endParaRPr lang="es-CR" dirty="0"/>
        </a:p>
      </dgm:t>
    </dgm:pt>
    <dgm:pt modelId="{87779516-4396-48DE-B2A4-2960EBFE79E7}" type="parTrans" cxnId="{843B03C4-7202-43AE-A2C2-25747E2145A5}">
      <dgm:prSet/>
      <dgm:spPr/>
      <dgm:t>
        <a:bodyPr/>
        <a:lstStyle/>
        <a:p>
          <a:endParaRPr lang="es-CR"/>
        </a:p>
      </dgm:t>
    </dgm:pt>
    <dgm:pt modelId="{596C44AB-B68C-4AF6-A3CF-2D7E34A370F7}" type="sibTrans" cxnId="{843B03C4-7202-43AE-A2C2-25747E2145A5}">
      <dgm:prSet/>
      <dgm:spPr/>
      <dgm:t>
        <a:bodyPr/>
        <a:lstStyle/>
        <a:p>
          <a:endParaRPr lang="es-CR"/>
        </a:p>
      </dgm:t>
    </dgm:pt>
    <dgm:pt modelId="{9BF38F4F-BE32-457B-8D00-17738F752D0C}">
      <dgm:prSet/>
      <dgm:spPr/>
      <dgm:t>
        <a:bodyPr/>
        <a:lstStyle/>
        <a:p>
          <a:pPr rtl="0"/>
          <a:r>
            <a:rPr lang="es-CR" dirty="0" smtClean="0"/>
            <a:t>Debido proceso</a:t>
          </a:r>
          <a:endParaRPr lang="es-CR" dirty="0"/>
        </a:p>
      </dgm:t>
    </dgm:pt>
    <dgm:pt modelId="{E1D705C9-DD2A-4D47-81BF-44D28F9008B0}" type="parTrans" cxnId="{06350EFB-3235-488C-B731-F293C6296B04}">
      <dgm:prSet/>
      <dgm:spPr/>
      <dgm:t>
        <a:bodyPr/>
        <a:lstStyle/>
        <a:p>
          <a:endParaRPr lang="es-CR"/>
        </a:p>
      </dgm:t>
    </dgm:pt>
    <dgm:pt modelId="{F2293E37-AE8D-4722-A605-4CE640D324C9}" type="sibTrans" cxnId="{06350EFB-3235-488C-B731-F293C6296B04}">
      <dgm:prSet/>
      <dgm:spPr/>
      <dgm:t>
        <a:bodyPr/>
        <a:lstStyle/>
        <a:p>
          <a:endParaRPr lang="es-CR"/>
        </a:p>
      </dgm:t>
    </dgm:pt>
    <dgm:pt modelId="{59A32DB9-FF50-4EF7-8B48-3E17FCD70FD1}" type="pres">
      <dgm:prSet presAssocID="{5E0D5DA7-2C4F-42B3-A6ED-18D4BC29006B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s-CR"/>
        </a:p>
      </dgm:t>
    </dgm:pt>
    <dgm:pt modelId="{2FD4571C-0568-4401-BED2-8CB11801B09C}" type="pres">
      <dgm:prSet presAssocID="{D135BEF2-F8A3-48D5-B1DA-CD7EFCBE5FDA}" presName="thickLine" presStyleLbl="alignNode1" presStyleIdx="0" presStyleCnt="6"/>
      <dgm:spPr/>
      <dgm:t>
        <a:bodyPr/>
        <a:lstStyle/>
        <a:p>
          <a:endParaRPr lang="es-CR"/>
        </a:p>
      </dgm:t>
    </dgm:pt>
    <dgm:pt modelId="{676CD1C0-3246-4B40-9B88-74252D6DA520}" type="pres">
      <dgm:prSet presAssocID="{D135BEF2-F8A3-48D5-B1DA-CD7EFCBE5FDA}" presName="horz1" presStyleCnt="0"/>
      <dgm:spPr/>
      <dgm:t>
        <a:bodyPr/>
        <a:lstStyle/>
        <a:p>
          <a:endParaRPr lang="es-CR"/>
        </a:p>
      </dgm:t>
    </dgm:pt>
    <dgm:pt modelId="{5209B3D6-D5D0-4947-B768-1215D26C1721}" type="pres">
      <dgm:prSet presAssocID="{D135BEF2-F8A3-48D5-B1DA-CD7EFCBE5FDA}" presName="tx1" presStyleLbl="revTx" presStyleIdx="0" presStyleCnt="6"/>
      <dgm:spPr/>
      <dgm:t>
        <a:bodyPr/>
        <a:lstStyle/>
        <a:p>
          <a:endParaRPr lang="es-CR"/>
        </a:p>
      </dgm:t>
    </dgm:pt>
    <dgm:pt modelId="{EC3FE111-3993-4C84-B5B3-5B3B4286750F}" type="pres">
      <dgm:prSet presAssocID="{D135BEF2-F8A3-48D5-B1DA-CD7EFCBE5FDA}" presName="vert1" presStyleCnt="0"/>
      <dgm:spPr/>
      <dgm:t>
        <a:bodyPr/>
        <a:lstStyle/>
        <a:p>
          <a:endParaRPr lang="es-CR"/>
        </a:p>
      </dgm:t>
    </dgm:pt>
    <dgm:pt modelId="{A6048B14-51C8-4709-84A3-3C3190204D23}" type="pres">
      <dgm:prSet presAssocID="{76747E56-A79C-4CE4-9030-CA408211BF16}" presName="thickLine" presStyleLbl="alignNode1" presStyleIdx="1" presStyleCnt="6"/>
      <dgm:spPr/>
      <dgm:t>
        <a:bodyPr/>
        <a:lstStyle/>
        <a:p>
          <a:endParaRPr lang="es-CR"/>
        </a:p>
      </dgm:t>
    </dgm:pt>
    <dgm:pt modelId="{8B78627B-0E34-4809-A26B-45502F9FFDBB}" type="pres">
      <dgm:prSet presAssocID="{76747E56-A79C-4CE4-9030-CA408211BF16}" presName="horz1" presStyleCnt="0"/>
      <dgm:spPr/>
      <dgm:t>
        <a:bodyPr/>
        <a:lstStyle/>
        <a:p>
          <a:endParaRPr lang="es-CR"/>
        </a:p>
      </dgm:t>
    </dgm:pt>
    <dgm:pt modelId="{5D1C6E0E-86A6-4D0E-9FE1-BAC1CC205E73}" type="pres">
      <dgm:prSet presAssocID="{76747E56-A79C-4CE4-9030-CA408211BF16}" presName="tx1" presStyleLbl="revTx" presStyleIdx="1" presStyleCnt="6"/>
      <dgm:spPr/>
      <dgm:t>
        <a:bodyPr/>
        <a:lstStyle/>
        <a:p>
          <a:endParaRPr lang="es-CR"/>
        </a:p>
      </dgm:t>
    </dgm:pt>
    <dgm:pt modelId="{0945BA91-6F86-413F-9E52-4063C66F3E94}" type="pres">
      <dgm:prSet presAssocID="{76747E56-A79C-4CE4-9030-CA408211BF16}" presName="vert1" presStyleCnt="0"/>
      <dgm:spPr/>
      <dgm:t>
        <a:bodyPr/>
        <a:lstStyle/>
        <a:p>
          <a:endParaRPr lang="es-CR"/>
        </a:p>
      </dgm:t>
    </dgm:pt>
    <dgm:pt modelId="{7B36C255-17F7-4411-A0DC-DFC6C9302326}" type="pres">
      <dgm:prSet presAssocID="{56017356-B9AC-4861-8425-8662A64B84F0}" presName="thickLine" presStyleLbl="alignNode1" presStyleIdx="2" presStyleCnt="6"/>
      <dgm:spPr/>
      <dgm:t>
        <a:bodyPr/>
        <a:lstStyle/>
        <a:p>
          <a:endParaRPr lang="es-CR"/>
        </a:p>
      </dgm:t>
    </dgm:pt>
    <dgm:pt modelId="{2D6B6FBE-C621-47A4-A111-8021108E6C76}" type="pres">
      <dgm:prSet presAssocID="{56017356-B9AC-4861-8425-8662A64B84F0}" presName="horz1" presStyleCnt="0"/>
      <dgm:spPr/>
      <dgm:t>
        <a:bodyPr/>
        <a:lstStyle/>
        <a:p>
          <a:endParaRPr lang="es-CR"/>
        </a:p>
      </dgm:t>
    </dgm:pt>
    <dgm:pt modelId="{87BA4C4F-3644-4614-B903-2C8FF5964D10}" type="pres">
      <dgm:prSet presAssocID="{56017356-B9AC-4861-8425-8662A64B84F0}" presName="tx1" presStyleLbl="revTx" presStyleIdx="2" presStyleCnt="6"/>
      <dgm:spPr/>
      <dgm:t>
        <a:bodyPr/>
        <a:lstStyle/>
        <a:p>
          <a:endParaRPr lang="es-CR"/>
        </a:p>
      </dgm:t>
    </dgm:pt>
    <dgm:pt modelId="{907187F3-B75E-4C50-AA87-60F340085553}" type="pres">
      <dgm:prSet presAssocID="{56017356-B9AC-4861-8425-8662A64B84F0}" presName="vert1" presStyleCnt="0"/>
      <dgm:spPr/>
      <dgm:t>
        <a:bodyPr/>
        <a:lstStyle/>
        <a:p>
          <a:endParaRPr lang="es-CR"/>
        </a:p>
      </dgm:t>
    </dgm:pt>
    <dgm:pt modelId="{822BF29F-1279-4573-B74C-B3B82928DCEB}" type="pres">
      <dgm:prSet presAssocID="{470705BF-913C-418D-85F4-EF32B92D576E}" presName="thickLine" presStyleLbl="alignNode1" presStyleIdx="3" presStyleCnt="6"/>
      <dgm:spPr/>
      <dgm:t>
        <a:bodyPr/>
        <a:lstStyle/>
        <a:p>
          <a:endParaRPr lang="es-CR"/>
        </a:p>
      </dgm:t>
    </dgm:pt>
    <dgm:pt modelId="{F4051190-92A1-4FF1-871D-C51C5BCC7813}" type="pres">
      <dgm:prSet presAssocID="{470705BF-913C-418D-85F4-EF32B92D576E}" presName="horz1" presStyleCnt="0"/>
      <dgm:spPr/>
      <dgm:t>
        <a:bodyPr/>
        <a:lstStyle/>
        <a:p>
          <a:endParaRPr lang="es-CR"/>
        </a:p>
      </dgm:t>
    </dgm:pt>
    <dgm:pt modelId="{108E58AA-5D21-45AE-BD88-A0F5A834114B}" type="pres">
      <dgm:prSet presAssocID="{470705BF-913C-418D-85F4-EF32B92D576E}" presName="tx1" presStyleLbl="revTx" presStyleIdx="3" presStyleCnt="6"/>
      <dgm:spPr/>
      <dgm:t>
        <a:bodyPr/>
        <a:lstStyle/>
        <a:p>
          <a:endParaRPr lang="es-CR"/>
        </a:p>
      </dgm:t>
    </dgm:pt>
    <dgm:pt modelId="{84540DFC-8E7F-4BF3-B98A-147C004F9BC1}" type="pres">
      <dgm:prSet presAssocID="{470705BF-913C-418D-85F4-EF32B92D576E}" presName="vert1" presStyleCnt="0"/>
      <dgm:spPr/>
      <dgm:t>
        <a:bodyPr/>
        <a:lstStyle/>
        <a:p>
          <a:endParaRPr lang="es-CR"/>
        </a:p>
      </dgm:t>
    </dgm:pt>
    <dgm:pt modelId="{9EBC09E6-8B77-49F2-AF7F-4C3515F9AD20}" type="pres">
      <dgm:prSet presAssocID="{D0E61EC7-D201-4999-9CAF-2161F443DC3B}" presName="thickLine" presStyleLbl="alignNode1" presStyleIdx="4" presStyleCnt="6"/>
      <dgm:spPr/>
      <dgm:t>
        <a:bodyPr/>
        <a:lstStyle/>
        <a:p>
          <a:endParaRPr lang="es-CR"/>
        </a:p>
      </dgm:t>
    </dgm:pt>
    <dgm:pt modelId="{9F7C0713-2B99-4F71-8E1B-22FE1AAA7E7D}" type="pres">
      <dgm:prSet presAssocID="{D0E61EC7-D201-4999-9CAF-2161F443DC3B}" presName="horz1" presStyleCnt="0"/>
      <dgm:spPr/>
      <dgm:t>
        <a:bodyPr/>
        <a:lstStyle/>
        <a:p>
          <a:endParaRPr lang="es-CR"/>
        </a:p>
      </dgm:t>
    </dgm:pt>
    <dgm:pt modelId="{D7D52E51-45C5-4B14-BF72-5E2E062780DE}" type="pres">
      <dgm:prSet presAssocID="{D0E61EC7-D201-4999-9CAF-2161F443DC3B}" presName="tx1" presStyleLbl="revTx" presStyleIdx="4" presStyleCnt="6"/>
      <dgm:spPr/>
      <dgm:t>
        <a:bodyPr/>
        <a:lstStyle/>
        <a:p>
          <a:endParaRPr lang="es-CR"/>
        </a:p>
      </dgm:t>
    </dgm:pt>
    <dgm:pt modelId="{A0DA5773-5233-46A9-885E-00D7CE20C774}" type="pres">
      <dgm:prSet presAssocID="{D0E61EC7-D201-4999-9CAF-2161F443DC3B}" presName="vert1" presStyleCnt="0"/>
      <dgm:spPr/>
      <dgm:t>
        <a:bodyPr/>
        <a:lstStyle/>
        <a:p>
          <a:endParaRPr lang="es-CR"/>
        </a:p>
      </dgm:t>
    </dgm:pt>
    <dgm:pt modelId="{48FE1DBA-B3DC-4AEE-BE32-ED40BBE19845}" type="pres">
      <dgm:prSet presAssocID="{9BF38F4F-BE32-457B-8D00-17738F752D0C}" presName="thickLine" presStyleLbl="alignNode1" presStyleIdx="5" presStyleCnt="6"/>
      <dgm:spPr/>
      <dgm:t>
        <a:bodyPr/>
        <a:lstStyle/>
        <a:p>
          <a:endParaRPr lang="es-CR"/>
        </a:p>
      </dgm:t>
    </dgm:pt>
    <dgm:pt modelId="{A2863055-2634-4F5C-B092-849D639E781F}" type="pres">
      <dgm:prSet presAssocID="{9BF38F4F-BE32-457B-8D00-17738F752D0C}" presName="horz1" presStyleCnt="0"/>
      <dgm:spPr/>
      <dgm:t>
        <a:bodyPr/>
        <a:lstStyle/>
        <a:p>
          <a:endParaRPr lang="es-CR"/>
        </a:p>
      </dgm:t>
    </dgm:pt>
    <dgm:pt modelId="{D9E35549-5CA8-4CC7-BBF9-2A28CF5BBAF6}" type="pres">
      <dgm:prSet presAssocID="{9BF38F4F-BE32-457B-8D00-17738F752D0C}" presName="tx1" presStyleLbl="revTx" presStyleIdx="5" presStyleCnt="6"/>
      <dgm:spPr/>
      <dgm:t>
        <a:bodyPr/>
        <a:lstStyle/>
        <a:p>
          <a:endParaRPr lang="es-CR"/>
        </a:p>
      </dgm:t>
    </dgm:pt>
    <dgm:pt modelId="{4B4396CA-BE44-47DB-869D-735DC5030B37}" type="pres">
      <dgm:prSet presAssocID="{9BF38F4F-BE32-457B-8D00-17738F752D0C}" presName="vert1" presStyleCnt="0"/>
      <dgm:spPr/>
      <dgm:t>
        <a:bodyPr/>
        <a:lstStyle/>
        <a:p>
          <a:endParaRPr lang="es-CR"/>
        </a:p>
      </dgm:t>
    </dgm:pt>
  </dgm:ptLst>
  <dgm:cxnLst>
    <dgm:cxn modelId="{0981EDF8-87BA-46C6-8DEB-34474358906B}" type="presOf" srcId="{470705BF-913C-418D-85F4-EF32B92D576E}" destId="{108E58AA-5D21-45AE-BD88-A0F5A834114B}" srcOrd="0" destOrd="0" presId="urn:microsoft.com/office/officeart/2008/layout/LinedList"/>
    <dgm:cxn modelId="{A1B05E2C-773F-4232-86A5-AFCCF6B7742D}" type="presOf" srcId="{56017356-B9AC-4861-8425-8662A64B84F0}" destId="{87BA4C4F-3644-4614-B903-2C8FF5964D10}" srcOrd="0" destOrd="0" presId="urn:microsoft.com/office/officeart/2008/layout/LinedList"/>
    <dgm:cxn modelId="{AF8E122D-F9BB-4F85-AA03-6E92DD26006E}" type="presOf" srcId="{D0E61EC7-D201-4999-9CAF-2161F443DC3B}" destId="{D7D52E51-45C5-4B14-BF72-5E2E062780DE}" srcOrd="0" destOrd="0" presId="urn:microsoft.com/office/officeart/2008/layout/LinedList"/>
    <dgm:cxn modelId="{06350EFB-3235-488C-B731-F293C6296B04}" srcId="{5E0D5DA7-2C4F-42B3-A6ED-18D4BC29006B}" destId="{9BF38F4F-BE32-457B-8D00-17738F752D0C}" srcOrd="5" destOrd="0" parTransId="{E1D705C9-DD2A-4D47-81BF-44D28F9008B0}" sibTransId="{F2293E37-AE8D-4722-A605-4CE640D324C9}"/>
    <dgm:cxn modelId="{371A057F-F07D-4C7D-BBB6-DAABCD7F734D}" srcId="{5E0D5DA7-2C4F-42B3-A6ED-18D4BC29006B}" destId="{76747E56-A79C-4CE4-9030-CA408211BF16}" srcOrd="1" destOrd="0" parTransId="{8F881674-5BCB-4F77-B034-661907C0C697}" sibTransId="{2519AABE-A7C9-4F60-89DA-7FB7190FAD22}"/>
    <dgm:cxn modelId="{3A18DCB5-2C52-4CC7-A713-7A2CE09D0E19}" type="presOf" srcId="{9BF38F4F-BE32-457B-8D00-17738F752D0C}" destId="{D9E35549-5CA8-4CC7-BBF9-2A28CF5BBAF6}" srcOrd="0" destOrd="0" presId="urn:microsoft.com/office/officeart/2008/layout/LinedList"/>
    <dgm:cxn modelId="{D14CD84B-0D09-4552-9BF5-98FB43CB494C}" type="presOf" srcId="{5E0D5DA7-2C4F-42B3-A6ED-18D4BC29006B}" destId="{59A32DB9-FF50-4EF7-8B48-3E17FCD70FD1}" srcOrd="0" destOrd="0" presId="urn:microsoft.com/office/officeart/2008/layout/LinedList"/>
    <dgm:cxn modelId="{8C473405-4702-4203-A6CB-69DA91CFC6E9}" srcId="{5E0D5DA7-2C4F-42B3-A6ED-18D4BC29006B}" destId="{470705BF-913C-418D-85F4-EF32B92D576E}" srcOrd="3" destOrd="0" parTransId="{97DD62BF-58AA-43A8-8671-9233DAE19484}" sibTransId="{34F83102-DD5B-409D-8F39-B329833B90E0}"/>
    <dgm:cxn modelId="{CD199C6B-E5EF-430D-9FE9-F7420AC2691E}" srcId="{5E0D5DA7-2C4F-42B3-A6ED-18D4BC29006B}" destId="{D135BEF2-F8A3-48D5-B1DA-CD7EFCBE5FDA}" srcOrd="0" destOrd="0" parTransId="{1BA8524F-43F0-4AE5-820F-19CBF7EADFA8}" sibTransId="{3440C5C7-86CC-41B0-9175-68F38A9C1204}"/>
    <dgm:cxn modelId="{5BA26686-E688-463D-AFFD-DD0267317BD3}" srcId="{5E0D5DA7-2C4F-42B3-A6ED-18D4BC29006B}" destId="{56017356-B9AC-4861-8425-8662A64B84F0}" srcOrd="2" destOrd="0" parTransId="{5E484A3B-2206-4E85-9E04-0633053DF1CE}" sibTransId="{05750DD7-3146-456A-BB81-5179CA65C34F}"/>
    <dgm:cxn modelId="{374ACDC9-259B-45CB-B4A4-3F4FDF71393B}" type="presOf" srcId="{D135BEF2-F8A3-48D5-B1DA-CD7EFCBE5FDA}" destId="{5209B3D6-D5D0-4947-B768-1215D26C1721}" srcOrd="0" destOrd="0" presId="urn:microsoft.com/office/officeart/2008/layout/LinedList"/>
    <dgm:cxn modelId="{EBABDECD-FB64-4649-8AD6-2BD6658DBD96}" type="presOf" srcId="{76747E56-A79C-4CE4-9030-CA408211BF16}" destId="{5D1C6E0E-86A6-4D0E-9FE1-BAC1CC205E73}" srcOrd="0" destOrd="0" presId="urn:microsoft.com/office/officeart/2008/layout/LinedList"/>
    <dgm:cxn modelId="{843B03C4-7202-43AE-A2C2-25747E2145A5}" srcId="{5E0D5DA7-2C4F-42B3-A6ED-18D4BC29006B}" destId="{D0E61EC7-D201-4999-9CAF-2161F443DC3B}" srcOrd="4" destOrd="0" parTransId="{87779516-4396-48DE-B2A4-2960EBFE79E7}" sibTransId="{596C44AB-B68C-4AF6-A3CF-2D7E34A370F7}"/>
    <dgm:cxn modelId="{8CBB93CE-52D7-486E-9FA4-B478A283F3DC}" type="presParOf" srcId="{59A32DB9-FF50-4EF7-8B48-3E17FCD70FD1}" destId="{2FD4571C-0568-4401-BED2-8CB11801B09C}" srcOrd="0" destOrd="0" presId="urn:microsoft.com/office/officeart/2008/layout/LinedList"/>
    <dgm:cxn modelId="{58453669-9C8A-47FC-96F6-4342E8BBDF1B}" type="presParOf" srcId="{59A32DB9-FF50-4EF7-8B48-3E17FCD70FD1}" destId="{676CD1C0-3246-4B40-9B88-74252D6DA520}" srcOrd="1" destOrd="0" presId="urn:microsoft.com/office/officeart/2008/layout/LinedList"/>
    <dgm:cxn modelId="{3E34E4B6-7F85-496C-8719-14C4B1899DA3}" type="presParOf" srcId="{676CD1C0-3246-4B40-9B88-74252D6DA520}" destId="{5209B3D6-D5D0-4947-B768-1215D26C1721}" srcOrd="0" destOrd="0" presId="urn:microsoft.com/office/officeart/2008/layout/LinedList"/>
    <dgm:cxn modelId="{5D561D3F-30B8-42F8-92AB-B546C07A599D}" type="presParOf" srcId="{676CD1C0-3246-4B40-9B88-74252D6DA520}" destId="{EC3FE111-3993-4C84-B5B3-5B3B4286750F}" srcOrd="1" destOrd="0" presId="urn:microsoft.com/office/officeart/2008/layout/LinedList"/>
    <dgm:cxn modelId="{EE814FC1-C64F-437F-B85C-C656428CCFF2}" type="presParOf" srcId="{59A32DB9-FF50-4EF7-8B48-3E17FCD70FD1}" destId="{A6048B14-51C8-4709-84A3-3C3190204D23}" srcOrd="2" destOrd="0" presId="urn:microsoft.com/office/officeart/2008/layout/LinedList"/>
    <dgm:cxn modelId="{8E3A42DB-EA48-4343-91B4-3BDCA3D77F0C}" type="presParOf" srcId="{59A32DB9-FF50-4EF7-8B48-3E17FCD70FD1}" destId="{8B78627B-0E34-4809-A26B-45502F9FFDBB}" srcOrd="3" destOrd="0" presId="urn:microsoft.com/office/officeart/2008/layout/LinedList"/>
    <dgm:cxn modelId="{407687F6-52C8-4F01-A17F-F5DBBE26517D}" type="presParOf" srcId="{8B78627B-0E34-4809-A26B-45502F9FFDBB}" destId="{5D1C6E0E-86A6-4D0E-9FE1-BAC1CC205E73}" srcOrd="0" destOrd="0" presId="urn:microsoft.com/office/officeart/2008/layout/LinedList"/>
    <dgm:cxn modelId="{F42BF43E-5224-4007-BB62-05D96FF1F424}" type="presParOf" srcId="{8B78627B-0E34-4809-A26B-45502F9FFDBB}" destId="{0945BA91-6F86-413F-9E52-4063C66F3E94}" srcOrd="1" destOrd="0" presId="urn:microsoft.com/office/officeart/2008/layout/LinedList"/>
    <dgm:cxn modelId="{BEAE308A-3B03-445A-8D64-2C79BA6E141D}" type="presParOf" srcId="{59A32DB9-FF50-4EF7-8B48-3E17FCD70FD1}" destId="{7B36C255-17F7-4411-A0DC-DFC6C9302326}" srcOrd="4" destOrd="0" presId="urn:microsoft.com/office/officeart/2008/layout/LinedList"/>
    <dgm:cxn modelId="{9D9BA389-0864-428C-AAF0-F95B69C866A9}" type="presParOf" srcId="{59A32DB9-FF50-4EF7-8B48-3E17FCD70FD1}" destId="{2D6B6FBE-C621-47A4-A111-8021108E6C76}" srcOrd="5" destOrd="0" presId="urn:microsoft.com/office/officeart/2008/layout/LinedList"/>
    <dgm:cxn modelId="{8BE27D73-F938-4FBD-8FD1-A031041C780B}" type="presParOf" srcId="{2D6B6FBE-C621-47A4-A111-8021108E6C76}" destId="{87BA4C4F-3644-4614-B903-2C8FF5964D10}" srcOrd="0" destOrd="0" presId="urn:microsoft.com/office/officeart/2008/layout/LinedList"/>
    <dgm:cxn modelId="{03708A89-36BA-40DE-9D25-0995260A4FD9}" type="presParOf" srcId="{2D6B6FBE-C621-47A4-A111-8021108E6C76}" destId="{907187F3-B75E-4C50-AA87-60F340085553}" srcOrd="1" destOrd="0" presId="urn:microsoft.com/office/officeart/2008/layout/LinedList"/>
    <dgm:cxn modelId="{CF872B0B-6410-4681-8CB8-557B5BEB36D1}" type="presParOf" srcId="{59A32DB9-FF50-4EF7-8B48-3E17FCD70FD1}" destId="{822BF29F-1279-4573-B74C-B3B82928DCEB}" srcOrd="6" destOrd="0" presId="urn:microsoft.com/office/officeart/2008/layout/LinedList"/>
    <dgm:cxn modelId="{ADC27BE6-3546-4F51-97EB-433321D6AA93}" type="presParOf" srcId="{59A32DB9-FF50-4EF7-8B48-3E17FCD70FD1}" destId="{F4051190-92A1-4FF1-871D-C51C5BCC7813}" srcOrd="7" destOrd="0" presId="urn:microsoft.com/office/officeart/2008/layout/LinedList"/>
    <dgm:cxn modelId="{2D520855-469D-4751-A5A2-3E77BCB35871}" type="presParOf" srcId="{F4051190-92A1-4FF1-871D-C51C5BCC7813}" destId="{108E58AA-5D21-45AE-BD88-A0F5A834114B}" srcOrd="0" destOrd="0" presId="urn:microsoft.com/office/officeart/2008/layout/LinedList"/>
    <dgm:cxn modelId="{0BC568DE-3213-401E-B161-372627BC71A9}" type="presParOf" srcId="{F4051190-92A1-4FF1-871D-C51C5BCC7813}" destId="{84540DFC-8E7F-4BF3-B98A-147C004F9BC1}" srcOrd="1" destOrd="0" presId="urn:microsoft.com/office/officeart/2008/layout/LinedList"/>
    <dgm:cxn modelId="{EFE465B6-C54A-4A78-B7CE-C1419D17CB79}" type="presParOf" srcId="{59A32DB9-FF50-4EF7-8B48-3E17FCD70FD1}" destId="{9EBC09E6-8B77-49F2-AF7F-4C3515F9AD20}" srcOrd="8" destOrd="0" presId="urn:microsoft.com/office/officeart/2008/layout/LinedList"/>
    <dgm:cxn modelId="{E88575E2-486F-43E2-9B2C-A18C345869CA}" type="presParOf" srcId="{59A32DB9-FF50-4EF7-8B48-3E17FCD70FD1}" destId="{9F7C0713-2B99-4F71-8E1B-22FE1AAA7E7D}" srcOrd="9" destOrd="0" presId="urn:microsoft.com/office/officeart/2008/layout/LinedList"/>
    <dgm:cxn modelId="{498B932C-6BB6-4706-BFE5-5A7A3B73758B}" type="presParOf" srcId="{9F7C0713-2B99-4F71-8E1B-22FE1AAA7E7D}" destId="{D7D52E51-45C5-4B14-BF72-5E2E062780DE}" srcOrd="0" destOrd="0" presId="urn:microsoft.com/office/officeart/2008/layout/LinedList"/>
    <dgm:cxn modelId="{1C6EF6C0-DAE2-46B1-AA3C-34F39DD6129A}" type="presParOf" srcId="{9F7C0713-2B99-4F71-8E1B-22FE1AAA7E7D}" destId="{A0DA5773-5233-46A9-885E-00D7CE20C774}" srcOrd="1" destOrd="0" presId="urn:microsoft.com/office/officeart/2008/layout/LinedList"/>
    <dgm:cxn modelId="{7C03EF28-4667-4786-BF23-4832B4D3D291}" type="presParOf" srcId="{59A32DB9-FF50-4EF7-8B48-3E17FCD70FD1}" destId="{48FE1DBA-B3DC-4AEE-BE32-ED40BBE19845}" srcOrd="10" destOrd="0" presId="urn:microsoft.com/office/officeart/2008/layout/LinedList"/>
    <dgm:cxn modelId="{81DC451D-AD02-4DCD-A891-34B48ABFD9E4}" type="presParOf" srcId="{59A32DB9-FF50-4EF7-8B48-3E17FCD70FD1}" destId="{A2863055-2634-4F5C-B092-849D639E781F}" srcOrd="11" destOrd="0" presId="urn:microsoft.com/office/officeart/2008/layout/LinedList"/>
    <dgm:cxn modelId="{5ADE785A-F34B-46D8-9B76-99537D82FF9A}" type="presParOf" srcId="{A2863055-2634-4F5C-B092-849D639E781F}" destId="{D9E35549-5CA8-4CC7-BBF9-2A28CF5BBAF6}" srcOrd="0" destOrd="0" presId="urn:microsoft.com/office/officeart/2008/layout/LinedList"/>
    <dgm:cxn modelId="{80F35EF2-BE72-4EC6-A735-343F7BEF4B3F}" type="presParOf" srcId="{A2863055-2634-4F5C-B092-849D639E781F}" destId="{4B4396CA-BE44-47DB-869D-735DC5030B3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6B3E181-907B-499C-9E1D-C2AE7FCEA446}" type="doc">
      <dgm:prSet loTypeId="urn:microsoft.com/office/officeart/2005/8/layout/radial2" loCatId="relationship" qsTypeId="urn:microsoft.com/office/officeart/2005/8/quickstyle/3d2" qsCatId="3D" csTypeId="urn:microsoft.com/office/officeart/2005/8/colors/colorful1#2" csCatId="colorful" phldr="1"/>
      <dgm:spPr/>
      <dgm:t>
        <a:bodyPr/>
        <a:lstStyle/>
        <a:p>
          <a:endParaRPr lang="es-CR"/>
        </a:p>
      </dgm:t>
    </dgm:pt>
    <dgm:pt modelId="{FF76F6F2-BDE1-4550-A433-7781D4D1EAC5}">
      <dgm:prSet custT="1"/>
      <dgm:spPr/>
      <dgm:t>
        <a:bodyPr/>
        <a:lstStyle/>
        <a:p>
          <a:pPr rtl="0"/>
          <a:r>
            <a:rPr lang="es-CR" sz="1600" b="1" dirty="0" smtClean="0"/>
            <a:t>1. Art. 102 LGAP</a:t>
          </a:r>
          <a:endParaRPr lang="es-CR" sz="1600" dirty="0"/>
        </a:p>
      </dgm:t>
    </dgm:pt>
    <dgm:pt modelId="{2EA71503-316A-4C21-97ED-2232F519A2F8}" type="parTrans" cxnId="{151BB062-C911-4E67-855F-5AC259E174AB}">
      <dgm:prSet/>
      <dgm:spPr/>
      <dgm:t>
        <a:bodyPr/>
        <a:lstStyle/>
        <a:p>
          <a:endParaRPr lang="es-CR"/>
        </a:p>
      </dgm:t>
    </dgm:pt>
    <dgm:pt modelId="{85E4F8ED-5737-439C-9F0E-8BB88099C07B}" type="sibTrans" cxnId="{151BB062-C911-4E67-855F-5AC259E174AB}">
      <dgm:prSet/>
      <dgm:spPr/>
      <dgm:t>
        <a:bodyPr/>
        <a:lstStyle/>
        <a:p>
          <a:endParaRPr lang="es-CR"/>
        </a:p>
      </dgm:t>
    </dgm:pt>
    <dgm:pt modelId="{395EAFD8-02B3-4631-ADD5-61F20D38228F}">
      <dgm:prSet custT="1"/>
      <dgm:spPr/>
      <dgm:t>
        <a:bodyPr/>
        <a:lstStyle/>
        <a:p>
          <a:pPr rtl="0"/>
          <a:r>
            <a:rPr lang="es-CR" sz="1600" b="1" dirty="0" smtClean="0"/>
            <a:t>Potestad disciplinaria </a:t>
          </a:r>
          <a:endParaRPr lang="es-CR" sz="1600" dirty="0"/>
        </a:p>
      </dgm:t>
    </dgm:pt>
    <dgm:pt modelId="{6C0C2236-AC0C-416D-A3B7-58AACFE5F685}" type="parTrans" cxnId="{86512BE1-4B59-4AFA-93FA-FD58CB56F8E4}">
      <dgm:prSet/>
      <dgm:spPr/>
      <dgm:t>
        <a:bodyPr/>
        <a:lstStyle/>
        <a:p>
          <a:endParaRPr lang="es-CR"/>
        </a:p>
      </dgm:t>
    </dgm:pt>
    <dgm:pt modelId="{6DC4100F-04E3-4D6D-A68E-8D4E559CD24B}" type="sibTrans" cxnId="{86512BE1-4B59-4AFA-93FA-FD58CB56F8E4}">
      <dgm:prSet/>
      <dgm:spPr/>
      <dgm:t>
        <a:bodyPr/>
        <a:lstStyle/>
        <a:p>
          <a:endParaRPr lang="es-CR"/>
        </a:p>
      </dgm:t>
    </dgm:pt>
    <dgm:pt modelId="{C3983F66-F401-4646-9AAF-4A7902169AB6}">
      <dgm:prSet custT="1"/>
      <dgm:spPr/>
      <dgm:t>
        <a:bodyPr/>
        <a:lstStyle/>
        <a:p>
          <a:r>
            <a:rPr lang="es-CR" sz="1600" b="1" dirty="0" smtClean="0"/>
            <a:t>2. Art. 361 inciso 2 puntos e) y h) LGAP y 14 Ley Constitutiva</a:t>
          </a:r>
          <a:r>
            <a:rPr lang="es-CR" sz="1600" dirty="0" smtClean="0"/>
            <a:t> </a:t>
          </a:r>
          <a:endParaRPr lang="es-CR" sz="1600" dirty="0"/>
        </a:p>
      </dgm:t>
    </dgm:pt>
    <dgm:pt modelId="{DD83FF3C-504E-4D2B-B11A-F2094A67A435}" type="parTrans" cxnId="{471A962A-E634-427F-B746-33F688BB6165}">
      <dgm:prSet/>
      <dgm:spPr/>
      <dgm:t>
        <a:bodyPr/>
        <a:lstStyle/>
        <a:p>
          <a:endParaRPr lang="es-CR"/>
        </a:p>
      </dgm:t>
    </dgm:pt>
    <dgm:pt modelId="{15626E67-DB5C-411E-AB59-E5647392CBEA}" type="sibTrans" cxnId="{471A962A-E634-427F-B746-33F688BB6165}">
      <dgm:prSet/>
      <dgm:spPr/>
      <dgm:t>
        <a:bodyPr/>
        <a:lstStyle/>
        <a:p>
          <a:endParaRPr lang="es-CR"/>
        </a:p>
      </dgm:t>
    </dgm:pt>
    <dgm:pt modelId="{9A8B8D76-E051-4CD9-8B75-D484F68ED58D}">
      <dgm:prSet custT="1"/>
      <dgm:spPr/>
      <dgm:t>
        <a:bodyPr/>
        <a:lstStyle/>
        <a:p>
          <a:r>
            <a:rPr lang="es-CR" sz="1600" b="1" dirty="0" smtClean="0"/>
            <a:t>Principios del Proceso Penal</a:t>
          </a:r>
          <a:endParaRPr lang="es-CR" sz="1600" b="1" dirty="0"/>
        </a:p>
      </dgm:t>
    </dgm:pt>
    <dgm:pt modelId="{0729C89A-7BF6-41FB-B058-0106761EC1F4}" type="parTrans" cxnId="{004F945C-B193-4E4C-A105-3E4E4BBAE3CE}">
      <dgm:prSet/>
      <dgm:spPr/>
      <dgm:t>
        <a:bodyPr/>
        <a:lstStyle/>
        <a:p>
          <a:endParaRPr lang="es-CR"/>
        </a:p>
      </dgm:t>
    </dgm:pt>
    <dgm:pt modelId="{12DA268E-5AF4-47DC-AC92-4E8BF26FE584}" type="sibTrans" cxnId="{004F945C-B193-4E4C-A105-3E4E4BBAE3CE}">
      <dgm:prSet/>
      <dgm:spPr/>
      <dgm:t>
        <a:bodyPr/>
        <a:lstStyle/>
        <a:p>
          <a:endParaRPr lang="es-CR"/>
        </a:p>
      </dgm:t>
    </dgm:pt>
    <dgm:pt modelId="{7BC861D5-BB73-4704-87D5-16E4165FDDAB}">
      <dgm:prSet custT="1"/>
      <dgm:spPr/>
      <dgm:t>
        <a:bodyPr/>
        <a:lstStyle/>
        <a:p>
          <a:r>
            <a:rPr lang="es-CR" sz="1600" b="1" dirty="0" smtClean="0"/>
            <a:t>Mutatis Mutandi</a:t>
          </a:r>
          <a:endParaRPr lang="es-CR" sz="1600" b="1" dirty="0"/>
        </a:p>
      </dgm:t>
    </dgm:pt>
    <dgm:pt modelId="{8876BCBF-F22D-4211-9065-7A9626A39C66}" type="parTrans" cxnId="{910C6238-5856-4F41-B9FD-B7D1C98A65BD}">
      <dgm:prSet/>
      <dgm:spPr/>
      <dgm:t>
        <a:bodyPr/>
        <a:lstStyle/>
        <a:p>
          <a:endParaRPr lang="es-CR"/>
        </a:p>
      </dgm:t>
    </dgm:pt>
    <dgm:pt modelId="{F4C612DD-61B1-4DF6-9259-7D03EE682507}" type="sibTrans" cxnId="{910C6238-5856-4F41-B9FD-B7D1C98A65BD}">
      <dgm:prSet/>
      <dgm:spPr/>
      <dgm:t>
        <a:bodyPr/>
        <a:lstStyle/>
        <a:p>
          <a:endParaRPr lang="es-CR"/>
        </a:p>
      </dgm:t>
    </dgm:pt>
    <dgm:pt modelId="{790B6315-E473-4A02-9522-A7765C365A74}" type="pres">
      <dgm:prSet presAssocID="{26B3E181-907B-499C-9E1D-C2AE7FCEA446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s-CR"/>
        </a:p>
      </dgm:t>
    </dgm:pt>
    <dgm:pt modelId="{23796CD1-9C05-47BF-B6A6-B1A6E5A90512}" type="pres">
      <dgm:prSet presAssocID="{26B3E181-907B-499C-9E1D-C2AE7FCEA446}" presName="cycle" presStyleCnt="0"/>
      <dgm:spPr/>
    </dgm:pt>
    <dgm:pt modelId="{A02A6CF5-116F-45CE-B569-4FC2CF83FB3B}" type="pres">
      <dgm:prSet presAssocID="{26B3E181-907B-499C-9E1D-C2AE7FCEA446}" presName="centerShape" presStyleCnt="0"/>
      <dgm:spPr/>
    </dgm:pt>
    <dgm:pt modelId="{7BECADE8-0A30-43F3-8F1D-F6AC475314B8}" type="pres">
      <dgm:prSet presAssocID="{26B3E181-907B-499C-9E1D-C2AE7FCEA446}" presName="connSite" presStyleLbl="node1" presStyleIdx="0" presStyleCnt="4"/>
      <dgm:spPr/>
    </dgm:pt>
    <dgm:pt modelId="{00952F24-15B6-4DC1-91EA-885BC08D0C14}" type="pres">
      <dgm:prSet presAssocID="{26B3E181-907B-499C-9E1D-C2AE7FCEA446}" presName="visible" presStyleLbl="node1" presStyleIdx="0" presStyleCnt="4" custLinFactNeighborX="242" custLinFactNeighborY="1603"/>
      <dgm:spPr/>
    </dgm:pt>
    <dgm:pt modelId="{7C352311-0A80-429F-9480-ACBC11AA2F6C}" type="pres">
      <dgm:prSet presAssocID="{2EA71503-316A-4C21-97ED-2232F519A2F8}" presName="Name25" presStyleLbl="parChTrans1D1" presStyleIdx="0" presStyleCnt="3"/>
      <dgm:spPr/>
      <dgm:t>
        <a:bodyPr/>
        <a:lstStyle/>
        <a:p>
          <a:endParaRPr lang="es-CR"/>
        </a:p>
      </dgm:t>
    </dgm:pt>
    <dgm:pt modelId="{B568343D-094C-4E93-9AC2-54CFD1D2DCE9}" type="pres">
      <dgm:prSet presAssocID="{FF76F6F2-BDE1-4550-A433-7781D4D1EAC5}" presName="node" presStyleCnt="0"/>
      <dgm:spPr/>
    </dgm:pt>
    <dgm:pt modelId="{8F25444A-D05F-4187-AC77-1C53D7A386F0}" type="pres">
      <dgm:prSet presAssocID="{FF76F6F2-BDE1-4550-A433-7781D4D1EAC5}" presName="parentNode" presStyleLbl="node1" presStyleIdx="1" presStyleCnt="4" custLinFactX="-100000" custLinFactNeighborX="-193637" custLinFactNeighborY="-21232">
        <dgm:presLayoutVars>
          <dgm:chMax val="1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1922CC5B-BC2B-478D-AF01-D29D93665D10}" type="pres">
      <dgm:prSet presAssocID="{FF76F6F2-BDE1-4550-A433-7781D4D1EAC5}" presName="childNode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721555F6-32D2-413C-BA5C-AC87E0312DB5}" type="pres">
      <dgm:prSet presAssocID="{DD83FF3C-504E-4D2B-B11A-F2094A67A435}" presName="Name25" presStyleLbl="parChTrans1D1" presStyleIdx="1" presStyleCnt="3"/>
      <dgm:spPr/>
      <dgm:t>
        <a:bodyPr/>
        <a:lstStyle/>
        <a:p>
          <a:endParaRPr lang="es-CR"/>
        </a:p>
      </dgm:t>
    </dgm:pt>
    <dgm:pt modelId="{E9999185-995B-497E-87D8-CA893BA33179}" type="pres">
      <dgm:prSet presAssocID="{C3983F66-F401-4646-9AAF-4A7902169AB6}" presName="node" presStyleCnt="0"/>
      <dgm:spPr/>
    </dgm:pt>
    <dgm:pt modelId="{67EFF98A-C182-4BC5-A0F6-D44843D0EA53}" type="pres">
      <dgm:prSet presAssocID="{C3983F66-F401-4646-9AAF-4A7902169AB6}" presName="parentNode" presStyleLbl="node1" presStyleIdx="2" presStyleCnt="4" custScaleX="147820" custScaleY="107001" custLinFactNeighborX="86695" custLinFactNeighborY="-21801">
        <dgm:presLayoutVars>
          <dgm:chMax val="1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5F27218B-F27C-4321-A8F8-02DD3ECA6A36}" type="pres">
      <dgm:prSet presAssocID="{C3983F66-F401-4646-9AAF-4A7902169AB6}" presName="childNode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60D502AD-7764-4B71-8E01-4515E298A7DE}" type="pres">
      <dgm:prSet presAssocID="{0729C89A-7BF6-41FB-B058-0106761EC1F4}" presName="Name25" presStyleLbl="parChTrans1D1" presStyleIdx="2" presStyleCnt="3"/>
      <dgm:spPr/>
      <dgm:t>
        <a:bodyPr/>
        <a:lstStyle/>
        <a:p>
          <a:endParaRPr lang="es-CR"/>
        </a:p>
      </dgm:t>
    </dgm:pt>
    <dgm:pt modelId="{FDC26FF0-5B73-409E-ABA7-7E470886F1A3}" type="pres">
      <dgm:prSet presAssocID="{9A8B8D76-E051-4CD9-8B75-D484F68ED58D}" presName="node" presStyleCnt="0"/>
      <dgm:spPr/>
    </dgm:pt>
    <dgm:pt modelId="{CCDBCC45-A875-4E39-8ECB-824110BFA8FA}" type="pres">
      <dgm:prSet presAssocID="{9A8B8D76-E051-4CD9-8B75-D484F68ED58D}" presName="parentNode" presStyleLbl="node1" presStyleIdx="3" presStyleCnt="4" custLinFactX="-100000" custLinFactNeighborX="-137909" custLinFactNeighborY="37436">
        <dgm:presLayoutVars>
          <dgm:chMax val="1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24A85DBE-FCF1-4769-9250-5CEB5B799F47}" type="pres">
      <dgm:prSet presAssocID="{9A8B8D76-E051-4CD9-8B75-D484F68ED58D}" presName="childNode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</dgm:ptLst>
  <dgm:cxnLst>
    <dgm:cxn modelId="{004F945C-B193-4E4C-A105-3E4E4BBAE3CE}" srcId="{26B3E181-907B-499C-9E1D-C2AE7FCEA446}" destId="{9A8B8D76-E051-4CD9-8B75-D484F68ED58D}" srcOrd="2" destOrd="0" parTransId="{0729C89A-7BF6-41FB-B058-0106761EC1F4}" sibTransId="{12DA268E-5AF4-47DC-AC92-4E8BF26FE584}"/>
    <dgm:cxn modelId="{F7F00037-511D-4600-82E3-F8901E24C0C4}" type="presOf" srcId="{0729C89A-7BF6-41FB-B058-0106761EC1F4}" destId="{60D502AD-7764-4B71-8E01-4515E298A7DE}" srcOrd="0" destOrd="0" presId="urn:microsoft.com/office/officeart/2005/8/layout/radial2"/>
    <dgm:cxn modelId="{910C6238-5856-4F41-B9FD-B7D1C98A65BD}" srcId="{9A8B8D76-E051-4CD9-8B75-D484F68ED58D}" destId="{7BC861D5-BB73-4704-87D5-16E4165FDDAB}" srcOrd="0" destOrd="0" parTransId="{8876BCBF-F22D-4211-9065-7A9626A39C66}" sibTransId="{F4C612DD-61B1-4DF6-9259-7D03EE682507}"/>
    <dgm:cxn modelId="{7B3932CD-B2CA-4E3E-8C0A-B1F1A9C82F9A}" type="presOf" srcId="{DD83FF3C-504E-4D2B-B11A-F2094A67A435}" destId="{721555F6-32D2-413C-BA5C-AC87E0312DB5}" srcOrd="0" destOrd="0" presId="urn:microsoft.com/office/officeart/2005/8/layout/radial2"/>
    <dgm:cxn modelId="{EA97AF27-AC78-4330-9942-A02658DADE19}" type="presOf" srcId="{26B3E181-907B-499C-9E1D-C2AE7FCEA446}" destId="{790B6315-E473-4A02-9522-A7765C365A74}" srcOrd="0" destOrd="0" presId="urn:microsoft.com/office/officeart/2005/8/layout/radial2"/>
    <dgm:cxn modelId="{D1C1F131-2C73-469D-90B6-4D0F79387661}" type="presOf" srcId="{FF76F6F2-BDE1-4550-A433-7781D4D1EAC5}" destId="{8F25444A-D05F-4187-AC77-1C53D7A386F0}" srcOrd="0" destOrd="0" presId="urn:microsoft.com/office/officeart/2005/8/layout/radial2"/>
    <dgm:cxn modelId="{151BB062-C911-4E67-855F-5AC259E174AB}" srcId="{26B3E181-907B-499C-9E1D-C2AE7FCEA446}" destId="{FF76F6F2-BDE1-4550-A433-7781D4D1EAC5}" srcOrd="0" destOrd="0" parTransId="{2EA71503-316A-4C21-97ED-2232F519A2F8}" sibTransId="{85E4F8ED-5737-439C-9F0E-8BB88099C07B}"/>
    <dgm:cxn modelId="{30BD3314-264D-4071-BA56-61415E48FE15}" type="presOf" srcId="{C3983F66-F401-4646-9AAF-4A7902169AB6}" destId="{67EFF98A-C182-4BC5-A0F6-D44843D0EA53}" srcOrd="0" destOrd="0" presId="urn:microsoft.com/office/officeart/2005/8/layout/radial2"/>
    <dgm:cxn modelId="{471A962A-E634-427F-B746-33F688BB6165}" srcId="{26B3E181-907B-499C-9E1D-C2AE7FCEA446}" destId="{C3983F66-F401-4646-9AAF-4A7902169AB6}" srcOrd="1" destOrd="0" parTransId="{DD83FF3C-504E-4D2B-B11A-F2094A67A435}" sibTransId="{15626E67-DB5C-411E-AB59-E5647392CBEA}"/>
    <dgm:cxn modelId="{EA7B1655-F2C8-478A-8F85-A930D8AD35EC}" type="presOf" srcId="{7BC861D5-BB73-4704-87D5-16E4165FDDAB}" destId="{24A85DBE-FCF1-4769-9250-5CEB5B799F47}" srcOrd="0" destOrd="0" presId="urn:microsoft.com/office/officeart/2005/8/layout/radial2"/>
    <dgm:cxn modelId="{77E43938-8740-4CB3-B12E-444FBEEF87EB}" type="presOf" srcId="{9A8B8D76-E051-4CD9-8B75-D484F68ED58D}" destId="{CCDBCC45-A875-4E39-8ECB-824110BFA8FA}" srcOrd="0" destOrd="0" presId="urn:microsoft.com/office/officeart/2005/8/layout/radial2"/>
    <dgm:cxn modelId="{D0160386-835B-4367-80CC-0014A41113D5}" type="presOf" srcId="{395EAFD8-02B3-4631-ADD5-61F20D38228F}" destId="{1922CC5B-BC2B-478D-AF01-D29D93665D10}" srcOrd="0" destOrd="0" presId="urn:microsoft.com/office/officeart/2005/8/layout/radial2"/>
    <dgm:cxn modelId="{86512BE1-4B59-4AFA-93FA-FD58CB56F8E4}" srcId="{FF76F6F2-BDE1-4550-A433-7781D4D1EAC5}" destId="{395EAFD8-02B3-4631-ADD5-61F20D38228F}" srcOrd="0" destOrd="0" parTransId="{6C0C2236-AC0C-416D-A3B7-58AACFE5F685}" sibTransId="{6DC4100F-04E3-4D6D-A68E-8D4E559CD24B}"/>
    <dgm:cxn modelId="{F439DE14-CE9D-4297-BE73-BCEC7724E33A}" type="presOf" srcId="{2EA71503-316A-4C21-97ED-2232F519A2F8}" destId="{7C352311-0A80-429F-9480-ACBC11AA2F6C}" srcOrd="0" destOrd="0" presId="urn:microsoft.com/office/officeart/2005/8/layout/radial2"/>
    <dgm:cxn modelId="{D1CBA896-E04A-4567-9A04-6C8BCC95B005}" type="presParOf" srcId="{790B6315-E473-4A02-9522-A7765C365A74}" destId="{23796CD1-9C05-47BF-B6A6-B1A6E5A90512}" srcOrd="0" destOrd="0" presId="urn:microsoft.com/office/officeart/2005/8/layout/radial2"/>
    <dgm:cxn modelId="{D1B89ECC-F737-4DE5-BA07-D1B195728450}" type="presParOf" srcId="{23796CD1-9C05-47BF-B6A6-B1A6E5A90512}" destId="{A02A6CF5-116F-45CE-B569-4FC2CF83FB3B}" srcOrd="0" destOrd="0" presId="urn:microsoft.com/office/officeart/2005/8/layout/radial2"/>
    <dgm:cxn modelId="{ACDD639B-075C-43A4-82D0-F0310A17E005}" type="presParOf" srcId="{A02A6CF5-116F-45CE-B569-4FC2CF83FB3B}" destId="{7BECADE8-0A30-43F3-8F1D-F6AC475314B8}" srcOrd="0" destOrd="0" presId="urn:microsoft.com/office/officeart/2005/8/layout/radial2"/>
    <dgm:cxn modelId="{2F886773-931C-4CEA-81D4-17DBD26F3B93}" type="presParOf" srcId="{A02A6CF5-116F-45CE-B569-4FC2CF83FB3B}" destId="{00952F24-15B6-4DC1-91EA-885BC08D0C14}" srcOrd="1" destOrd="0" presId="urn:microsoft.com/office/officeart/2005/8/layout/radial2"/>
    <dgm:cxn modelId="{91730440-FC13-461E-AE31-ADED79121132}" type="presParOf" srcId="{23796CD1-9C05-47BF-B6A6-B1A6E5A90512}" destId="{7C352311-0A80-429F-9480-ACBC11AA2F6C}" srcOrd="1" destOrd="0" presId="urn:microsoft.com/office/officeart/2005/8/layout/radial2"/>
    <dgm:cxn modelId="{61903EF7-2C76-40B1-B470-3A56AB039A1C}" type="presParOf" srcId="{23796CD1-9C05-47BF-B6A6-B1A6E5A90512}" destId="{B568343D-094C-4E93-9AC2-54CFD1D2DCE9}" srcOrd="2" destOrd="0" presId="urn:microsoft.com/office/officeart/2005/8/layout/radial2"/>
    <dgm:cxn modelId="{2EC6AAD9-8945-4ABD-BF08-379E903CCCB1}" type="presParOf" srcId="{B568343D-094C-4E93-9AC2-54CFD1D2DCE9}" destId="{8F25444A-D05F-4187-AC77-1C53D7A386F0}" srcOrd="0" destOrd="0" presId="urn:microsoft.com/office/officeart/2005/8/layout/radial2"/>
    <dgm:cxn modelId="{5BD81B62-B758-4794-AC17-DD9F4C8D6BEC}" type="presParOf" srcId="{B568343D-094C-4E93-9AC2-54CFD1D2DCE9}" destId="{1922CC5B-BC2B-478D-AF01-D29D93665D10}" srcOrd="1" destOrd="0" presId="urn:microsoft.com/office/officeart/2005/8/layout/radial2"/>
    <dgm:cxn modelId="{A8F20CA7-E9B1-43E1-B23A-5200A2A35F98}" type="presParOf" srcId="{23796CD1-9C05-47BF-B6A6-B1A6E5A90512}" destId="{721555F6-32D2-413C-BA5C-AC87E0312DB5}" srcOrd="3" destOrd="0" presId="urn:microsoft.com/office/officeart/2005/8/layout/radial2"/>
    <dgm:cxn modelId="{4FCA68D1-1A93-414E-93B8-45F502578444}" type="presParOf" srcId="{23796CD1-9C05-47BF-B6A6-B1A6E5A90512}" destId="{E9999185-995B-497E-87D8-CA893BA33179}" srcOrd="4" destOrd="0" presId="urn:microsoft.com/office/officeart/2005/8/layout/radial2"/>
    <dgm:cxn modelId="{FC544C8F-6930-474F-B19D-341620B5C0C3}" type="presParOf" srcId="{E9999185-995B-497E-87D8-CA893BA33179}" destId="{67EFF98A-C182-4BC5-A0F6-D44843D0EA53}" srcOrd="0" destOrd="0" presId="urn:microsoft.com/office/officeart/2005/8/layout/radial2"/>
    <dgm:cxn modelId="{23D15DD3-804A-41CE-9CE1-E59C2AB67278}" type="presParOf" srcId="{E9999185-995B-497E-87D8-CA893BA33179}" destId="{5F27218B-F27C-4321-A8F8-02DD3ECA6A36}" srcOrd="1" destOrd="0" presId="urn:microsoft.com/office/officeart/2005/8/layout/radial2"/>
    <dgm:cxn modelId="{BCBC8A8A-ED9B-4315-B610-22D623A7532B}" type="presParOf" srcId="{23796CD1-9C05-47BF-B6A6-B1A6E5A90512}" destId="{60D502AD-7764-4B71-8E01-4515E298A7DE}" srcOrd="5" destOrd="0" presId="urn:microsoft.com/office/officeart/2005/8/layout/radial2"/>
    <dgm:cxn modelId="{9E492379-6E82-46A0-984C-E69894188EA8}" type="presParOf" srcId="{23796CD1-9C05-47BF-B6A6-B1A6E5A90512}" destId="{FDC26FF0-5B73-409E-ABA7-7E470886F1A3}" srcOrd="6" destOrd="0" presId="urn:microsoft.com/office/officeart/2005/8/layout/radial2"/>
    <dgm:cxn modelId="{C0931504-D408-4092-9917-5FBAEE1EF783}" type="presParOf" srcId="{FDC26FF0-5B73-409E-ABA7-7E470886F1A3}" destId="{CCDBCC45-A875-4E39-8ECB-824110BFA8FA}" srcOrd="0" destOrd="0" presId="urn:microsoft.com/office/officeart/2005/8/layout/radial2"/>
    <dgm:cxn modelId="{3D213F40-0A90-4803-9DAA-DD44F3DD2C85}" type="presParOf" srcId="{FDC26FF0-5B73-409E-ABA7-7E470886F1A3}" destId="{24A85DBE-FCF1-4769-9250-5CEB5B799F47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1A9D883-33D7-4798-A185-16DF56EA3875}" type="doc">
      <dgm:prSet loTypeId="urn:microsoft.com/office/officeart/2011/layout/TabList" loCatId="officeonline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s-CR"/>
        </a:p>
      </dgm:t>
    </dgm:pt>
    <dgm:pt modelId="{151913F8-B634-49C3-8C1D-E245DB5A94B9}">
      <dgm:prSet custT="1"/>
      <dgm:spPr/>
      <dgm:t>
        <a:bodyPr/>
        <a:lstStyle/>
        <a:p>
          <a:pPr rtl="0"/>
          <a:r>
            <a:rPr lang="es-CR" sz="3200" b="1" dirty="0" smtClean="0"/>
            <a:t>Primero</a:t>
          </a:r>
          <a:endParaRPr lang="es-CR" sz="3200" dirty="0"/>
        </a:p>
      </dgm:t>
    </dgm:pt>
    <dgm:pt modelId="{FFD832E1-3A83-4195-9759-30331A047371}" type="parTrans" cxnId="{55F89B11-4D67-41A4-A53C-B22B541B80D1}">
      <dgm:prSet/>
      <dgm:spPr/>
      <dgm:t>
        <a:bodyPr/>
        <a:lstStyle/>
        <a:p>
          <a:endParaRPr lang="es-CR"/>
        </a:p>
      </dgm:t>
    </dgm:pt>
    <dgm:pt modelId="{92B2D89C-73DE-4D37-94D3-0E376D387910}" type="sibTrans" cxnId="{55F89B11-4D67-41A4-A53C-B22B541B80D1}">
      <dgm:prSet/>
      <dgm:spPr/>
      <dgm:t>
        <a:bodyPr/>
        <a:lstStyle/>
        <a:p>
          <a:endParaRPr lang="es-CR"/>
        </a:p>
      </dgm:t>
    </dgm:pt>
    <dgm:pt modelId="{077D3FE8-0787-441A-B0E3-B3A4468058D6}">
      <dgm:prSet/>
      <dgm:spPr/>
      <dgm:t>
        <a:bodyPr/>
        <a:lstStyle/>
        <a:p>
          <a:pPr algn="just" rtl="0"/>
          <a:r>
            <a:rPr lang="es-CR" dirty="0" smtClean="0"/>
            <a:t>Aprobar la propuesta reformar la </a:t>
          </a:r>
          <a:r>
            <a:rPr lang="es-CR" i="1" dirty="0" smtClean="0"/>
            <a:t>Normativa de Relaciones Laborales </a:t>
          </a:r>
          <a:r>
            <a:rPr lang="es-CR" dirty="0" smtClean="0"/>
            <a:t>para agregar los artículos </a:t>
          </a:r>
          <a:r>
            <a:rPr lang="es-CR" b="1" dirty="0" smtClean="0"/>
            <a:t>115 bis. 121 bis, 121 ter, 122 bis, 122 ter. 122 </a:t>
          </a:r>
          <a:r>
            <a:rPr lang="es-CR" b="1" dirty="0" err="1" smtClean="0"/>
            <a:t>cuar</a:t>
          </a:r>
          <a:r>
            <a:rPr lang="es-CR" b="1" dirty="0" smtClean="0"/>
            <a:t> </a:t>
          </a:r>
          <a:r>
            <a:rPr lang="es-CR" dirty="0" smtClean="0"/>
            <a:t>y el Transitorio respectivo.</a:t>
          </a:r>
          <a:endParaRPr lang="es-CR" dirty="0"/>
        </a:p>
      </dgm:t>
    </dgm:pt>
    <dgm:pt modelId="{6144A240-C6A5-4E98-82BB-CC873E43D4B8}" type="parTrans" cxnId="{6DC21200-60A2-4454-8193-BF811D608785}">
      <dgm:prSet/>
      <dgm:spPr/>
      <dgm:t>
        <a:bodyPr/>
        <a:lstStyle/>
        <a:p>
          <a:endParaRPr lang="es-CR"/>
        </a:p>
      </dgm:t>
    </dgm:pt>
    <dgm:pt modelId="{A5794ABF-B780-4DCD-98B1-B4380192FA9D}" type="sibTrans" cxnId="{6DC21200-60A2-4454-8193-BF811D608785}">
      <dgm:prSet/>
      <dgm:spPr/>
      <dgm:t>
        <a:bodyPr/>
        <a:lstStyle/>
        <a:p>
          <a:endParaRPr lang="es-CR"/>
        </a:p>
      </dgm:t>
    </dgm:pt>
    <dgm:pt modelId="{4C689CCF-3DDE-4A0E-BB37-ACB464B5FE02}">
      <dgm:prSet/>
      <dgm:spPr/>
      <dgm:t>
        <a:bodyPr/>
        <a:lstStyle/>
        <a:p>
          <a:r>
            <a:rPr lang="es-CR" smtClean="0"/>
            <a:t>Segundo </a:t>
          </a:r>
          <a:endParaRPr lang="es-CR" dirty="0"/>
        </a:p>
      </dgm:t>
    </dgm:pt>
    <dgm:pt modelId="{F472CF85-DEA8-49F5-8359-01EA5088E202}" type="parTrans" cxnId="{617DCDDA-E5BB-42F2-AC01-B9A91D8A3267}">
      <dgm:prSet/>
      <dgm:spPr/>
      <dgm:t>
        <a:bodyPr/>
        <a:lstStyle/>
        <a:p>
          <a:endParaRPr lang="es-CR"/>
        </a:p>
      </dgm:t>
    </dgm:pt>
    <dgm:pt modelId="{F153EC4B-CF75-481C-B3E0-C795A446C9F4}" type="sibTrans" cxnId="{617DCDDA-E5BB-42F2-AC01-B9A91D8A3267}">
      <dgm:prSet/>
      <dgm:spPr/>
      <dgm:t>
        <a:bodyPr/>
        <a:lstStyle/>
        <a:p>
          <a:endParaRPr lang="es-CR"/>
        </a:p>
      </dgm:t>
    </dgm:pt>
    <dgm:pt modelId="{0E7FB2AD-5B66-450B-A74B-3CE7184CCF79}">
      <dgm:prSet/>
      <dgm:spPr/>
      <dgm:t>
        <a:bodyPr/>
        <a:lstStyle/>
        <a:p>
          <a:r>
            <a:rPr lang="es-CR" smtClean="0"/>
            <a:t>Tercero</a:t>
          </a:r>
          <a:endParaRPr lang="es-CR" dirty="0"/>
        </a:p>
      </dgm:t>
    </dgm:pt>
    <dgm:pt modelId="{94B9D630-0655-4136-BB0F-173DAFC8F4AF}" type="sibTrans" cxnId="{11C06140-7AB9-46DB-959B-45EDE47A3737}">
      <dgm:prSet/>
      <dgm:spPr/>
      <dgm:t>
        <a:bodyPr/>
        <a:lstStyle/>
        <a:p>
          <a:endParaRPr lang="es-CR"/>
        </a:p>
      </dgm:t>
    </dgm:pt>
    <dgm:pt modelId="{FAD8B273-64FD-445C-B549-01781575DB90}" type="parTrans" cxnId="{11C06140-7AB9-46DB-959B-45EDE47A3737}">
      <dgm:prSet/>
      <dgm:spPr/>
      <dgm:t>
        <a:bodyPr/>
        <a:lstStyle/>
        <a:p>
          <a:endParaRPr lang="es-CR"/>
        </a:p>
      </dgm:t>
    </dgm:pt>
    <dgm:pt modelId="{0C17202E-D5EF-484A-BD83-CA0C1F28D9DB}" type="pres">
      <dgm:prSet presAssocID="{81A9D883-33D7-4798-A185-16DF56EA3875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s-CR"/>
        </a:p>
      </dgm:t>
    </dgm:pt>
    <dgm:pt modelId="{B1A58C3C-B0F9-4B4C-9DB5-A9D171855620}" type="pres">
      <dgm:prSet presAssocID="{151913F8-B634-49C3-8C1D-E245DB5A94B9}" presName="composite" presStyleCnt="0"/>
      <dgm:spPr/>
      <dgm:t>
        <a:bodyPr/>
        <a:lstStyle/>
        <a:p>
          <a:endParaRPr lang="es-CR"/>
        </a:p>
      </dgm:t>
    </dgm:pt>
    <dgm:pt modelId="{8A3BEDA6-5E30-4467-B90E-35910F4C188F}" type="pres">
      <dgm:prSet presAssocID="{151913F8-B634-49C3-8C1D-E245DB5A94B9}" presName="FirstChild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AFE38234-C654-483F-A348-B6F7499F2F51}" type="pres">
      <dgm:prSet presAssocID="{151913F8-B634-49C3-8C1D-E245DB5A94B9}" presName="Parent" presStyleLbl="alignNode1" presStyleIdx="0" presStyleCnt="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B80E2782-35FC-4FF0-AC38-58EA9B325DB6}" type="pres">
      <dgm:prSet presAssocID="{151913F8-B634-49C3-8C1D-E245DB5A94B9}" presName="Accent" presStyleLbl="parChTrans1D1" presStyleIdx="0" presStyleCnt="3"/>
      <dgm:spPr/>
      <dgm:t>
        <a:bodyPr/>
        <a:lstStyle/>
        <a:p>
          <a:endParaRPr lang="es-CR"/>
        </a:p>
      </dgm:t>
    </dgm:pt>
    <dgm:pt modelId="{ED006110-5D59-42B6-A1E7-A09D4C645EDC}" type="pres">
      <dgm:prSet presAssocID="{92B2D89C-73DE-4D37-94D3-0E376D387910}" presName="sibTrans" presStyleCnt="0"/>
      <dgm:spPr/>
      <dgm:t>
        <a:bodyPr/>
        <a:lstStyle/>
        <a:p>
          <a:endParaRPr lang="es-CR"/>
        </a:p>
      </dgm:t>
    </dgm:pt>
    <dgm:pt modelId="{85A85C8C-4AEB-4AB2-A53A-520D0C4812EF}" type="pres">
      <dgm:prSet presAssocID="{4C689CCF-3DDE-4A0E-BB37-ACB464B5FE02}" presName="composite" presStyleCnt="0"/>
      <dgm:spPr/>
      <dgm:t>
        <a:bodyPr/>
        <a:lstStyle/>
        <a:p>
          <a:endParaRPr lang="es-CR"/>
        </a:p>
      </dgm:t>
    </dgm:pt>
    <dgm:pt modelId="{D875254B-B656-4E2A-8C57-C5C3B469B606}" type="pres">
      <dgm:prSet presAssocID="{4C689CCF-3DDE-4A0E-BB37-ACB464B5FE02}" presName="FirstChild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B7646289-113C-469C-A058-CFE1C35FF720}" type="pres">
      <dgm:prSet presAssocID="{4C689CCF-3DDE-4A0E-BB37-ACB464B5FE02}" presName="Parent" presStyleLbl="alignNode1" presStyleIdx="1" presStyleCnt="3" custScaleY="155521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2B13D11A-943F-4273-B4D9-38A9F6467B5D}" type="pres">
      <dgm:prSet presAssocID="{4C689CCF-3DDE-4A0E-BB37-ACB464B5FE02}" presName="Accent" presStyleLbl="parChTrans1D1" presStyleIdx="1" presStyleCnt="3" custLinFactY="400000" custLinFactNeighborX="-6" custLinFactNeighborY="474375"/>
      <dgm:spPr/>
      <dgm:t>
        <a:bodyPr/>
        <a:lstStyle/>
        <a:p>
          <a:endParaRPr lang="es-CR"/>
        </a:p>
      </dgm:t>
    </dgm:pt>
    <dgm:pt modelId="{B22E5C63-4BE5-40BD-955A-1B9AB9FCEAC3}" type="pres">
      <dgm:prSet presAssocID="{F153EC4B-CF75-481C-B3E0-C795A446C9F4}" presName="sibTrans" presStyleCnt="0"/>
      <dgm:spPr/>
      <dgm:t>
        <a:bodyPr/>
        <a:lstStyle/>
        <a:p>
          <a:endParaRPr lang="es-CR"/>
        </a:p>
      </dgm:t>
    </dgm:pt>
    <dgm:pt modelId="{7EC1432E-C764-458E-BEB1-DFC60B0117AE}" type="pres">
      <dgm:prSet presAssocID="{0E7FB2AD-5B66-450B-A74B-3CE7184CCF79}" presName="composite" presStyleCnt="0"/>
      <dgm:spPr/>
      <dgm:t>
        <a:bodyPr/>
        <a:lstStyle/>
        <a:p>
          <a:endParaRPr lang="es-CR"/>
        </a:p>
      </dgm:t>
    </dgm:pt>
    <dgm:pt modelId="{2B2855FD-5E61-4F3A-BFD2-412BE21260B7}" type="pres">
      <dgm:prSet presAssocID="{0E7FB2AD-5B66-450B-A74B-3CE7184CCF79}" presName="FirstChild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01087591-1EBC-4C33-84C1-D05851AFE0D8}" type="pres">
      <dgm:prSet presAssocID="{0E7FB2AD-5B66-450B-A74B-3CE7184CCF79}" presName="Parent" presStyleLbl="alignNode1" presStyleIdx="2" presStyleCnt="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3DAAEF82-BEC7-4B27-B3B7-AA1CA18F26B6}" type="pres">
      <dgm:prSet presAssocID="{0E7FB2AD-5B66-450B-A74B-3CE7184CCF79}" presName="Accent" presStyleLbl="parChTrans1D1" presStyleIdx="2" presStyleCnt="3"/>
      <dgm:spPr/>
      <dgm:t>
        <a:bodyPr/>
        <a:lstStyle/>
        <a:p>
          <a:endParaRPr lang="es-CR"/>
        </a:p>
      </dgm:t>
    </dgm:pt>
  </dgm:ptLst>
  <dgm:cxnLst>
    <dgm:cxn modelId="{617DCDDA-E5BB-42F2-AC01-B9A91D8A3267}" srcId="{81A9D883-33D7-4798-A185-16DF56EA3875}" destId="{4C689CCF-3DDE-4A0E-BB37-ACB464B5FE02}" srcOrd="1" destOrd="0" parTransId="{F472CF85-DEA8-49F5-8359-01EA5088E202}" sibTransId="{F153EC4B-CF75-481C-B3E0-C795A446C9F4}"/>
    <dgm:cxn modelId="{A311254A-BF35-486D-BE3E-F8F43B37CE8E}" type="presOf" srcId="{81A9D883-33D7-4798-A185-16DF56EA3875}" destId="{0C17202E-D5EF-484A-BD83-CA0C1F28D9DB}" srcOrd="0" destOrd="0" presId="urn:microsoft.com/office/officeart/2011/layout/TabList"/>
    <dgm:cxn modelId="{8D31069A-5C79-474C-ACFF-D9661134D1DF}" type="presOf" srcId="{0E7FB2AD-5B66-450B-A74B-3CE7184CCF79}" destId="{01087591-1EBC-4C33-84C1-D05851AFE0D8}" srcOrd="0" destOrd="0" presId="urn:microsoft.com/office/officeart/2011/layout/TabList"/>
    <dgm:cxn modelId="{6DC21200-60A2-4454-8193-BF811D608785}" srcId="{151913F8-B634-49C3-8C1D-E245DB5A94B9}" destId="{077D3FE8-0787-441A-B0E3-B3A4468058D6}" srcOrd="0" destOrd="0" parTransId="{6144A240-C6A5-4E98-82BB-CC873E43D4B8}" sibTransId="{A5794ABF-B780-4DCD-98B1-B4380192FA9D}"/>
    <dgm:cxn modelId="{11C06140-7AB9-46DB-959B-45EDE47A3737}" srcId="{81A9D883-33D7-4798-A185-16DF56EA3875}" destId="{0E7FB2AD-5B66-450B-A74B-3CE7184CCF79}" srcOrd="2" destOrd="0" parTransId="{FAD8B273-64FD-445C-B549-01781575DB90}" sibTransId="{94B9D630-0655-4136-BB0F-173DAFC8F4AF}"/>
    <dgm:cxn modelId="{79BE6084-7BEB-4A27-AA44-73692BE59EE1}" type="presOf" srcId="{151913F8-B634-49C3-8C1D-E245DB5A94B9}" destId="{AFE38234-C654-483F-A348-B6F7499F2F51}" srcOrd="0" destOrd="0" presId="urn:microsoft.com/office/officeart/2011/layout/TabList"/>
    <dgm:cxn modelId="{55F89B11-4D67-41A4-A53C-B22B541B80D1}" srcId="{81A9D883-33D7-4798-A185-16DF56EA3875}" destId="{151913F8-B634-49C3-8C1D-E245DB5A94B9}" srcOrd="0" destOrd="0" parTransId="{FFD832E1-3A83-4195-9759-30331A047371}" sibTransId="{92B2D89C-73DE-4D37-94D3-0E376D387910}"/>
    <dgm:cxn modelId="{F9DCCF80-20FA-4F23-9EE4-8251E5F7045E}" type="presOf" srcId="{077D3FE8-0787-441A-B0E3-B3A4468058D6}" destId="{8A3BEDA6-5E30-4467-B90E-35910F4C188F}" srcOrd="0" destOrd="0" presId="urn:microsoft.com/office/officeart/2011/layout/TabList"/>
    <dgm:cxn modelId="{6375F2AA-EB8A-4083-AE49-4809311620CC}" type="presOf" srcId="{4C689CCF-3DDE-4A0E-BB37-ACB464B5FE02}" destId="{B7646289-113C-469C-A058-CFE1C35FF720}" srcOrd="0" destOrd="0" presId="urn:microsoft.com/office/officeart/2011/layout/TabList"/>
    <dgm:cxn modelId="{7740222F-9FFC-4754-8C82-3C97FFBBE237}" type="presParOf" srcId="{0C17202E-D5EF-484A-BD83-CA0C1F28D9DB}" destId="{B1A58C3C-B0F9-4B4C-9DB5-A9D171855620}" srcOrd="0" destOrd="0" presId="urn:microsoft.com/office/officeart/2011/layout/TabList"/>
    <dgm:cxn modelId="{C5BF2BCC-6D3C-4043-B0F3-D59165E3FC27}" type="presParOf" srcId="{B1A58C3C-B0F9-4B4C-9DB5-A9D171855620}" destId="{8A3BEDA6-5E30-4467-B90E-35910F4C188F}" srcOrd="0" destOrd="0" presId="urn:microsoft.com/office/officeart/2011/layout/TabList"/>
    <dgm:cxn modelId="{6245EF68-FB1C-4251-9A77-05E901C75A1C}" type="presParOf" srcId="{B1A58C3C-B0F9-4B4C-9DB5-A9D171855620}" destId="{AFE38234-C654-483F-A348-B6F7499F2F51}" srcOrd="1" destOrd="0" presId="urn:microsoft.com/office/officeart/2011/layout/TabList"/>
    <dgm:cxn modelId="{867A46F1-DB55-47EE-BF4F-D011FA7EB34F}" type="presParOf" srcId="{B1A58C3C-B0F9-4B4C-9DB5-A9D171855620}" destId="{B80E2782-35FC-4FF0-AC38-58EA9B325DB6}" srcOrd="2" destOrd="0" presId="urn:microsoft.com/office/officeart/2011/layout/TabList"/>
    <dgm:cxn modelId="{252B9BAA-1187-4371-8B41-1CD14DA90CDB}" type="presParOf" srcId="{0C17202E-D5EF-484A-BD83-CA0C1F28D9DB}" destId="{ED006110-5D59-42B6-A1E7-A09D4C645EDC}" srcOrd="1" destOrd="0" presId="urn:microsoft.com/office/officeart/2011/layout/TabList"/>
    <dgm:cxn modelId="{948A4FDD-59AE-4DE9-B1AF-117B40777D43}" type="presParOf" srcId="{0C17202E-D5EF-484A-BD83-CA0C1F28D9DB}" destId="{85A85C8C-4AEB-4AB2-A53A-520D0C4812EF}" srcOrd="2" destOrd="0" presId="urn:microsoft.com/office/officeart/2011/layout/TabList"/>
    <dgm:cxn modelId="{E7FD7DC1-2E30-4379-A97C-D49E92AACEDE}" type="presParOf" srcId="{85A85C8C-4AEB-4AB2-A53A-520D0C4812EF}" destId="{D875254B-B656-4E2A-8C57-C5C3B469B606}" srcOrd="0" destOrd="0" presId="urn:microsoft.com/office/officeart/2011/layout/TabList"/>
    <dgm:cxn modelId="{0FCEE10D-9253-4D19-BA90-43D34EC3BA60}" type="presParOf" srcId="{85A85C8C-4AEB-4AB2-A53A-520D0C4812EF}" destId="{B7646289-113C-469C-A058-CFE1C35FF720}" srcOrd="1" destOrd="0" presId="urn:microsoft.com/office/officeart/2011/layout/TabList"/>
    <dgm:cxn modelId="{477ECD67-6AF5-4F9B-8C8F-C7AF1CB51DA6}" type="presParOf" srcId="{85A85C8C-4AEB-4AB2-A53A-520D0C4812EF}" destId="{2B13D11A-943F-4273-B4D9-38A9F6467B5D}" srcOrd="2" destOrd="0" presId="urn:microsoft.com/office/officeart/2011/layout/TabList"/>
    <dgm:cxn modelId="{22676E18-4B40-4CF8-A909-A1D3376C9C78}" type="presParOf" srcId="{0C17202E-D5EF-484A-BD83-CA0C1F28D9DB}" destId="{B22E5C63-4BE5-40BD-955A-1B9AB9FCEAC3}" srcOrd="3" destOrd="0" presId="urn:microsoft.com/office/officeart/2011/layout/TabList"/>
    <dgm:cxn modelId="{C0D3AA16-3E42-4AFC-8984-F6EECE0D4D1C}" type="presParOf" srcId="{0C17202E-D5EF-484A-BD83-CA0C1F28D9DB}" destId="{7EC1432E-C764-458E-BEB1-DFC60B0117AE}" srcOrd="4" destOrd="0" presId="urn:microsoft.com/office/officeart/2011/layout/TabList"/>
    <dgm:cxn modelId="{A01AA076-A56B-4140-BE60-6BD6F9B61A2C}" type="presParOf" srcId="{7EC1432E-C764-458E-BEB1-DFC60B0117AE}" destId="{2B2855FD-5E61-4F3A-BFD2-412BE21260B7}" srcOrd="0" destOrd="0" presId="urn:microsoft.com/office/officeart/2011/layout/TabList"/>
    <dgm:cxn modelId="{EB1BC818-36B4-469F-85D0-9E3B3A0D844B}" type="presParOf" srcId="{7EC1432E-C764-458E-BEB1-DFC60B0117AE}" destId="{01087591-1EBC-4C33-84C1-D05851AFE0D8}" srcOrd="1" destOrd="0" presId="urn:microsoft.com/office/officeart/2011/layout/TabList"/>
    <dgm:cxn modelId="{40D42327-9015-4C4F-8D00-A409A7B8437B}" type="presParOf" srcId="{7EC1432E-C764-458E-BEB1-DFC60B0117AE}" destId="{3DAAEF82-BEC7-4B27-B3B7-AA1CA18F26B6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4CC9DEA-F382-4186-860D-512E1C69EBDC}" type="doc">
      <dgm:prSet loTypeId="urn:microsoft.com/office/officeart/2009/3/layout/PhasedProcess" loCatId="process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s-CR"/>
        </a:p>
      </dgm:t>
    </dgm:pt>
    <dgm:pt modelId="{57033EB7-BDDD-403F-8138-EEDF17ADD429}">
      <dgm:prSet custT="1"/>
      <dgm:spPr/>
      <dgm:t>
        <a:bodyPr/>
        <a:lstStyle/>
        <a:p>
          <a:pPr rtl="0"/>
          <a:r>
            <a:rPr lang="es-CR" sz="1400" b="1" dirty="0" smtClean="0"/>
            <a:t>Derecho Penal</a:t>
          </a:r>
          <a:endParaRPr lang="es-CR" sz="1400" dirty="0"/>
        </a:p>
      </dgm:t>
    </dgm:pt>
    <dgm:pt modelId="{84DFE94F-38F3-477C-A582-A40174635288}" type="parTrans" cxnId="{05BEFCFD-C8CA-4B57-916A-178BAB0AB080}">
      <dgm:prSet/>
      <dgm:spPr/>
      <dgm:t>
        <a:bodyPr/>
        <a:lstStyle/>
        <a:p>
          <a:endParaRPr lang="es-CR" sz="1200"/>
        </a:p>
      </dgm:t>
    </dgm:pt>
    <dgm:pt modelId="{7E3DC2E4-ED3F-4DB2-9B22-2E1A5819EEBC}" type="sibTrans" cxnId="{05BEFCFD-C8CA-4B57-916A-178BAB0AB080}">
      <dgm:prSet/>
      <dgm:spPr/>
      <dgm:t>
        <a:bodyPr/>
        <a:lstStyle/>
        <a:p>
          <a:endParaRPr lang="es-CR" sz="1200"/>
        </a:p>
      </dgm:t>
    </dgm:pt>
    <dgm:pt modelId="{9D2983EF-40A3-4A4A-A5CA-DAB3EE8A2968}">
      <dgm:prSet custT="1"/>
      <dgm:spPr>
        <a:solidFill>
          <a:schemeClr val="accent4"/>
        </a:solidFill>
      </dgm:spPr>
      <dgm:t>
        <a:bodyPr/>
        <a:lstStyle/>
        <a:p>
          <a:pPr rtl="0"/>
          <a:r>
            <a:rPr lang="es-CR" sz="1600" b="1" dirty="0" smtClean="0">
              <a:solidFill>
                <a:schemeClr val="bg1"/>
              </a:solidFill>
            </a:rPr>
            <a:t>Delito =</a:t>
          </a:r>
        </a:p>
        <a:p>
          <a:pPr rtl="0"/>
          <a:r>
            <a:rPr lang="es-CR" sz="1600" b="1" dirty="0" smtClean="0">
              <a:solidFill>
                <a:schemeClr val="bg1"/>
              </a:solidFill>
            </a:rPr>
            <a:t>Pena</a:t>
          </a:r>
          <a:endParaRPr lang="es-CR" sz="1600" dirty="0">
            <a:solidFill>
              <a:schemeClr val="bg1"/>
            </a:solidFill>
          </a:endParaRPr>
        </a:p>
      </dgm:t>
    </dgm:pt>
    <dgm:pt modelId="{3920DDF5-393B-4C19-B319-6E15783F6447}" type="parTrans" cxnId="{8C428150-A7EF-4369-AE54-61459DBDCC4B}">
      <dgm:prSet/>
      <dgm:spPr/>
      <dgm:t>
        <a:bodyPr/>
        <a:lstStyle/>
        <a:p>
          <a:endParaRPr lang="es-CR" sz="1200"/>
        </a:p>
      </dgm:t>
    </dgm:pt>
    <dgm:pt modelId="{A41C5E4F-8DFB-4720-A60D-94B88C9CEB01}" type="sibTrans" cxnId="{8C428150-A7EF-4369-AE54-61459DBDCC4B}">
      <dgm:prSet/>
      <dgm:spPr/>
      <dgm:t>
        <a:bodyPr/>
        <a:lstStyle/>
        <a:p>
          <a:endParaRPr lang="es-CR" sz="1200"/>
        </a:p>
      </dgm:t>
    </dgm:pt>
    <dgm:pt modelId="{F377C065-A32A-49D7-91BB-CBAF48D9E080}">
      <dgm:prSet custT="1"/>
      <dgm:spPr/>
      <dgm:t>
        <a:bodyPr/>
        <a:lstStyle/>
        <a:p>
          <a:pPr rtl="0"/>
          <a:r>
            <a:rPr lang="es-CR" sz="1600" b="1" dirty="0" smtClean="0"/>
            <a:t>Reforma CPP 1998</a:t>
          </a:r>
          <a:endParaRPr lang="es-CR" sz="1600" dirty="0"/>
        </a:p>
      </dgm:t>
    </dgm:pt>
    <dgm:pt modelId="{44E742AE-BD1A-4F93-AEC4-9E6970D98880}" type="parTrans" cxnId="{1278731B-7563-4C77-AF58-5132D8F931F2}">
      <dgm:prSet/>
      <dgm:spPr/>
      <dgm:t>
        <a:bodyPr/>
        <a:lstStyle/>
        <a:p>
          <a:endParaRPr lang="es-CR" sz="1200"/>
        </a:p>
      </dgm:t>
    </dgm:pt>
    <dgm:pt modelId="{F164727F-8BBC-4C6A-BC5A-42B2CCABB5BD}" type="sibTrans" cxnId="{1278731B-7563-4C77-AF58-5132D8F931F2}">
      <dgm:prSet/>
      <dgm:spPr/>
      <dgm:t>
        <a:bodyPr/>
        <a:lstStyle/>
        <a:p>
          <a:endParaRPr lang="es-CR" sz="1200"/>
        </a:p>
      </dgm:t>
    </dgm:pt>
    <dgm:pt modelId="{95843C16-2D8C-4DC6-8F13-580D0F2F72E5}">
      <dgm:prSet custT="1"/>
      <dgm:spPr>
        <a:solidFill>
          <a:schemeClr val="accent5"/>
        </a:solidFill>
      </dgm:spPr>
      <dgm:t>
        <a:bodyPr/>
        <a:lstStyle/>
        <a:p>
          <a:pPr rtl="0"/>
          <a:r>
            <a:rPr lang="es-CR" sz="1400" b="1" dirty="0" smtClean="0">
              <a:solidFill>
                <a:schemeClr val="bg1"/>
              </a:solidFill>
            </a:rPr>
            <a:t>Justicia Restauradora</a:t>
          </a:r>
          <a:endParaRPr lang="es-CR" sz="1400" dirty="0">
            <a:solidFill>
              <a:schemeClr val="bg1"/>
            </a:solidFill>
          </a:endParaRPr>
        </a:p>
      </dgm:t>
    </dgm:pt>
    <dgm:pt modelId="{ACDF38FE-DC80-4F2F-8E50-CC9E05356988}" type="parTrans" cxnId="{8A0CEB9C-E667-4E17-9E10-28EB99F1F94B}">
      <dgm:prSet/>
      <dgm:spPr/>
      <dgm:t>
        <a:bodyPr/>
        <a:lstStyle/>
        <a:p>
          <a:endParaRPr lang="es-CR" sz="1200"/>
        </a:p>
      </dgm:t>
    </dgm:pt>
    <dgm:pt modelId="{E7D6D88B-FF37-4C37-B71B-F13913942D1D}" type="sibTrans" cxnId="{8A0CEB9C-E667-4E17-9E10-28EB99F1F94B}">
      <dgm:prSet/>
      <dgm:spPr/>
      <dgm:t>
        <a:bodyPr/>
        <a:lstStyle/>
        <a:p>
          <a:endParaRPr lang="es-CR" sz="1200"/>
        </a:p>
      </dgm:t>
    </dgm:pt>
    <dgm:pt modelId="{B5039970-51A8-4930-B57F-72A209356E96}">
      <dgm:prSet custT="1"/>
      <dgm:spPr>
        <a:solidFill>
          <a:schemeClr val="accent5"/>
        </a:solidFill>
      </dgm:spPr>
      <dgm:t>
        <a:bodyPr/>
        <a:lstStyle/>
        <a:p>
          <a:pPr rtl="0"/>
          <a:r>
            <a:rPr lang="es-CR" sz="1300" b="1" dirty="0" smtClean="0">
              <a:solidFill>
                <a:schemeClr val="bg1"/>
              </a:solidFill>
            </a:rPr>
            <a:t>Delito o Falta no implica imposición de una pena o sanción</a:t>
          </a:r>
          <a:endParaRPr lang="es-CR" sz="1300" dirty="0">
            <a:solidFill>
              <a:schemeClr val="bg1"/>
            </a:solidFill>
          </a:endParaRPr>
        </a:p>
      </dgm:t>
    </dgm:pt>
    <dgm:pt modelId="{249CC0B4-9A1C-4FC0-A1E9-6CEAA575E6E2}" type="parTrans" cxnId="{74D68FFC-DBDE-4F46-AAC5-9F403855394A}">
      <dgm:prSet/>
      <dgm:spPr/>
      <dgm:t>
        <a:bodyPr/>
        <a:lstStyle/>
        <a:p>
          <a:endParaRPr lang="es-CR" sz="1200"/>
        </a:p>
      </dgm:t>
    </dgm:pt>
    <dgm:pt modelId="{A105E780-F57C-436F-B1E8-9F5C4FACFCAC}" type="sibTrans" cxnId="{74D68FFC-DBDE-4F46-AAC5-9F403855394A}">
      <dgm:prSet/>
      <dgm:spPr/>
      <dgm:t>
        <a:bodyPr/>
        <a:lstStyle/>
        <a:p>
          <a:endParaRPr lang="es-CR" sz="1200"/>
        </a:p>
      </dgm:t>
    </dgm:pt>
    <dgm:pt modelId="{9562BF9A-C403-4BD0-8D7C-55F004B40883}">
      <dgm:prSet custT="1"/>
      <dgm:spPr>
        <a:solidFill>
          <a:schemeClr val="accent5"/>
        </a:solidFill>
      </dgm:spPr>
      <dgm:t>
        <a:bodyPr/>
        <a:lstStyle/>
        <a:p>
          <a:pPr rtl="0"/>
          <a:r>
            <a:rPr lang="es-CR" sz="1300" b="1" smtClean="0">
              <a:solidFill>
                <a:schemeClr val="bg1"/>
              </a:solidFill>
            </a:rPr>
            <a:t>MEDIDAS ALTERNAS DE SOLUCIÓN DE CONFLICTOS</a:t>
          </a:r>
          <a:endParaRPr lang="es-CR" sz="1300">
            <a:solidFill>
              <a:schemeClr val="bg1"/>
            </a:solidFill>
          </a:endParaRPr>
        </a:p>
      </dgm:t>
    </dgm:pt>
    <dgm:pt modelId="{A1C2F057-0DB1-4F43-AB36-8CA413E36356}" type="parTrans" cxnId="{B5B07B77-A8C2-4997-87BF-7441EAF55B5B}">
      <dgm:prSet/>
      <dgm:spPr/>
      <dgm:t>
        <a:bodyPr/>
        <a:lstStyle/>
        <a:p>
          <a:endParaRPr lang="es-CR" sz="1200"/>
        </a:p>
      </dgm:t>
    </dgm:pt>
    <dgm:pt modelId="{E73DC480-A338-4396-838D-E92791A03D2C}" type="sibTrans" cxnId="{B5B07B77-A8C2-4997-87BF-7441EAF55B5B}">
      <dgm:prSet/>
      <dgm:spPr/>
      <dgm:t>
        <a:bodyPr/>
        <a:lstStyle/>
        <a:p>
          <a:endParaRPr lang="es-CR" sz="1200"/>
        </a:p>
      </dgm:t>
    </dgm:pt>
    <dgm:pt modelId="{C21AD44C-8233-4B99-9E76-46B3F68BEF7B}" type="pres">
      <dgm:prSet presAssocID="{94CC9DEA-F382-4186-860D-512E1C69EBDC}" presName="Name0" presStyleCnt="0">
        <dgm:presLayoutVars>
          <dgm:chMax val="3"/>
          <dgm:chPref val="3"/>
          <dgm:bulletEnabled val="1"/>
          <dgm:dir/>
          <dgm:animLvl val="lvl"/>
        </dgm:presLayoutVars>
      </dgm:prSet>
      <dgm:spPr/>
      <dgm:t>
        <a:bodyPr/>
        <a:lstStyle/>
        <a:p>
          <a:endParaRPr lang="es-CR"/>
        </a:p>
      </dgm:t>
    </dgm:pt>
    <dgm:pt modelId="{25192EFE-25EC-4F13-9480-CC4A3256AF88}" type="pres">
      <dgm:prSet presAssocID="{94CC9DEA-F382-4186-860D-512E1C69EBDC}" presName="arc1" presStyleLbl="node1" presStyleIdx="0" presStyleCnt="2" custLinFactNeighborX="-4194" custLinFactNeighborY="0"/>
      <dgm:spPr/>
    </dgm:pt>
    <dgm:pt modelId="{1DD12B09-E56F-40EC-83FD-DC398B1258D5}" type="pres">
      <dgm:prSet presAssocID="{94CC9DEA-F382-4186-860D-512E1C69EBDC}" presName="arc3" presStyleLbl="node1" presStyleIdx="1" presStyleCnt="2" custLinFactNeighborX="-9143" custLinFactNeighborY="0"/>
      <dgm:spPr/>
    </dgm:pt>
    <dgm:pt modelId="{F3306475-C041-4907-8B1E-495DCA37854A}" type="pres">
      <dgm:prSet presAssocID="{94CC9DEA-F382-4186-860D-512E1C69EBDC}" presName="parentText2" presStyleLbl="revTx" presStyleIdx="0" presStyleCnt="2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6F72BBD9-2023-4D16-95D3-3419254EDFED}" type="pres">
      <dgm:prSet presAssocID="{94CC9DEA-F382-4186-860D-512E1C69EBDC}" presName="middleComposite" presStyleCnt="0"/>
      <dgm:spPr/>
    </dgm:pt>
    <dgm:pt modelId="{686FEE9E-BA21-42DA-9669-ACF00BD1B03C}" type="pres">
      <dgm:prSet presAssocID="{95843C16-2D8C-4DC6-8F13-580D0F2F72E5}" presName="circ1" presStyleLbl="vennNode1" presStyleIdx="0" presStyleCnt="4" custScaleX="156048" custScaleY="129574" custLinFactNeighborX="2414" custLinFactNeighborY="61"/>
      <dgm:spPr/>
      <dgm:t>
        <a:bodyPr/>
        <a:lstStyle/>
        <a:p>
          <a:endParaRPr lang="es-CR"/>
        </a:p>
      </dgm:t>
    </dgm:pt>
    <dgm:pt modelId="{ADEBACD7-B83E-45D2-9196-B60882DECE10}" type="pres">
      <dgm:prSet presAssocID="{95843C16-2D8C-4DC6-8F13-580D0F2F72E5}" presName="circ1Tx" presStyleLbl="revTx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es-CR"/>
        </a:p>
      </dgm:t>
    </dgm:pt>
    <dgm:pt modelId="{D3364F05-A97D-402A-9DBC-C94EDD1ADC61}" type="pres">
      <dgm:prSet presAssocID="{94CC9DEA-F382-4186-860D-512E1C69EBDC}" presName="leftComposite" presStyleCnt="0"/>
      <dgm:spPr/>
    </dgm:pt>
    <dgm:pt modelId="{B1759B00-DA8A-40BC-85B0-79D91A80BE75}" type="pres">
      <dgm:prSet presAssocID="{9D2983EF-40A3-4A4A-A5CA-DAB3EE8A2968}" presName="childText1_1" presStyleLbl="vennNode1" presStyleIdx="1" presStyleCnt="4" custScaleX="159527" custScaleY="125176">
        <dgm:presLayoutVars>
          <dgm:chMax val="0"/>
          <dgm:chPref val="0"/>
        </dgm:presLayoutVars>
      </dgm:prSet>
      <dgm:spPr/>
      <dgm:t>
        <a:bodyPr/>
        <a:lstStyle/>
        <a:p>
          <a:endParaRPr lang="es-CR"/>
        </a:p>
      </dgm:t>
    </dgm:pt>
    <dgm:pt modelId="{D8ACCFBC-5B41-4F8D-AE0E-23FAF4E503EC}" type="pres">
      <dgm:prSet presAssocID="{9D2983EF-40A3-4A4A-A5CA-DAB3EE8A2968}" presName="ellipse1" presStyleLbl="vennNode1" presStyleIdx="2" presStyleCnt="4"/>
      <dgm:spPr/>
    </dgm:pt>
    <dgm:pt modelId="{FF7C5F35-3EEF-47E5-9155-36F32445ECE9}" type="pres">
      <dgm:prSet presAssocID="{9D2983EF-40A3-4A4A-A5CA-DAB3EE8A2968}" presName="ellipse2" presStyleLbl="vennNode1" presStyleIdx="3" presStyleCnt="4"/>
      <dgm:spPr/>
    </dgm:pt>
    <dgm:pt modelId="{9D26D664-5141-441E-BD94-4400A57EB06C}" type="pres">
      <dgm:prSet presAssocID="{94CC9DEA-F382-4186-860D-512E1C69EBDC}" presName="parentText1" presStyleLbl="revTx" presStyleIdx="1" presStyleCnt="2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es-CR"/>
        </a:p>
      </dgm:t>
    </dgm:pt>
  </dgm:ptLst>
  <dgm:cxnLst>
    <dgm:cxn modelId="{05BEFCFD-C8CA-4B57-916A-178BAB0AB080}" srcId="{94CC9DEA-F382-4186-860D-512E1C69EBDC}" destId="{57033EB7-BDDD-403F-8138-EEDF17ADD429}" srcOrd="0" destOrd="0" parTransId="{84DFE94F-38F3-477C-A582-A40174635288}" sibTransId="{7E3DC2E4-ED3F-4DB2-9B22-2E1A5819EEBC}"/>
    <dgm:cxn modelId="{8752CE7E-573D-4A7A-A1F9-03CEE51EFB8F}" type="presOf" srcId="{9562BF9A-C403-4BD0-8D7C-55F004B40883}" destId="{686FEE9E-BA21-42DA-9669-ACF00BD1B03C}" srcOrd="0" destOrd="2" presId="urn:microsoft.com/office/officeart/2009/3/layout/PhasedProcess"/>
    <dgm:cxn modelId="{8C428150-A7EF-4369-AE54-61459DBDCC4B}" srcId="{57033EB7-BDDD-403F-8138-EEDF17ADD429}" destId="{9D2983EF-40A3-4A4A-A5CA-DAB3EE8A2968}" srcOrd="0" destOrd="0" parTransId="{3920DDF5-393B-4C19-B319-6E15783F6447}" sibTransId="{A41C5E4F-8DFB-4720-A60D-94B88C9CEB01}"/>
    <dgm:cxn modelId="{8DF82811-7F05-4DC3-A59C-DA185A0B4C72}" type="presOf" srcId="{94CC9DEA-F382-4186-860D-512E1C69EBDC}" destId="{C21AD44C-8233-4B99-9E76-46B3F68BEF7B}" srcOrd="0" destOrd="0" presId="urn:microsoft.com/office/officeart/2009/3/layout/PhasedProcess"/>
    <dgm:cxn modelId="{CE97B013-50AA-4CC4-9857-30A0FDE38415}" type="presOf" srcId="{95843C16-2D8C-4DC6-8F13-580D0F2F72E5}" destId="{686FEE9E-BA21-42DA-9669-ACF00BD1B03C}" srcOrd="0" destOrd="0" presId="urn:microsoft.com/office/officeart/2009/3/layout/PhasedProcess"/>
    <dgm:cxn modelId="{8A0CEB9C-E667-4E17-9E10-28EB99F1F94B}" srcId="{F377C065-A32A-49D7-91BB-CBAF48D9E080}" destId="{95843C16-2D8C-4DC6-8F13-580D0F2F72E5}" srcOrd="0" destOrd="0" parTransId="{ACDF38FE-DC80-4F2F-8E50-CC9E05356988}" sibTransId="{E7D6D88B-FF37-4C37-B71B-F13913942D1D}"/>
    <dgm:cxn modelId="{74D68FFC-DBDE-4F46-AAC5-9F403855394A}" srcId="{95843C16-2D8C-4DC6-8F13-580D0F2F72E5}" destId="{B5039970-51A8-4930-B57F-72A209356E96}" srcOrd="0" destOrd="0" parTransId="{249CC0B4-9A1C-4FC0-A1E9-6CEAA575E6E2}" sibTransId="{A105E780-F57C-436F-B1E8-9F5C4FACFCAC}"/>
    <dgm:cxn modelId="{75662975-3DD9-4704-9F4E-290AA0391B89}" type="presOf" srcId="{9562BF9A-C403-4BD0-8D7C-55F004B40883}" destId="{ADEBACD7-B83E-45D2-9196-B60882DECE10}" srcOrd="1" destOrd="2" presId="urn:microsoft.com/office/officeart/2009/3/layout/PhasedProcess"/>
    <dgm:cxn modelId="{F53245F3-D87D-4D51-8B99-50EA46F7A656}" type="presOf" srcId="{57033EB7-BDDD-403F-8138-EEDF17ADD429}" destId="{9D26D664-5141-441E-BD94-4400A57EB06C}" srcOrd="0" destOrd="0" presId="urn:microsoft.com/office/officeart/2009/3/layout/PhasedProcess"/>
    <dgm:cxn modelId="{1278731B-7563-4C77-AF58-5132D8F931F2}" srcId="{94CC9DEA-F382-4186-860D-512E1C69EBDC}" destId="{F377C065-A32A-49D7-91BB-CBAF48D9E080}" srcOrd="1" destOrd="0" parTransId="{44E742AE-BD1A-4F93-AEC4-9E6970D98880}" sibTransId="{F164727F-8BBC-4C6A-BC5A-42B2CCABB5BD}"/>
    <dgm:cxn modelId="{FFA3DFD0-5792-44D7-B2E7-17D87BC555E0}" type="presOf" srcId="{B5039970-51A8-4930-B57F-72A209356E96}" destId="{ADEBACD7-B83E-45D2-9196-B60882DECE10}" srcOrd="1" destOrd="1" presId="urn:microsoft.com/office/officeart/2009/3/layout/PhasedProcess"/>
    <dgm:cxn modelId="{A9D5E9D7-E2C4-4E07-AB91-E63ECE205BDF}" type="presOf" srcId="{F377C065-A32A-49D7-91BB-CBAF48D9E080}" destId="{F3306475-C041-4907-8B1E-495DCA37854A}" srcOrd="0" destOrd="0" presId="urn:microsoft.com/office/officeart/2009/3/layout/PhasedProcess"/>
    <dgm:cxn modelId="{6BF186DE-5B0C-440A-8850-2B097DDCD324}" type="presOf" srcId="{9D2983EF-40A3-4A4A-A5CA-DAB3EE8A2968}" destId="{B1759B00-DA8A-40BC-85B0-79D91A80BE75}" srcOrd="0" destOrd="0" presId="urn:microsoft.com/office/officeart/2009/3/layout/PhasedProcess"/>
    <dgm:cxn modelId="{B5B07B77-A8C2-4997-87BF-7441EAF55B5B}" srcId="{95843C16-2D8C-4DC6-8F13-580D0F2F72E5}" destId="{9562BF9A-C403-4BD0-8D7C-55F004B40883}" srcOrd="1" destOrd="0" parTransId="{A1C2F057-0DB1-4F43-AB36-8CA413E36356}" sibTransId="{E73DC480-A338-4396-838D-E92791A03D2C}"/>
    <dgm:cxn modelId="{978C7296-58AE-473B-8A0C-68A50D9AEC62}" type="presOf" srcId="{95843C16-2D8C-4DC6-8F13-580D0F2F72E5}" destId="{ADEBACD7-B83E-45D2-9196-B60882DECE10}" srcOrd="1" destOrd="0" presId="urn:microsoft.com/office/officeart/2009/3/layout/PhasedProcess"/>
    <dgm:cxn modelId="{B08CDD4D-4C2F-48E3-B164-3BA78DC0DE50}" type="presOf" srcId="{B5039970-51A8-4930-B57F-72A209356E96}" destId="{686FEE9E-BA21-42DA-9669-ACF00BD1B03C}" srcOrd="0" destOrd="1" presId="urn:microsoft.com/office/officeart/2009/3/layout/PhasedProcess"/>
    <dgm:cxn modelId="{6A2FD4C9-5459-45CC-95C3-F45B1D2CF29D}" type="presParOf" srcId="{C21AD44C-8233-4B99-9E76-46B3F68BEF7B}" destId="{25192EFE-25EC-4F13-9480-CC4A3256AF88}" srcOrd="0" destOrd="0" presId="urn:microsoft.com/office/officeart/2009/3/layout/PhasedProcess"/>
    <dgm:cxn modelId="{AABCE50C-652D-4225-AFA2-588004D80F50}" type="presParOf" srcId="{C21AD44C-8233-4B99-9E76-46B3F68BEF7B}" destId="{1DD12B09-E56F-40EC-83FD-DC398B1258D5}" srcOrd="1" destOrd="0" presId="urn:microsoft.com/office/officeart/2009/3/layout/PhasedProcess"/>
    <dgm:cxn modelId="{34054D63-3647-4220-841A-79CB1C3C5524}" type="presParOf" srcId="{C21AD44C-8233-4B99-9E76-46B3F68BEF7B}" destId="{F3306475-C041-4907-8B1E-495DCA37854A}" srcOrd="2" destOrd="0" presId="urn:microsoft.com/office/officeart/2009/3/layout/PhasedProcess"/>
    <dgm:cxn modelId="{91296AA5-9EA6-400B-BD9D-AA7E521D6D63}" type="presParOf" srcId="{C21AD44C-8233-4B99-9E76-46B3F68BEF7B}" destId="{6F72BBD9-2023-4D16-95D3-3419254EDFED}" srcOrd="3" destOrd="0" presId="urn:microsoft.com/office/officeart/2009/3/layout/PhasedProcess"/>
    <dgm:cxn modelId="{232E59BE-EFCF-464B-9B38-FC588D205E87}" type="presParOf" srcId="{6F72BBD9-2023-4D16-95D3-3419254EDFED}" destId="{686FEE9E-BA21-42DA-9669-ACF00BD1B03C}" srcOrd="0" destOrd="0" presId="urn:microsoft.com/office/officeart/2009/3/layout/PhasedProcess"/>
    <dgm:cxn modelId="{4FD72A07-1CBC-4C1F-BB9C-5038B6409473}" type="presParOf" srcId="{6F72BBD9-2023-4D16-95D3-3419254EDFED}" destId="{ADEBACD7-B83E-45D2-9196-B60882DECE10}" srcOrd="1" destOrd="0" presId="urn:microsoft.com/office/officeart/2009/3/layout/PhasedProcess"/>
    <dgm:cxn modelId="{CDD54556-C244-4552-B5E2-EF230F88A74D}" type="presParOf" srcId="{C21AD44C-8233-4B99-9E76-46B3F68BEF7B}" destId="{D3364F05-A97D-402A-9DBC-C94EDD1ADC61}" srcOrd="4" destOrd="0" presId="urn:microsoft.com/office/officeart/2009/3/layout/PhasedProcess"/>
    <dgm:cxn modelId="{1D778C5E-5CB2-4566-BC39-9B48806C8A54}" type="presParOf" srcId="{D3364F05-A97D-402A-9DBC-C94EDD1ADC61}" destId="{B1759B00-DA8A-40BC-85B0-79D91A80BE75}" srcOrd="0" destOrd="0" presId="urn:microsoft.com/office/officeart/2009/3/layout/PhasedProcess"/>
    <dgm:cxn modelId="{E60A9F46-C67F-408E-9D9D-E3ACDA2122DE}" type="presParOf" srcId="{D3364F05-A97D-402A-9DBC-C94EDD1ADC61}" destId="{D8ACCFBC-5B41-4F8D-AE0E-23FAF4E503EC}" srcOrd="1" destOrd="0" presId="urn:microsoft.com/office/officeart/2009/3/layout/PhasedProcess"/>
    <dgm:cxn modelId="{835643E3-2E42-4FEC-A738-1827DFC7237A}" type="presParOf" srcId="{D3364F05-A97D-402A-9DBC-C94EDD1ADC61}" destId="{FF7C5F35-3EEF-47E5-9155-36F32445ECE9}" srcOrd="2" destOrd="0" presId="urn:microsoft.com/office/officeart/2009/3/layout/PhasedProcess"/>
    <dgm:cxn modelId="{429B7C1D-E717-46A0-9C84-919624CA2CED}" type="presParOf" srcId="{C21AD44C-8233-4B99-9E76-46B3F68BEF7B}" destId="{9D26D664-5141-441E-BD94-4400A57EB06C}" srcOrd="5" destOrd="0" presId="urn:microsoft.com/office/officeart/2009/3/layout/Phased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1CD952C-A555-42AF-9EF8-FBBD75AAD570}" type="doc">
      <dgm:prSet loTypeId="urn:microsoft.com/office/officeart/2005/8/layout/hList1" loCatId="list" qsTypeId="urn:microsoft.com/office/officeart/2005/8/quickstyle/simple4" qsCatId="simple" csTypeId="urn:microsoft.com/office/officeart/2005/8/colors/colorful3" csCatId="colorful"/>
      <dgm:spPr/>
      <dgm:t>
        <a:bodyPr/>
        <a:lstStyle/>
        <a:p>
          <a:endParaRPr lang="es-CR"/>
        </a:p>
      </dgm:t>
    </dgm:pt>
    <dgm:pt modelId="{D4E37C02-4E3E-488F-881D-FE73332FC3CF}">
      <dgm:prSet custT="1"/>
      <dgm:spPr/>
      <dgm:t>
        <a:bodyPr/>
        <a:lstStyle/>
        <a:p>
          <a:pPr rtl="0"/>
          <a:r>
            <a:rPr lang="es-CR" sz="1600" b="1" dirty="0" smtClean="0"/>
            <a:t>Suspensión del proceso a prueba </a:t>
          </a:r>
          <a:endParaRPr lang="es-CR" sz="1600" dirty="0"/>
        </a:p>
      </dgm:t>
    </dgm:pt>
    <dgm:pt modelId="{E6723CBF-891A-4906-B2E5-FC54F41135EC}" type="parTrans" cxnId="{CC53893B-1E07-4B1A-B829-F90EC0D3E7B4}">
      <dgm:prSet/>
      <dgm:spPr/>
      <dgm:t>
        <a:bodyPr/>
        <a:lstStyle/>
        <a:p>
          <a:endParaRPr lang="es-CR"/>
        </a:p>
      </dgm:t>
    </dgm:pt>
    <dgm:pt modelId="{CAE4339A-8C98-4D3D-AE61-5A60F431C246}" type="sibTrans" cxnId="{CC53893B-1E07-4B1A-B829-F90EC0D3E7B4}">
      <dgm:prSet/>
      <dgm:spPr/>
      <dgm:t>
        <a:bodyPr/>
        <a:lstStyle/>
        <a:p>
          <a:endParaRPr lang="es-CR"/>
        </a:p>
      </dgm:t>
    </dgm:pt>
    <dgm:pt modelId="{062D1D2A-238A-40E4-86C1-03C4D0F5EDAB}">
      <dgm:prSet/>
      <dgm:spPr/>
      <dgm:t>
        <a:bodyPr/>
        <a:lstStyle/>
        <a:p>
          <a:pPr rtl="0"/>
          <a:r>
            <a:rPr lang="es-CR" b="1" i="0" smtClean="0"/>
            <a:t>Artículo 25 CPP</a:t>
          </a:r>
          <a:endParaRPr lang="es-CR"/>
        </a:p>
      </dgm:t>
    </dgm:pt>
    <dgm:pt modelId="{F39CDF5B-0EA3-49E9-BBDA-D93040C613C8}" type="parTrans" cxnId="{8B482A92-E58F-4087-B0B8-4AA668BA2429}">
      <dgm:prSet/>
      <dgm:spPr/>
      <dgm:t>
        <a:bodyPr/>
        <a:lstStyle/>
        <a:p>
          <a:endParaRPr lang="es-CR"/>
        </a:p>
      </dgm:t>
    </dgm:pt>
    <dgm:pt modelId="{EED3A950-DBF0-4D8F-B162-0F67E6FC0127}" type="sibTrans" cxnId="{8B482A92-E58F-4087-B0B8-4AA668BA2429}">
      <dgm:prSet/>
      <dgm:spPr/>
      <dgm:t>
        <a:bodyPr/>
        <a:lstStyle/>
        <a:p>
          <a:endParaRPr lang="es-CR"/>
        </a:p>
      </dgm:t>
    </dgm:pt>
    <dgm:pt modelId="{393439EE-25A2-45E3-A669-9CECF40A9A68}">
      <dgm:prSet/>
      <dgm:spPr/>
      <dgm:t>
        <a:bodyPr/>
        <a:lstStyle/>
        <a:p>
          <a:pPr rtl="0"/>
          <a:r>
            <a:rPr lang="es-CR" b="1" i="0" smtClean="0"/>
            <a:t>En</a:t>
          </a:r>
          <a:r>
            <a:rPr lang="es-CR" b="1" i="0" baseline="0" smtClean="0"/>
            <a:t> </a:t>
          </a:r>
          <a:r>
            <a:rPr lang="es-CR" b="1" i="0" smtClean="0"/>
            <a:t>penas no privativas de libertad</a:t>
          </a:r>
          <a:endParaRPr lang="es-CR"/>
        </a:p>
      </dgm:t>
    </dgm:pt>
    <dgm:pt modelId="{3C9A8CB8-B81D-40FD-A029-25D167A9E21F}" type="parTrans" cxnId="{09FC7CF3-22D3-4309-98FB-62F76A03F485}">
      <dgm:prSet/>
      <dgm:spPr/>
      <dgm:t>
        <a:bodyPr/>
        <a:lstStyle/>
        <a:p>
          <a:endParaRPr lang="es-CR"/>
        </a:p>
      </dgm:t>
    </dgm:pt>
    <dgm:pt modelId="{900FD2D3-FD56-40B3-8C1E-7F501C602D70}" type="sibTrans" cxnId="{09FC7CF3-22D3-4309-98FB-62F76A03F485}">
      <dgm:prSet/>
      <dgm:spPr/>
      <dgm:t>
        <a:bodyPr/>
        <a:lstStyle/>
        <a:p>
          <a:endParaRPr lang="es-CR"/>
        </a:p>
      </dgm:t>
    </dgm:pt>
    <dgm:pt modelId="{D54C7D6F-79C2-4F62-AE4F-B276951FE8D2}">
      <dgm:prSet/>
      <dgm:spPr/>
      <dgm:t>
        <a:bodyPr/>
        <a:lstStyle/>
        <a:p>
          <a:pPr rtl="0"/>
          <a:r>
            <a:rPr lang="es-CR" b="1" i="0" smtClean="0"/>
            <a:t>No en delitos dolosos</a:t>
          </a:r>
          <a:endParaRPr lang="es-CR"/>
        </a:p>
      </dgm:t>
    </dgm:pt>
    <dgm:pt modelId="{3C459810-CE63-411E-826C-63C1E7A1998A}" type="parTrans" cxnId="{B99F049F-BF8E-4CF9-ADEE-89B3E334E8A9}">
      <dgm:prSet/>
      <dgm:spPr/>
      <dgm:t>
        <a:bodyPr/>
        <a:lstStyle/>
        <a:p>
          <a:endParaRPr lang="es-CR"/>
        </a:p>
      </dgm:t>
    </dgm:pt>
    <dgm:pt modelId="{7A9C28FB-7C58-4860-8C85-F90393F8C317}" type="sibTrans" cxnId="{B99F049F-BF8E-4CF9-ADEE-89B3E334E8A9}">
      <dgm:prSet/>
      <dgm:spPr/>
      <dgm:t>
        <a:bodyPr/>
        <a:lstStyle/>
        <a:p>
          <a:endParaRPr lang="es-CR"/>
        </a:p>
      </dgm:t>
    </dgm:pt>
    <dgm:pt modelId="{43587EE6-89D9-42BF-81A3-565B48777B75}">
      <dgm:prSet/>
      <dgm:spPr/>
      <dgm:t>
        <a:bodyPr/>
        <a:lstStyle/>
        <a:p>
          <a:pPr rtl="0"/>
          <a:r>
            <a:rPr lang="es-CR" b="1" i="0" smtClean="0"/>
            <a:t>Presentación del plan de reparación</a:t>
          </a:r>
          <a:endParaRPr lang="es-CR"/>
        </a:p>
      </dgm:t>
    </dgm:pt>
    <dgm:pt modelId="{6240CF3E-3645-4AF0-941E-CE5E90201FC6}" type="parTrans" cxnId="{291852B2-CD09-42A5-8288-BACF804E94B5}">
      <dgm:prSet/>
      <dgm:spPr/>
      <dgm:t>
        <a:bodyPr/>
        <a:lstStyle/>
        <a:p>
          <a:endParaRPr lang="es-CR"/>
        </a:p>
      </dgm:t>
    </dgm:pt>
    <dgm:pt modelId="{D2A12857-08AD-45C2-B818-D18105A8109C}" type="sibTrans" cxnId="{291852B2-CD09-42A5-8288-BACF804E94B5}">
      <dgm:prSet/>
      <dgm:spPr/>
      <dgm:t>
        <a:bodyPr/>
        <a:lstStyle/>
        <a:p>
          <a:endParaRPr lang="es-CR"/>
        </a:p>
      </dgm:t>
    </dgm:pt>
    <dgm:pt modelId="{6FC637DB-A8B7-4A07-955C-D4370C02BA0C}">
      <dgm:prSet/>
      <dgm:spPr/>
      <dgm:t>
        <a:bodyPr/>
        <a:lstStyle/>
        <a:p>
          <a:pPr rtl="0"/>
          <a:r>
            <a:rPr lang="es-CR" b="1" i="0" smtClean="0"/>
            <a:t>Imputado admite el hecho</a:t>
          </a:r>
          <a:endParaRPr lang="es-CR"/>
        </a:p>
      </dgm:t>
    </dgm:pt>
    <dgm:pt modelId="{4E6F5482-60D5-4DA7-8CBC-BA5ABC1253E2}" type="parTrans" cxnId="{B9D7DD95-0D07-4A94-88B3-1158C1E0BDA2}">
      <dgm:prSet/>
      <dgm:spPr/>
      <dgm:t>
        <a:bodyPr/>
        <a:lstStyle/>
        <a:p>
          <a:endParaRPr lang="es-CR"/>
        </a:p>
      </dgm:t>
    </dgm:pt>
    <dgm:pt modelId="{D6498A60-AE76-46C1-A788-E8971A4ABABB}" type="sibTrans" cxnId="{B9D7DD95-0D07-4A94-88B3-1158C1E0BDA2}">
      <dgm:prSet/>
      <dgm:spPr/>
      <dgm:t>
        <a:bodyPr/>
        <a:lstStyle/>
        <a:p>
          <a:endParaRPr lang="es-CR"/>
        </a:p>
      </dgm:t>
    </dgm:pt>
    <dgm:pt modelId="{65A3480D-F0EC-460F-A9FB-33D2F5BB16B7}">
      <dgm:prSet custT="1"/>
      <dgm:spPr/>
      <dgm:t>
        <a:bodyPr/>
        <a:lstStyle/>
        <a:p>
          <a:pPr rtl="0"/>
          <a:r>
            <a:rPr lang="es-CR" sz="1600" b="1" smtClean="0"/>
            <a:t>Reparación integral del daño</a:t>
          </a:r>
          <a:endParaRPr lang="es-CR" sz="1600"/>
        </a:p>
      </dgm:t>
    </dgm:pt>
    <dgm:pt modelId="{83B516E7-4B44-4849-9366-9EB030F66012}" type="parTrans" cxnId="{9D18C775-EF41-4CA4-A07A-FC76CD60B246}">
      <dgm:prSet/>
      <dgm:spPr/>
      <dgm:t>
        <a:bodyPr/>
        <a:lstStyle/>
        <a:p>
          <a:endParaRPr lang="es-CR"/>
        </a:p>
      </dgm:t>
    </dgm:pt>
    <dgm:pt modelId="{258D3614-BA68-4F9A-A38C-D7F72C3EC816}" type="sibTrans" cxnId="{9D18C775-EF41-4CA4-A07A-FC76CD60B246}">
      <dgm:prSet/>
      <dgm:spPr/>
      <dgm:t>
        <a:bodyPr/>
        <a:lstStyle/>
        <a:p>
          <a:endParaRPr lang="es-CR"/>
        </a:p>
      </dgm:t>
    </dgm:pt>
    <dgm:pt modelId="{6BD3A3F0-ED65-4976-AED4-98FDFE28D031}">
      <dgm:prSet/>
      <dgm:spPr/>
      <dgm:t>
        <a:bodyPr/>
        <a:lstStyle/>
        <a:p>
          <a:pPr rtl="0"/>
          <a:r>
            <a:rPr lang="es-CR" b="1" i="0" smtClean="0"/>
            <a:t>Art. 30 j) CPP</a:t>
          </a:r>
          <a:endParaRPr lang="es-CR"/>
        </a:p>
      </dgm:t>
    </dgm:pt>
    <dgm:pt modelId="{1A2BA96A-CDC2-4A67-B039-A4D79EB15EDC}" type="parTrans" cxnId="{1E228D5C-F867-43D1-9F17-E373C8014635}">
      <dgm:prSet/>
      <dgm:spPr/>
      <dgm:t>
        <a:bodyPr/>
        <a:lstStyle/>
        <a:p>
          <a:endParaRPr lang="es-CR"/>
        </a:p>
      </dgm:t>
    </dgm:pt>
    <dgm:pt modelId="{CDED2864-2838-4B68-9801-C5E4C15B9F9F}" type="sibTrans" cxnId="{1E228D5C-F867-43D1-9F17-E373C8014635}">
      <dgm:prSet/>
      <dgm:spPr/>
      <dgm:t>
        <a:bodyPr/>
        <a:lstStyle/>
        <a:p>
          <a:endParaRPr lang="es-CR"/>
        </a:p>
      </dgm:t>
    </dgm:pt>
    <dgm:pt modelId="{BBABA606-D6F0-4C0D-AFB7-38F224470861}">
      <dgm:prSet/>
      <dgm:spPr/>
      <dgm:t>
        <a:bodyPr/>
        <a:lstStyle/>
        <a:p>
          <a:pPr rtl="0"/>
          <a:r>
            <a:rPr lang="es-ES_tradnl" b="1" i="0" smtClean="0"/>
            <a:t>A entera satisfacción de la víctima.</a:t>
          </a:r>
          <a:endParaRPr lang="es-CR"/>
        </a:p>
      </dgm:t>
    </dgm:pt>
    <dgm:pt modelId="{65D99FF6-1228-408D-A2E7-C6B40918B88F}" type="parTrans" cxnId="{9A47951F-ED49-4B37-99E3-FE1C77B50381}">
      <dgm:prSet/>
      <dgm:spPr/>
      <dgm:t>
        <a:bodyPr/>
        <a:lstStyle/>
        <a:p>
          <a:endParaRPr lang="es-CR"/>
        </a:p>
      </dgm:t>
    </dgm:pt>
    <dgm:pt modelId="{CBD0BF03-5976-4974-B531-B99CDC8A6897}" type="sibTrans" cxnId="{9A47951F-ED49-4B37-99E3-FE1C77B50381}">
      <dgm:prSet/>
      <dgm:spPr/>
      <dgm:t>
        <a:bodyPr/>
        <a:lstStyle/>
        <a:p>
          <a:endParaRPr lang="es-CR"/>
        </a:p>
      </dgm:t>
    </dgm:pt>
    <dgm:pt modelId="{41629CD8-33A9-47CF-8719-DE572731B624}">
      <dgm:prSet/>
      <dgm:spPr/>
      <dgm:t>
        <a:bodyPr/>
        <a:lstStyle/>
        <a:p>
          <a:pPr rtl="0"/>
          <a:r>
            <a:rPr lang="es-ES_tradnl" b="1" i="0" smtClean="0"/>
            <a:t>Realizada antes del juicio oral.</a:t>
          </a:r>
          <a:endParaRPr lang="es-CR"/>
        </a:p>
      </dgm:t>
    </dgm:pt>
    <dgm:pt modelId="{A8DE2473-BD9E-440E-A280-BCE012EE5DF2}" type="parTrans" cxnId="{41895195-BB73-4384-8F88-C331ECD07D51}">
      <dgm:prSet/>
      <dgm:spPr/>
      <dgm:t>
        <a:bodyPr/>
        <a:lstStyle/>
        <a:p>
          <a:endParaRPr lang="es-CR"/>
        </a:p>
      </dgm:t>
    </dgm:pt>
    <dgm:pt modelId="{CC8375D0-699F-4BF4-9253-E4717E444DDA}" type="sibTrans" cxnId="{41895195-BB73-4384-8F88-C331ECD07D51}">
      <dgm:prSet/>
      <dgm:spPr/>
      <dgm:t>
        <a:bodyPr/>
        <a:lstStyle/>
        <a:p>
          <a:endParaRPr lang="es-CR"/>
        </a:p>
      </dgm:t>
    </dgm:pt>
    <dgm:pt modelId="{A20D5A97-384A-4FBF-BB6C-F9E3BE0884F0}">
      <dgm:prSet/>
      <dgm:spPr/>
      <dgm:t>
        <a:bodyPr/>
        <a:lstStyle/>
        <a:p>
          <a:pPr rtl="0"/>
          <a:r>
            <a:rPr lang="es-ES_tradnl" b="1" i="0" smtClean="0"/>
            <a:t>En delitos de contenido patrimonial sin fuerza en las cosas ni violencia sobre las personas.</a:t>
          </a:r>
          <a:endParaRPr lang="es-CR"/>
        </a:p>
      </dgm:t>
    </dgm:pt>
    <dgm:pt modelId="{B74253DB-59B3-479E-90BD-D7510BA39A6D}" type="parTrans" cxnId="{59228C7B-EEB7-4F57-8FD3-1DF05C43C2B7}">
      <dgm:prSet/>
      <dgm:spPr/>
      <dgm:t>
        <a:bodyPr/>
        <a:lstStyle/>
        <a:p>
          <a:endParaRPr lang="es-CR"/>
        </a:p>
      </dgm:t>
    </dgm:pt>
    <dgm:pt modelId="{9CC8004C-F58E-4B5C-A6C0-83702B905B11}" type="sibTrans" cxnId="{59228C7B-EEB7-4F57-8FD3-1DF05C43C2B7}">
      <dgm:prSet/>
      <dgm:spPr/>
      <dgm:t>
        <a:bodyPr/>
        <a:lstStyle/>
        <a:p>
          <a:endParaRPr lang="es-CR"/>
        </a:p>
      </dgm:t>
    </dgm:pt>
    <dgm:pt modelId="{E0A89E47-2DA8-411F-BC6D-45BA097AEB5C}">
      <dgm:prSet/>
      <dgm:spPr/>
      <dgm:t>
        <a:bodyPr/>
        <a:lstStyle/>
        <a:p>
          <a:pPr rtl="0"/>
          <a:r>
            <a:rPr lang="es-ES_tradnl" b="1" i="0" smtClean="0"/>
            <a:t>En delitos culposos, siempre que la víctima o el Ministerio Público lo admitan.</a:t>
          </a:r>
          <a:endParaRPr lang="es-CR"/>
        </a:p>
      </dgm:t>
    </dgm:pt>
    <dgm:pt modelId="{7211587D-4AA4-44B1-8342-E29CE0F6D0BE}" type="parTrans" cxnId="{57510AD5-BEF7-4990-A9BA-AE9DB4F31DA6}">
      <dgm:prSet/>
      <dgm:spPr/>
      <dgm:t>
        <a:bodyPr/>
        <a:lstStyle/>
        <a:p>
          <a:endParaRPr lang="es-CR"/>
        </a:p>
      </dgm:t>
    </dgm:pt>
    <dgm:pt modelId="{C452C888-BC49-4AE4-B5B0-61F686A69985}" type="sibTrans" cxnId="{57510AD5-BEF7-4990-A9BA-AE9DB4F31DA6}">
      <dgm:prSet/>
      <dgm:spPr/>
      <dgm:t>
        <a:bodyPr/>
        <a:lstStyle/>
        <a:p>
          <a:endParaRPr lang="es-CR"/>
        </a:p>
      </dgm:t>
    </dgm:pt>
    <dgm:pt modelId="{AC586E71-E9AD-4958-944D-CCB2209E4786}">
      <dgm:prSet custT="1"/>
      <dgm:spPr/>
      <dgm:t>
        <a:bodyPr/>
        <a:lstStyle/>
        <a:p>
          <a:pPr rtl="0"/>
          <a:r>
            <a:rPr lang="es-CR" sz="1600" b="1" smtClean="0"/>
            <a:t>Proceso abreviado</a:t>
          </a:r>
          <a:endParaRPr lang="es-CR" sz="1600"/>
        </a:p>
      </dgm:t>
    </dgm:pt>
    <dgm:pt modelId="{6E118DF1-A315-404A-9B8D-0C180B02EB9F}" type="parTrans" cxnId="{A6AD6A81-CB40-4E5D-8686-7721F66D1023}">
      <dgm:prSet/>
      <dgm:spPr/>
      <dgm:t>
        <a:bodyPr/>
        <a:lstStyle/>
        <a:p>
          <a:endParaRPr lang="es-CR"/>
        </a:p>
      </dgm:t>
    </dgm:pt>
    <dgm:pt modelId="{154E69B9-8AD9-46DA-AE4A-9ADF0D3F5538}" type="sibTrans" cxnId="{A6AD6A81-CB40-4E5D-8686-7721F66D1023}">
      <dgm:prSet/>
      <dgm:spPr/>
      <dgm:t>
        <a:bodyPr/>
        <a:lstStyle/>
        <a:p>
          <a:endParaRPr lang="es-CR"/>
        </a:p>
      </dgm:t>
    </dgm:pt>
    <dgm:pt modelId="{9DB9FAAD-AE0C-43F6-8662-4514D034CB30}">
      <dgm:prSet/>
      <dgm:spPr/>
      <dgm:t>
        <a:bodyPr/>
        <a:lstStyle/>
        <a:p>
          <a:pPr rtl="0"/>
          <a:r>
            <a:rPr lang="es-CR" b="1" smtClean="0"/>
            <a:t>Se prescinde del juicio oral y público, cuando sea solicitado por el imputado.</a:t>
          </a:r>
          <a:endParaRPr lang="es-CR"/>
        </a:p>
      </dgm:t>
    </dgm:pt>
    <dgm:pt modelId="{15AE779B-CC43-4EBB-876C-0792AA226D6B}" type="parTrans" cxnId="{9D8954EA-2F3D-4958-A998-33FC19C4189A}">
      <dgm:prSet/>
      <dgm:spPr/>
      <dgm:t>
        <a:bodyPr/>
        <a:lstStyle/>
        <a:p>
          <a:endParaRPr lang="es-CR"/>
        </a:p>
      </dgm:t>
    </dgm:pt>
    <dgm:pt modelId="{1F1937C1-F133-4003-93DC-C12AAF0A0E17}" type="sibTrans" cxnId="{9D8954EA-2F3D-4958-A998-33FC19C4189A}">
      <dgm:prSet/>
      <dgm:spPr/>
      <dgm:t>
        <a:bodyPr/>
        <a:lstStyle/>
        <a:p>
          <a:endParaRPr lang="es-CR"/>
        </a:p>
      </dgm:t>
    </dgm:pt>
    <dgm:pt modelId="{5AE0F1CD-980D-4ED9-B9F8-4EB9D91F23AD}">
      <dgm:prSet/>
      <dgm:spPr/>
      <dgm:t>
        <a:bodyPr/>
        <a:lstStyle/>
        <a:p>
          <a:pPr rtl="0"/>
          <a:r>
            <a:rPr lang="es-CR" b="1" smtClean="0"/>
            <a:t>Se realiza con anuencia del Ministerio Público, el actor civil y el querellante.</a:t>
          </a:r>
          <a:endParaRPr lang="es-CR"/>
        </a:p>
      </dgm:t>
    </dgm:pt>
    <dgm:pt modelId="{8B69C01D-69BE-4F12-A39A-A52EBF61040D}" type="parTrans" cxnId="{82A39992-0F1E-4A3B-9013-A1F560E4D231}">
      <dgm:prSet/>
      <dgm:spPr/>
      <dgm:t>
        <a:bodyPr/>
        <a:lstStyle/>
        <a:p>
          <a:endParaRPr lang="es-CR"/>
        </a:p>
      </dgm:t>
    </dgm:pt>
    <dgm:pt modelId="{8E8FB6B5-5F15-4593-99AE-570E14AB86F7}" type="sibTrans" cxnId="{82A39992-0F1E-4A3B-9013-A1F560E4D231}">
      <dgm:prSet/>
      <dgm:spPr/>
      <dgm:t>
        <a:bodyPr/>
        <a:lstStyle/>
        <a:p>
          <a:endParaRPr lang="es-CR"/>
        </a:p>
      </dgm:t>
    </dgm:pt>
    <dgm:pt modelId="{3363B758-EC28-4F77-B312-BC733711FEFB}">
      <dgm:prSet/>
      <dgm:spPr/>
      <dgm:t>
        <a:bodyPr/>
        <a:lstStyle/>
        <a:p>
          <a:pPr rtl="0"/>
          <a:r>
            <a:rPr lang="es-CR" b="1" smtClean="0"/>
            <a:t>El imputado recibe la imposición de una pena más favorable (se le puede fijar una pena hasta un tercio por debajo del mínimo legal contemplado en el tipo penal)</a:t>
          </a:r>
          <a:endParaRPr lang="es-CR"/>
        </a:p>
      </dgm:t>
    </dgm:pt>
    <dgm:pt modelId="{5A15B358-5736-4B34-86D8-18E1688F4795}" type="parTrans" cxnId="{6398CA9C-A25D-418A-9CFC-26798296CBBA}">
      <dgm:prSet/>
      <dgm:spPr/>
      <dgm:t>
        <a:bodyPr/>
        <a:lstStyle/>
        <a:p>
          <a:endParaRPr lang="es-CR"/>
        </a:p>
      </dgm:t>
    </dgm:pt>
    <dgm:pt modelId="{3FE58A1C-78DB-4D7D-A28D-72C5A788303C}" type="sibTrans" cxnId="{6398CA9C-A25D-418A-9CFC-26798296CBBA}">
      <dgm:prSet/>
      <dgm:spPr/>
      <dgm:t>
        <a:bodyPr/>
        <a:lstStyle/>
        <a:p>
          <a:endParaRPr lang="es-CR"/>
        </a:p>
      </dgm:t>
    </dgm:pt>
    <dgm:pt modelId="{163F6590-AE41-4F93-BB75-4E188FDB7E19}">
      <dgm:prSet custT="1"/>
      <dgm:spPr/>
      <dgm:t>
        <a:bodyPr/>
        <a:lstStyle/>
        <a:p>
          <a:pPr rtl="0"/>
          <a:r>
            <a:rPr lang="es-CR" sz="1600" b="1" smtClean="0"/>
            <a:t>Conciliación </a:t>
          </a:r>
          <a:endParaRPr lang="es-CR" sz="1600"/>
        </a:p>
      </dgm:t>
    </dgm:pt>
    <dgm:pt modelId="{DF4DDB95-6624-4CBE-8D75-BDA20F506E22}" type="parTrans" cxnId="{2EA1E3F6-D25A-4BFE-956C-A94C351A8440}">
      <dgm:prSet/>
      <dgm:spPr/>
      <dgm:t>
        <a:bodyPr/>
        <a:lstStyle/>
        <a:p>
          <a:endParaRPr lang="es-CR"/>
        </a:p>
      </dgm:t>
    </dgm:pt>
    <dgm:pt modelId="{CCEADF27-5E9E-4651-95CA-252D3574523D}" type="sibTrans" cxnId="{2EA1E3F6-D25A-4BFE-956C-A94C351A8440}">
      <dgm:prSet/>
      <dgm:spPr/>
      <dgm:t>
        <a:bodyPr/>
        <a:lstStyle/>
        <a:p>
          <a:endParaRPr lang="es-CR"/>
        </a:p>
      </dgm:t>
    </dgm:pt>
    <dgm:pt modelId="{B04BCD71-ABE0-4A17-9BA0-81C204A9512C}">
      <dgm:prSet/>
      <dgm:spPr/>
      <dgm:t>
        <a:bodyPr/>
        <a:lstStyle/>
        <a:p>
          <a:pPr rtl="0"/>
          <a:r>
            <a:rPr lang="es-CR" b="1" smtClean="0"/>
            <a:t>Artículo 30 k) y 36 CPP</a:t>
          </a:r>
          <a:endParaRPr lang="es-CR"/>
        </a:p>
      </dgm:t>
    </dgm:pt>
    <dgm:pt modelId="{01EBDD2A-58DC-46B3-98A1-2DC38BE73FB4}" type="parTrans" cxnId="{3172630C-2536-479F-A014-8F2DD436F0EB}">
      <dgm:prSet/>
      <dgm:spPr/>
      <dgm:t>
        <a:bodyPr/>
        <a:lstStyle/>
        <a:p>
          <a:endParaRPr lang="es-CR"/>
        </a:p>
      </dgm:t>
    </dgm:pt>
    <dgm:pt modelId="{72B7BD1A-C1AF-4AFC-90CA-F8DBDCFB5349}" type="sibTrans" cxnId="{3172630C-2536-479F-A014-8F2DD436F0EB}">
      <dgm:prSet/>
      <dgm:spPr/>
      <dgm:t>
        <a:bodyPr/>
        <a:lstStyle/>
        <a:p>
          <a:endParaRPr lang="es-CR"/>
        </a:p>
      </dgm:t>
    </dgm:pt>
    <dgm:pt modelId="{700CD93D-35A8-486A-B095-E5FE57B3B878}">
      <dgm:prSet/>
      <dgm:spPr/>
      <dgm:t>
        <a:bodyPr/>
        <a:lstStyle/>
        <a:p>
          <a:pPr rtl="0"/>
          <a:r>
            <a:rPr lang="es-ES_tradnl" b="1" smtClean="0"/>
            <a:t>En las faltas o contravenciones, en los delitos de acción privada, de acción pública a instancia privada, los que admitan la suspensión condicional de la pena, en los asuntos por delitos sancionados, exclusivamente, con penas no privativas de libertad</a:t>
          </a:r>
          <a:endParaRPr lang="es-CR"/>
        </a:p>
      </dgm:t>
    </dgm:pt>
    <dgm:pt modelId="{E8285BEB-35DC-4378-A998-A93DEB177059}" type="parTrans" cxnId="{2A56AFF8-C2CA-41A1-8F19-9986497B1758}">
      <dgm:prSet/>
      <dgm:spPr/>
      <dgm:t>
        <a:bodyPr/>
        <a:lstStyle/>
        <a:p>
          <a:endParaRPr lang="es-CR"/>
        </a:p>
      </dgm:t>
    </dgm:pt>
    <dgm:pt modelId="{7035ED0E-DEED-424A-AE55-DE5FA7C5506F}" type="sibTrans" cxnId="{2A56AFF8-C2CA-41A1-8F19-9986497B1758}">
      <dgm:prSet/>
      <dgm:spPr/>
      <dgm:t>
        <a:bodyPr/>
        <a:lstStyle/>
        <a:p>
          <a:endParaRPr lang="es-CR"/>
        </a:p>
      </dgm:t>
    </dgm:pt>
    <dgm:pt modelId="{1E86EDDB-DBA9-42E4-9278-3B6389984FDF}">
      <dgm:prSet/>
      <dgm:spPr/>
      <dgm:t>
        <a:bodyPr/>
        <a:lstStyle/>
        <a:p>
          <a:pPr rtl="0"/>
          <a:r>
            <a:rPr lang="es-ES_tradnl" b="1" smtClean="0"/>
            <a:t>Procede en cualquier momento hasta antes de acordarse la apertura a juicio</a:t>
          </a:r>
          <a:endParaRPr lang="es-CR"/>
        </a:p>
      </dgm:t>
    </dgm:pt>
    <dgm:pt modelId="{A3EEC99C-F7AD-4C12-B34D-A3A2ECD4B826}" type="parTrans" cxnId="{40D5F220-0244-4A97-8442-020AF1A7619C}">
      <dgm:prSet/>
      <dgm:spPr/>
      <dgm:t>
        <a:bodyPr/>
        <a:lstStyle/>
        <a:p>
          <a:endParaRPr lang="es-CR"/>
        </a:p>
      </dgm:t>
    </dgm:pt>
    <dgm:pt modelId="{4245D1FE-4057-421E-9B6D-3DD900C45DBB}" type="sibTrans" cxnId="{40D5F220-0244-4A97-8442-020AF1A7619C}">
      <dgm:prSet/>
      <dgm:spPr/>
      <dgm:t>
        <a:bodyPr/>
        <a:lstStyle/>
        <a:p>
          <a:endParaRPr lang="es-CR"/>
        </a:p>
      </dgm:t>
    </dgm:pt>
    <dgm:pt modelId="{7E3ED0BC-167C-4AB2-AB99-658354183BD9}" type="pres">
      <dgm:prSet presAssocID="{21CD952C-A555-42AF-9EF8-FBBD75AAD57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R"/>
        </a:p>
      </dgm:t>
    </dgm:pt>
    <dgm:pt modelId="{148F24B9-0F13-474C-A3C2-D7785FFC0A78}" type="pres">
      <dgm:prSet presAssocID="{D4E37C02-4E3E-488F-881D-FE73332FC3CF}" presName="composite" presStyleCnt="0"/>
      <dgm:spPr/>
    </dgm:pt>
    <dgm:pt modelId="{CC2CC740-D546-47F0-85A8-8C0D50E8C7BA}" type="pres">
      <dgm:prSet presAssocID="{D4E37C02-4E3E-488F-881D-FE73332FC3CF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75AD3166-E343-422D-9D28-15695B51949A}" type="pres">
      <dgm:prSet presAssocID="{D4E37C02-4E3E-488F-881D-FE73332FC3CF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89D8BBF9-7B9E-4F05-AFD9-DCE13137E710}" type="pres">
      <dgm:prSet presAssocID="{CAE4339A-8C98-4D3D-AE61-5A60F431C246}" presName="space" presStyleCnt="0"/>
      <dgm:spPr/>
    </dgm:pt>
    <dgm:pt modelId="{34CD1757-1B33-4DDF-9DA4-93B4E469B2F2}" type="pres">
      <dgm:prSet presAssocID="{65A3480D-F0EC-460F-A9FB-33D2F5BB16B7}" presName="composite" presStyleCnt="0"/>
      <dgm:spPr/>
    </dgm:pt>
    <dgm:pt modelId="{6257012A-71F7-4E85-9301-A81CCD13BC4F}" type="pres">
      <dgm:prSet presAssocID="{65A3480D-F0EC-460F-A9FB-33D2F5BB16B7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96C683F2-4BB8-483E-93A8-F4738B3E1830}" type="pres">
      <dgm:prSet presAssocID="{65A3480D-F0EC-460F-A9FB-33D2F5BB16B7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0D267F7B-36AE-4C88-A3BC-96B323D5FD3D}" type="pres">
      <dgm:prSet presAssocID="{258D3614-BA68-4F9A-A38C-D7F72C3EC816}" presName="space" presStyleCnt="0"/>
      <dgm:spPr/>
    </dgm:pt>
    <dgm:pt modelId="{989975BB-DFE3-40C6-B9A4-4C612B857C9C}" type="pres">
      <dgm:prSet presAssocID="{AC586E71-E9AD-4958-944D-CCB2209E4786}" presName="composite" presStyleCnt="0"/>
      <dgm:spPr/>
    </dgm:pt>
    <dgm:pt modelId="{1E4F1CDC-CE25-4258-9FAA-865E46E2CFFD}" type="pres">
      <dgm:prSet presAssocID="{AC586E71-E9AD-4958-944D-CCB2209E4786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CE2A16D3-43EF-4AFF-96BC-6DEC53DDECD9}" type="pres">
      <dgm:prSet presAssocID="{AC586E71-E9AD-4958-944D-CCB2209E4786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875C46CB-0D32-46E9-8B7F-FB7BB8FE9DD1}" type="pres">
      <dgm:prSet presAssocID="{154E69B9-8AD9-46DA-AE4A-9ADF0D3F5538}" presName="space" presStyleCnt="0"/>
      <dgm:spPr/>
    </dgm:pt>
    <dgm:pt modelId="{8307F6CE-3A17-43A8-A7ED-983FCE2EA4BE}" type="pres">
      <dgm:prSet presAssocID="{163F6590-AE41-4F93-BB75-4E188FDB7E19}" presName="composite" presStyleCnt="0"/>
      <dgm:spPr/>
    </dgm:pt>
    <dgm:pt modelId="{AD6F753E-E47D-443A-84AC-ECB157D11420}" type="pres">
      <dgm:prSet presAssocID="{163F6590-AE41-4F93-BB75-4E188FDB7E19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6A83F33A-F45F-4A8C-9C70-BA5050DB85D6}" type="pres">
      <dgm:prSet presAssocID="{163F6590-AE41-4F93-BB75-4E188FDB7E19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</dgm:ptLst>
  <dgm:cxnLst>
    <dgm:cxn modelId="{F8F68A8A-1C79-47E9-9E1B-2D54FDA6626C}" type="presOf" srcId="{700CD93D-35A8-486A-B095-E5FE57B3B878}" destId="{6A83F33A-F45F-4A8C-9C70-BA5050DB85D6}" srcOrd="0" destOrd="1" presId="urn:microsoft.com/office/officeart/2005/8/layout/hList1"/>
    <dgm:cxn modelId="{B8CE3889-1D62-4445-A456-D034EC34C115}" type="presOf" srcId="{3363B758-EC28-4F77-B312-BC733711FEFB}" destId="{CE2A16D3-43EF-4AFF-96BC-6DEC53DDECD9}" srcOrd="0" destOrd="2" presId="urn:microsoft.com/office/officeart/2005/8/layout/hList1"/>
    <dgm:cxn modelId="{A55AA454-E04B-4683-830E-092A695ED295}" type="presOf" srcId="{21CD952C-A555-42AF-9EF8-FBBD75AAD570}" destId="{7E3ED0BC-167C-4AB2-AB99-658354183BD9}" srcOrd="0" destOrd="0" presId="urn:microsoft.com/office/officeart/2005/8/layout/hList1"/>
    <dgm:cxn modelId="{CC53893B-1E07-4B1A-B829-F90EC0D3E7B4}" srcId="{21CD952C-A555-42AF-9EF8-FBBD75AAD570}" destId="{D4E37C02-4E3E-488F-881D-FE73332FC3CF}" srcOrd="0" destOrd="0" parTransId="{E6723CBF-891A-4906-B2E5-FC54F41135EC}" sibTransId="{CAE4339A-8C98-4D3D-AE61-5A60F431C246}"/>
    <dgm:cxn modelId="{4377E5B5-731F-4BCB-B7FE-D81E5D56715C}" type="presOf" srcId="{A20D5A97-384A-4FBF-BB6C-F9E3BE0884F0}" destId="{96C683F2-4BB8-483E-93A8-F4738B3E1830}" srcOrd="0" destOrd="3" presId="urn:microsoft.com/office/officeart/2005/8/layout/hList1"/>
    <dgm:cxn modelId="{A424C543-49C7-4871-8D7D-9F4445FE5270}" type="presOf" srcId="{5AE0F1CD-980D-4ED9-B9F8-4EB9D91F23AD}" destId="{CE2A16D3-43EF-4AFF-96BC-6DEC53DDECD9}" srcOrd="0" destOrd="1" presId="urn:microsoft.com/office/officeart/2005/8/layout/hList1"/>
    <dgm:cxn modelId="{9D18C775-EF41-4CA4-A07A-FC76CD60B246}" srcId="{21CD952C-A555-42AF-9EF8-FBBD75AAD570}" destId="{65A3480D-F0EC-460F-A9FB-33D2F5BB16B7}" srcOrd="1" destOrd="0" parTransId="{83B516E7-4B44-4849-9366-9EB030F66012}" sibTransId="{258D3614-BA68-4F9A-A38C-D7F72C3EC816}"/>
    <dgm:cxn modelId="{8B482A92-E58F-4087-B0B8-4AA668BA2429}" srcId="{D4E37C02-4E3E-488F-881D-FE73332FC3CF}" destId="{062D1D2A-238A-40E4-86C1-03C4D0F5EDAB}" srcOrd="0" destOrd="0" parTransId="{F39CDF5B-0EA3-49E9-BBDA-D93040C613C8}" sibTransId="{EED3A950-DBF0-4D8F-B162-0F67E6FC0127}"/>
    <dgm:cxn modelId="{6398CA9C-A25D-418A-9CFC-26798296CBBA}" srcId="{AC586E71-E9AD-4958-944D-CCB2209E4786}" destId="{3363B758-EC28-4F77-B312-BC733711FEFB}" srcOrd="2" destOrd="0" parTransId="{5A15B358-5736-4B34-86D8-18E1688F4795}" sibTransId="{3FE58A1C-78DB-4D7D-A28D-72C5A788303C}"/>
    <dgm:cxn modelId="{41895195-BB73-4384-8F88-C331ECD07D51}" srcId="{65A3480D-F0EC-460F-A9FB-33D2F5BB16B7}" destId="{41629CD8-33A9-47CF-8719-DE572731B624}" srcOrd="2" destOrd="0" parTransId="{A8DE2473-BD9E-440E-A280-BCE012EE5DF2}" sibTransId="{CC8375D0-699F-4BF4-9253-E4717E444DDA}"/>
    <dgm:cxn modelId="{9D8954EA-2F3D-4958-A998-33FC19C4189A}" srcId="{AC586E71-E9AD-4958-944D-CCB2209E4786}" destId="{9DB9FAAD-AE0C-43F6-8662-4514D034CB30}" srcOrd="0" destOrd="0" parTransId="{15AE779B-CC43-4EBB-876C-0792AA226D6B}" sibTransId="{1F1937C1-F133-4003-93DC-C12AAF0A0E17}"/>
    <dgm:cxn modelId="{C9D3855D-BE58-4822-8B3C-A32C3E143A7A}" type="presOf" srcId="{41629CD8-33A9-47CF-8719-DE572731B624}" destId="{96C683F2-4BB8-483E-93A8-F4738B3E1830}" srcOrd="0" destOrd="2" presId="urn:microsoft.com/office/officeart/2005/8/layout/hList1"/>
    <dgm:cxn modelId="{CAF09B37-1B1E-4EC9-BF20-CA4888D1CF62}" type="presOf" srcId="{1E86EDDB-DBA9-42E4-9278-3B6389984FDF}" destId="{6A83F33A-F45F-4A8C-9C70-BA5050DB85D6}" srcOrd="0" destOrd="2" presId="urn:microsoft.com/office/officeart/2005/8/layout/hList1"/>
    <dgm:cxn modelId="{A6AD6A81-CB40-4E5D-8686-7721F66D1023}" srcId="{21CD952C-A555-42AF-9EF8-FBBD75AAD570}" destId="{AC586E71-E9AD-4958-944D-CCB2209E4786}" srcOrd="2" destOrd="0" parTransId="{6E118DF1-A315-404A-9B8D-0C180B02EB9F}" sibTransId="{154E69B9-8AD9-46DA-AE4A-9ADF0D3F5538}"/>
    <dgm:cxn modelId="{2A56AFF8-C2CA-41A1-8F19-9986497B1758}" srcId="{163F6590-AE41-4F93-BB75-4E188FDB7E19}" destId="{700CD93D-35A8-486A-B095-E5FE57B3B878}" srcOrd="1" destOrd="0" parTransId="{E8285BEB-35DC-4378-A998-A93DEB177059}" sibTransId="{7035ED0E-DEED-424A-AE55-DE5FA7C5506F}"/>
    <dgm:cxn modelId="{906EA552-EC85-4D34-BCC2-46F1A74F627A}" type="presOf" srcId="{D4E37C02-4E3E-488F-881D-FE73332FC3CF}" destId="{CC2CC740-D546-47F0-85A8-8C0D50E8C7BA}" srcOrd="0" destOrd="0" presId="urn:microsoft.com/office/officeart/2005/8/layout/hList1"/>
    <dgm:cxn modelId="{82A39992-0F1E-4A3B-9013-A1F560E4D231}" srcId="{AC586E71-E9AD-4958-944D-CCB2209E4786}" destId="{5AE0F1CD-980D-4ED9-B9F8-4EB9D91F23AD}" srcOrd="1" destOrd="0" parTransId="{8B69C01D-69BE-4F12-A39A-A52EBF61040D}" sibTransId="{8E8FB6B5-5F15-4593-99AE-570E14AB86F7}"/>
    <dgm:cxn modelId="{09551744-6F8D-47ED-AAE9-4511E6F8B1A1}" type="presOf" srcId="{6BD3A3F0-ED65-4976-AED4-98FDFE28D031}" destId="{96C683F2-4BB8-483E-93A8-F4738B3E1830}" srcOrd="0" destOrd="0" presId="urn:microsoft.com/office/officeart/2005/8/layout/hList1"/>
    <dgm:cxn modelId="{69BB4207-6A42-4AF1-9C8C-E03058690149}" type="presOf" srcId="{AC586E71-E9AD-4958-944D-CCB2209E4786}" destId="{1E4F1CDC-CE25-4258-9FAA-865E46E2CFFD}" srcOrd="0" destOrd="0" presId="urn:microsoft.com/office/officeart/2005/8/layout/hList1"/>
    <dgm:cxn modelId="{14F31244-0346-47E2-81F2-144ED20568D9}" type="presOf" srcId="{D54C7D6F-79C2-4F62-AE4F-B276951FE8D2}" destId="{75AD3166-E343-422D-9D28-15695B51949A}" srcOrd="0" destOrd="2" presId="urn:microsoft.com/office/officeart/2005/8/layout/hList1"/>
    <dgm:cxn modelId="{A1C0743F-3C3E-4A31-B10E-0B111D9C25D7}" type="presOf" srcId="{E0A89E47-2DA8-411F-BC6D-45BA097AEB5C}" destId="{96C683F2-4BB8-483E-93A8-F4738B3E1830}" srcOrd="0" destOrd="4" presId="urn:microsoft.com/office/officeart/2005/8/layout/hList1"/>
    <dgm:cxn modelId="{40D5F220-0244-4A97-8442-020AF1A7619C}" srcId="{163F6590-AE41-4F93-BB75-4E188FDB7E19}" destId="{1E86EDDB-DBA9-42E4-9278-3B6389984FDF}" srcOrd="2" destOrd="0" parTransId="{A3EEC99C-F7AD-4C12-B34D-A3A2ECD4B826}" sibTransId="{4245D1FE-4057-421E-9B6D-3DD900C45DBB}"/>
    <dgm:cxn modelId="{65C1BAF8-8B64-4419-A59E-D70B32C6D1B6}" type="presOf" srcId="{6FC637DB-A8B7-4A07-955C-D4370C02BA0C}" destId="{75AD3166-E343-422D-9D28-15695B51949A}" srcOrd="0" destOrd="4" presId="urn:microsoft.com/office/officeart/2005/8/layout/hList1"/>
    <dgm:cxn modelId="{FC1707A9-B2AF-422B-9442-653C33501AF9}" type="presOf" srcId="{43587EE6-89D9-42BF-81A3-565B48777B75}" destId="{75AD3166-E343-422D-9D28-15695B51949A}" srcOrd="0" destOrd="3" presId="urn:microsoft.com/office/officeart/2005/8/layout/hList1"/>
    <dgm:cxn modelId="{1E228D5C-F867-43D1-9F17-E373C8014635}" srcId="{65A3480D-F0EC-460F-A9FB-33D2F5BB16B7}" destId="{6BD3A3F0-ED65-4976-AED4-98FDFE28D031}" srcOrd="0" destOrd="0" parTransId="{1A2BA96A-CDC2-4A67-B039-A4D79EB15EDC}" sibTransId="{CDED2864-2838-4B68-9801-C5E4C15B9F9F}"/>
    <dgm:cxn modelId="{7982F51D-0F93-462F-99DC-0DA2AEB0F3EB}" type="presOf" srcId="{9DB9FAAD-AE0C-43F6-8662-4514D034CB30}" destId="{CE2A16D3-43EF-4AFF-96BC-6DEC53DDECD9}" srcOrd="0" destOrd="0" presId="urn:microsoft.com/office/officeart/2005/8/layout/hList1"/>
    <dgm:cxn modelId="{3172630C-2536-479F-A014-8F2DD436F0EB}" srcId="{163F6590-AE41-4F93-BB75-4E188FDB7E19}" destId="{B04BCD71-ABE0-4A17-9BA0-81C204A9512C}" srcOrd="0" destOrd="0" parTransId="{01EBDD2A-58DC-46B3-98A1-2DC38BE73FB4}" sibTransId="{72B7BD1A-C1AF-4AFC-90CA-F8DBDCFB5349}"/>
    <dgm:cxn modelId="{9A47951F-ED49-4B37-99E3-FE1C77B50381}" srcId="{65A3480D-F0EC-460F-A9FB-33D2F5BB16B7}" destId="{BBABA606-D6F0-4C0D-AFB7-38F224470861}" srcOrd="1" destOrd="0" parTransId="{65D99FF6-1228-408D-A2E7-C6B40918B88F}" sibTransId="{CBD0BF03-5976-4974-B531-B99CDC8A6897}"/>
    <dgm:cxn modelId="{57510AD5-BEF7-4990-A9BA-AE9DB4F31DA6}" srcId="{65A3480D-F0EC-460F-A9FB-33D2F5BB16B7}" destId="{E0A89E47-2DA8-411F-BC6D-45BA097AEB5C}" srcOrd="4" destOrd="0" parTransId="{7211587D-4AA4-44B1-8342-E29CE0F6D0BE}" sibTransId="{C452C888-BC49-4AE4-B5B0-61F686A69985}"/>
    <dgm:cxn modelId="{B99F049F-BF8E-4CF9-ADEE-89B3E334E8A9}" srcId="{D4E37C02-4E3E-488F-881D-FE73332FC3CF}" destId="{D54C7D6F-79C2-4F62-AE4F-B276951FE8D2}" srcOrd="2" destOrd="0" parTransId="{3C459810-CE63-411E-826C-63C1E7A1998A}" sibTransId="{7A9C28FB-7C58-4860-8C85-F90393F8C317}"/>
    <dgm:cxn modelId="{1D470C44-C45D-4670-B3BD-8B13F86C8909}" type="presOf" srcId="{65A3480D-F0EC-460F-A9FB-33D2F5BB16B7}" destId="{6257012A-71F7-4E85-9301-A81CCD13BC4F}" srcOrd="0" destOrd="0" presId="urn:microsoft.com/office/officeart/2005/8/layout/hList1"/>
    <dgm:cxn modelId="{D0350A9F-ECF4-4F92-8689-3E9F5FD02B0B}" type="presOf" srcId="{393439EE-25A2-45E3-A669-9CECF40A9A68}" destId="{75AD3166-E343-422D-9D28-15695B51949A}" srcOrd="0" destOrd="1" presId="urn:microsoft.com/office/officeart/2005/8/layout/hList1"/>
    <dgm:cxn modelId="{B9D7DD95-0D07-4A94-88B3-1158C1E0BDA2}" srcId="{D4E37C02-4E3E-488F-881D-FE73332FC3CF}" destId="{6FC637DB-A8B7-4A07-955C-D4370C02BA0C}" srcOrd="4" destOrd="0" parTransId="{4E6F5482-60D5-4DA7-8CBC-BA5ABC1253E2}" sibTransId="{D6498A60-AE76-46C1-A788-E8971A4ABABB}"/>
    <dgm:cxn modelId="{90D56F65-7C73-467A-B760-37F731B5D3C9}" type="presOf" srcId="{BBABA606-D6F0-4C0D-AFB7-38F224470861}" destId="{96C683F2-4BB8-483E-93A8-F4738B3E1830}" srcOrd="0" destOrd="1" presId="urn:microsoft.com/office/officeart/2005/8/layout/hList1"/>
    <dgm:cxn modelId="{D0EF9C48-3198-4199-B187-4C746957B54E}" type="presOf" srcId="{B04BCD71-ABE0-4A17-9BA0-81C204A9512C}" destId="{6A83F33A-F45F-4A8C-9C70-BA5050DB85D6}" srcOrd="0" destOrd="0" presId="urn:microsoft.com/office/officeart/2005/8/layout/hList1"/>
    <dgm:cxn modelId="{AF3EF774-8DDA-4F50-BAC4-5D1264A1E4B2}" type="presOf" srcId="{062D1D2A-238A-40E4-86C1-03C4D0F5EDAB}" destId="{75AD3166-E343-422D-9D28-15695B51949A}" srcOrd="0" destOrd="0" presId="urn:microsoft.com/office/officeart/2005/8/layout/hList1"/>
    <dgm:cxn modelId="{291852B2-CD09-42A5-8288-BACF804E94B5}" srcId="{D4E37C02-4E3E-488F-881D-FE73332FC3CF}" destId="{43587EE6-89D9-42BF-81A3-565B48777B75}" srcOrd="3" destOrd="0" parTransId="{6240CF3E-3645-4AF0-941E-CE5E90201FC6}" sibTransId="{D2A12857-08AD-45C2-B818-D18105A8109C}"/>
    <dgm:cxn modelId="{59228C7B-EEB7-4F57-8FD3-1DF05C43C2B7}" srcId="{65A3480D-F0EC-460F-A9FB-33D2F5BB16B7}" destId="{A20D5A97-384A-4FBF-BB6C-F9E3BE0884F0}" srcOrd="3" destOrd="0" parTransId="{B74253DB-59B3-479E-90BD-D7510BA39A6D}" sibTransId="{9CC8004C-F58E-4B5C-A6C0-83702B905B11}"/>
    <dgm:cxn modelId="{2EA1E3F6-D25A-4BFE-956C-A94C351A8440}" srcId="{21CD952C-A555-42AF-9EF8-FBBD75AAD570}" destId="{163F6590-AE41-4F93-BB75-4E188FDB7E19}" srcOrd="3" destOrd="0" parTransId="{DF4DDB95-6624-4CBE-8D75-BDA20F506E22}" sibTransId="{CCEADF27-5E9E-4651-95CA-252D3574523D}"/>
    <dgm:cxn modelId="{09FC7CF3-22D3-4309-98FB-62F76A03F485}" srcId="{D4E37C02-4E3E-488F-881D-FE73332FC3CF}" destId="{393439EE-25A2-45E3-A669-9CECF40A9A68}" srcOrd="1" destOrd="0" parTransId="{3C9A8CB8-B81D-40FD-A029-25D167A9E21F}" sibTransId="{900FD2D3-FD56-40B3-8C1E-7F501C602D70}"/>
    <dgm:cxn modelId="{44338FC8-4863-4EF5-8B10-7126DC6F7A32}" type="presOf" srcId="{163F6590-AE41-4F93-BB75-4E188FDB7E19}" destId="{AD6F753E-E47D-443A-84AC-ECB157D11420}" srcOrd="0" destOrd="0" presId="urn:microsoft.com/office/officeart/2005/8/layout/hList1"/>
    <dgm:cxn modelId="{F19C7A59-ADA7-4E41-A368-B26AD2A87A23}" type="presParOf" srcId="{7E3ED0BC-167C-4AB2-AB99-658354183BD9}" destId="{148F24B9-0F13-474C-A3C2-D7785FFC0A78}" srcOrd="0" destOrd="0" presId="urn:microsoft.com/office/officeart/2005/8/layout/hList1"/>
    <dgm:cxn modelId="{8EF06AD6-9063-40CA-8AF4-511B79B17318}" type="presParOf" srcId="{148F24B9-0F13-474C-A3C2-D7785FFC0A78}" destId="{CC2CC740-D546-47F0-85A8-8C0D50E8C7BA}" srcOrd="0" destOrd="0" presId="urn:microsoft.com/office/officeart/2005/8/layout/hList1"/>
    <dgm:cxn modelId="{6EDF8E54-627A-4D86-8565-167C03761116}" type="presParOf" srcId="{148F24B9-0F13-474C-A3C2-D7785FFC0A78}" destId="{75AD3166-E343-422D-9D28-15695B51949A}" srcOrd="1" destOrd="0" presId="urn:microsoft.com/office/officeart/2005/8/layout/hList1"/>
    <dgm:cxn modelId="{135B77B5-4EEB-4F2E-A25A-AE101F0F753D}" type="presParOf" srcId="{7E3ED0BC-167C-4AB2-AB99-658354183BD9}" destId="{89D8BBF9-7B9E-4F05-AFD9-DCE13137E710}" srcOrd="1" destOrd="0" presId="urn:microsoft.com/office/officeart/2005/8/layout/hList1"/>
    <dgm:cxn modelId="{B717BD4B-699D-484B-AF2E-111989FF43B2}" type="presParOf" srcId="{7E3ED0BC-167C-4AB2-AB99-658354183BD9}" destId="{34CD1757-1B33-4DDF-9DA4-93B4E469B2F2}" srcOrd="2" destOrd="0" presId="urn:microsoft.com/office/officeart/2005/8/layout/hList1"/>
    <dgm:cxn modelId="{1ABD0C8C-DE49-49CB-AF27-4626D975E10E}" type="presParOf" srcId="{34CD1757-1B33-4DDF-9DA4-93B4E469B2F2}" destId="{6257012A-71F7-4E85-9301-A81CCD13BC4F}" srcOrd="0" destOrd="0" presId="urn:microsoft.com/office/officeart/2005/8/layout/hList1"/>
    <dgm:cxn modelId="{50F158F5-113D-4A1A-9A4B-1D93F4EF9B7C}" type="presParOf" srcId="{34CD1757-1B33-4DDF-9DA4-93B4E469B2F2}" destId="{96C683F2-4BB8-483E-93A8-F4738B3E1830}" srcOrd="1" destOrd="0" presId="urn:microsoft.com/office/officeart/2005/8/layout/hList1"/>
    <dgm:cxn modelId="{C24E9B92-73BB-4A45-81F9-1A2FDA80DF35}" type="presParOf" srcId="{7E3ED0BC-167C-4AB2-AB99-658354183BD9}" destId="{0D267F7B-36AE-4C88-A3BC-96B323D5FD3D}" srcOrd="3" destOrd="0" presId="urn:microsoft.com/office/officeart/2005/8/layout/hList1"/>
    <dgm:cxn modelId="{B092DA8E-C13F-4FC1-866B-6CADE642B59A}" type="presParOf" srcId="{7E3ED0BC-167C-4AB2-AB99-658354183BD9}" destId="{989975BB-DFE3-40C6-B9A4-4C612B857C9C}" srcOrd="4" destOrd="0" presId="urn:microsoft.com/office/officeart/2005/8/layout/hList1"/>
    <dgm:cxn modelId="{D9E98966-AFCF-4D73-9149-1CBD5D62C742}" type="presParOf" srcId="{989975BB-DFE3-40C6-B9A4-4C612B857C9C}" destId="{1E4F1CDC-CE25-4258-9FAA-865E46E2CFFD}" srcOrd="0" destOrd="0" presId="urn:microsoft.com/office/officeart/2005/8/layout/hList1"/>
    <dgm:cxn modelId="{5340E4BD-A1A1-438A-89D4-C21987543E81}" type="presParOf" srcId="{989975BB-DFE3-40C6-B9A4-4C612B857C9C}" destId="{CE2A16D3-43EF-4AFF-96BC-6DEC53DDECD9}" srcOrd="1" destOrd="0" presId="urn:microsoft.com/office/officeart/2005/8/layout/hList1"/>
    <dgm:cxn modelId="{4DEEBD69-43B7-4DAC-8C2A-EA3BB05C07D6}" type="presParOf" srcId="{7E3ED0BC-167C-4AB2-AB99-658354183BD9}" destId="{875C46CB-0D32-46E9-8B7F-FB7BB8FE9DD1}" srcOrd="5" destOrd="0" presId="urn:microsoft.com/office/officeart/2005/8/layout/hList1"/>
    <dgm:cxn modelId="{BD92ED16-C4C9-4F37-8275-DE8A71311922}" type="presParOf" srcId="{7E3ED0BC-167C-4AB2-AB99-658354183BD9}" destId="{8307F6CE-3A17-43A8-A7ED-983FCE2EA4BE}" srcOrd="6" destOrd="0" presId="urn:microsoft.com/office/officeart/2005/8/layout/hList1"/>
    <dgm:cxn modelId="{445C80E9-DF61-48B5-8C04-310609B93A55}" type="presParOf" srcId="{8307F6CE-3A17-43A8-A7ED-983FCE2EA4BE}" destId="{AD6F753E-E47D-443A-84AC-ECB157D11420}" srcOrd="0" destOrd="0" presId="urn:microsoft.com/office/officeart/2005/8/layout/hList1"/>
    <dgm:cxn modelId="{582E29AE-F93B-49D3-9460-1B17031DAA20}" type="presParOf" srcId="{8307F6CE-3A17-43A8-A7ED-983FCE2EA4BE}" destId="{6A83F33A-F45F-4A8C-9C70-BA5050DB85D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DE3B796-929E-43CA-8822-77382C6BC9E6}" type="doc">
      <dgm:prSet loTypeId="urn:microsoft.com/office/officeart/2005/8/layout/lProcess1" loCatId="process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s-CR"/>
        </a:p>
      </dgm:t>
    </dgm:pt>
    <dgm:pt modelId="{54D7E32F-C52D-4A45-9BF0-DA155CA91503}">
      <dgm:prSet phldrT="[Texto]"/>
      <dgm:spPr/>
      <dgm:t>
        <a:bodyPr/>
        <a:lstStyle/>
        <a:p>
          <a:r>
            <a:rPr lang="es-CR" b="1" dirty="0" smtClean="0"/>
            <a:t>Cualquier tipo de falta</a:t>
          </a:r>
          <a:endParaRPr lang="es-CR" dirty="0"/>
        </a:p>
      </dgm:t>
    </dgm:pt>
    <dgm:pt modelId="{9AA2322E-35F3-472F-9945-64123265B45C}" type="parTrans" cxnId="{97D57F2E-8267-4ADF-8B47-722441AD5729}">
      <dgm:prSet/>
      <dgm:spPr/>
      <dgm:t>
        <a:bodyPr/>
        <a:lstStyle/>
        <a:p>
          <a:endParaRPr lang="es-CR"/>
        </a:p>
      </dgm:t>
    </dgm:pt>
    <dgm:pt modelId="{ADC596F0-28B5-4624-BFCF-B032DF351099}" type="sibTrans" cxnId="{97D57F2E-8267-4ADF-8B47-722441AD5729}">
      <dgm:prSet/>
      <dgm:spPr/>
      <dgm:t>
        <a:bodyPr/>
        <a:lstStyle/>
        <a:p>
          <a:endParaRPr lang="es-CR"/>
        </a:p>
      </dgm:t>
    </dgm:pt>
    <dgm:pt modelId="{BF8A8033-4D3B-4FA8-B899-8D108307D5C7}">
      <dgm:prSet phldrT="[Texto]"/>
      <dgm:spPr/>
      <dgm:t>
        <a:bodyPr/>
        <a:lstStyle/>
        <a:p>
          <a:r>
            <a:rPr lang="es-CR" altLang="es-CR" b="1" dirty="0" smtClean="0"/>
            <a:t>a. Artículo 15 y 16 LGAP</a:t>
          </a:r>
          <a:endParaRPr lang="es-CR" dirty="0"/>
        </a:p>
      </dgm:t>
    </dgm:pt>
    <dgm:pt modelId="{904BE841-432D-401C-8A49-ED47C596E105}" type="parTrans" cxnId="{901A9330-9C9C-459A-A05C-AA29EBAAA4B1}">
      <dgm:prSet/>
      <dgm:spPr/>
      <dgm:t>
        <a:bodyPr/>
        <a:lstStyle/>
        <a:p>
          <a:endParaRPr lang="es-CR"/>
        </a:p>
      </dgm:t>
    </dgm:pt>
    <dgm:pt modelId="{BE479852-CBAA-4924-94FD-801983EDEB5C}" type="sibTrans" cxnId="{901A9330-9C9C-459A-A05C-AA29EBAAA4B1}">
      <dgm:prSet/>
      <dgm:spPr/>
      <dgm:t>
        <a:bodyPr/>
        <a:lstStyle/>
        <a:p>
          <a:endParaRPr lang="es-CR"/>
        </a:p>
      </dgm:t>
    </dgm:pt>
    <dgm:pt modelId="{867E1B43-1A9C-4072-A04D-8F2D56971952}">
      <dgm:prSet phldrT="[Texto]"/>
      <dgm:spPr/>
      <dgm:t>
        <a:bodyPr/>
        <a:lstStyle/>
        <a:p>
          <a:r>
            <a:rPr lang="es-CR" altLang="es-CR" b="1" dirty="0" smtClean="0"/>
            <a:t>b. Rango jerárquico</a:t>
          </a:r>
          <a:endParaRPr lang="es-CR" dirty="0"/>
        </a:p>
      </dgm:t>
    </dgm:pt>
    <dgm:pt modelId="{AE780CBF-05DC-4298-A3D7-F967FCD27F77}" type="parTrans" cxnId="{DE14B25B-D09C-449A-98BC-F614B053687B}">
      <dgm:prSet/>
      <dgm:spPr/>
      <dgm:t>
        <a:bodyPr/>
        <a:lstStyle/>
        <a:p>
          <a:endParaRPr lang="es-CR"/>
        </a:p>
      </dgm:t>
    </dgm:pt>
    <dgm:pt modelId="{87C088D3-231E-460F-A8ED-262CE2D6118C}" type="sibTrans" cxnId="{DE14B25B-D09C-449A-98BC-F614B053687B}">
      <dgm:prSet/>
      <dgm:spPr/>
      <dgm:t>
        <a:bodyPr/>
        <a:lstStyle/>
        <a:p>
          <a:endParaRPr lang="es-CR"/>
        </a:p>
      </dgm:t>
    </dgm:pt>
    <dgm:pt modelId="{BC18C62A-9ACD-455B-BD5C-0F14815F0EE9}">
      <dgm:prSet/>
      <dgm:spPr/>
      <dgm:t>
        <a:bodyPr/>
        <a:lstStyle/>
        <a:p>
          <a:r>
            <a:rPr lang="es-CR" altLang="es-CR" b="1" dirty="0" smtClean="0"/>
            <a:t>c. Monto económico (máximo 5 salarios base ¢400,000)RD</a:t>
          </a:r>
        </a:p>
      </dgm:t>
    </dgm:pt>
    <dgm:pt modelId="{7714D8D0-3E43-4B9E-8B46-45ACA1ABC403}" type="parTrans" cxnId="{BEBEC85D-C1BB-4F2C-A64A-43BC8BC9E266}">
      <dgm:prSet/>
      <dgm:spPr/>
      <dgm:t>
        <a:bodyPr/>
        <a:lstStyle/>
        <a:p>
          <a:endParaRPr lang="es-CR"/>
        </a:p>
      </dgm:t>
    </dgm:pt>
    <dgm:pt modelId="{956DC31D-D429-44C4-8BFE-09F4BD2EE5DB}" type="sibTrans" cxnId="{BEBEC85D-C1BB-4F2C-A64A-43BC8BC9E266}">
      <dgm:prSet/>
      <dgm:spPr/>
      <dgm:t>
        <a:bodyPr/>
        <a:lstStyle/>
        <a:p>
          <a:endParaRPr lang="es-CR"/>
        </a:p>
      </dgm:t>
    </dgm:pt>
    <dgm:pt modelId="{5F603189-C248-48A7-96AE-FCCF630D8D24}">
      <dgm:prSet phldrT="[Texto]"/>
      <dgm:spPr/>
      <dgm:t>
        <a:bodyPr/>
        <a:lstStyle/>
        <a:p>
          <a:r>
            <a:rPr lang="es-CR" b="1" smtClean="0"/>
            <a:t>Jefatura </a:t>
          </a:r>
          <a:r>
            <a:rPr lang="es-CR" b="1" dirty="0" smtClean="0"/>
            <a:t>inmediata decide la aplicación de un mecanismo alterno</a:t>
          </a:r>
          <a:endParaRPr lang="es-CR" dirty="0"/>
        </a:p>
      </dgm:t>
    </dgm:pt>
    <dgm:pt modelId="{9986F89D-98F4-426B-9B31-DD0B70391ED5}" type="parTrans" cxnId="{E8FF9877-5288-48F1-989D-3724E7F73E85}">
      <dgm:prSet/>
      <dgm:spPr/>
      <dgm:t>
        <a:bodyPr/>
        <a:lstStyle/>
        <a:p>
          <a:endParaRPr lang="es-CR"/>
        </a:p>
      </dgm:t>
    </dgm:pt>
    <dgm:pt modelId="{09E2EEA7-6084-47CC-9920-B8CB4B0B50CE}" type="sibTrans" cxnId="{E8FF9877-5288-48F1-989D-3724E7F73E85}">
      <dgm:prSet/>
      <dgm:spPr/>
      <dgm:t>
        <a:bodyPr/>
        <a:lstStyle/>
        <a:p>
          <a:endParaRPr lang="es-CR"/>
        </a:p>
      </dgm:t>
    </dgm:pt>
    <dgm:pt modelId="{6E2E02C0-B3BA-4641-927A-47595B9A967B}" type="pres">
      <dgm:prSet presAssocID="{5DE3B796-929E-43CA-8822-77382C6BC9E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R"/>
        </a:p>
      </dgm:t>
    </dgm:pt>
    <dgm:pt modelId="{04B6B624-5493-4EC8-A81D-C1F8302F9C56}" type="pres">
      <dgm:prSet presAssocID="{54D7E32F-C52D-4A45-9BF0-DA155CA91503}" presName="vertFlow" presStyleCnt="0"/>
      <dgm:spPr/>
    </dgm:pt>
    <dgm:pt modelId="{E6DF1659-EB5A-4D8E-900B-F92560A943CB}" type="pres">
      <dgm:prSet presAssocID="{54D7E32F-C52D-4A45-9BF0-DA155CA91503}" presName="header" presStyleLbl="node1" presStyleIdx="0" presStyleCnt="1" custScaleX="213333"/>
      <dgm:spPr/>
      <dgm:t>
        <a:bodyPr/>
        <a:lstStyle/>
        <a:p>
          <a:endParaRPr lang="es-CR"/>
        </a:p>
      </dgm:t>
    </dgm:pt>
    <dgm:pt modelId="{5F5F6AE9-7043-47EE-86B3-B61913336C7E}" type="pres">
      <dgm:prSet presAssocID="{9986F89D-98F4-426B-9B31-DD0B70391ED5}" presName="parTrans" presStyleLbl="sibTrans2D1" presStyleIdx="0" presStyleCnt="4"/>
      <dgm:spPr/>
      <dgm:t>
        <a:bodyPr/>
        <a:lstStyle/>
        <a:p>
          <a:endParaRPr lang="es-CR"/>
        </a:p>
      </dgm:t>
    </dgm:pt>
    <dgm:pt modelId="{4166CA2B-5465-4A59-80CA-A49A733766A2}" type="pres">
      <dgm:prSet presAssocID="{5F603189-C248-48A7-96AE-FCCF630D8D24}" presName="child" presStyleLbl="alignAccFollowNode1" presStyleIdx="0" presStyleCnt="4" custScaleX="185143">
        <dgm:presLayoutVars>
          <dgm:chMax val="0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A6356703-1DE3-4DB8-90FD-C12E5658C808}" type="pres">
      <dgm:prSet presAssocID="{09E2EEA7-6084-47CC-9920-B8CB4B0B50CE}" presName="sibTrans" presStyleLbl="sibTrans2D1" presStyleIdx="1" presStyleCnt="4"/>
      <dgm:spPr/>
      <dgm:t>
        <a:bodyPr/>
        <a:lstStyle/>
        <a:p>
          <a:endParaRPr lang="es-CR"/>
        </a:p>
      </dgm:t>
    </dgm:pt>
    <dgm:pt modelId="{C1D71B42-002A-4583-8295-EC592360175E}" type="pres">
      <dgm:prSet presAssocID="{BF8A8033-4D3B-4FA8-B899-8D108307D5C7}" presName="child" presStyleLbl="alignAccFollowNode1" presStyleIdx="1" presStyleCnt="4" custScaleX="157922">
        <dgm:presLayoutVars>
          <dgm:chMax val="0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0D890A3E-1CE3-4C23-9610-6C0845CA1CF2}" type="pres">
      <dgm:prSet presAssocID="{BE479852-CBAA-4924-94FD-801983EDEB5C}" presName="sibTrans" presStyleLbl="sibTrans2D1" presStyleIdx="2" presStyleCnt="4"/>
      <dgm:spPr/>
      <dgm:t>
        <a:bodyPr/>
        <a:lstStyle/>
        <a:p>
          <a:endParaRPr lang="es-CR"/>
        </a:p>
      </dgm:t>
    </dgm:pt>
    <dgm:pt modelId="{CAB83519-8787-4632-A5B1-EE6081018CA1}" type="pres">
      <dgm:prSet presAssocID="{867E1B43-1A9C-4072-A04D-8F2D56971952}" presName="child" presStyleLbl="alignAccFollowNode1" presStyleIdx="2" presStyleCnt="4" custScaleX="157922">
        <dgm:presLayoutVars>
          <dgm:chMax val="0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6C21DE28-8EF8-4778-B855-56BD6C40D3A8}" type="pres">
      <dgm:prSet presAssocID="{87C088D3-231E-460F-A8ED-262CE2D6118C}" presName="sibTrans" presStyleLbl="sibTrans2D1" presStyleIdx="3" presStyleCnt="4"/>
      <dgm:spPr/>
      <dgm:t>
        <a:bodyPr/>
        <a:lstStyle/>
        <a:p>
          <a:endParaRPr lang="es-CR"/>
        </a:p>
      </dgm:t>
    </dgm:pt>
    <dgm:pt modelId="{C14EA76D-5517-4F4D-A3E8-58E4BAD17F7B}" type="pres">
      <dgm:prSet presAssocID="{BC18C62A-9ACD-455B-BD5C-0F14815F0EE9}" presName="child" presStyleLbl="alignAccFollowNode1" presStyleIdx="3" presStyleCnt="4" custScaleX="157922">
        <dgm:presLayoutVars>
          <dgm:chMax val="0"/>
          <dgm:bulletEnabled val="1"/>
        </dgm:presLayoutVars>
      </dgm:prSet>
      <dgm:spPr/>
      <dgm:t>
        <a:bodyPr/>
        <a:lstStyle/>
        <a:p>
          <a:endParaRPr lang="es-CR"/>
        </a:p>
      </dgm:t>
    </dgm:pt>
  </dgm:ptLst>
  <dgm:cxnLst>
    <dgm:cxn modelId="{76CE0EE9-6871-42A9-B0A5-5D99250B3D92}" type="presOf" srcId="{5F603189-C248-48A7-96AE-FCCF630D8D24}" destId="{4166CA2B-5465-4A59-80CA-A49A733766A2}" srcOrd="0" destOrd="0" presId="urn:microsoft.com/office/officeart/2005/8/layout/lProcess1"/>
    <dgm:cxn modelId="{E8FF9877-5288-48F1-989D-3724E7F73E85}" srcId="{54D7E32F-C52D-4A45-9BF0-DA155CA91503}" destId="{5F603189-C248-48A7-96AE-FCCF630D8D24}" srcOrd="0" destOrd="0" parTransId="{9986F89D-98F4-426B-9B31-DD0B70391ED5}" sibTransId="{09E2EEA7-6084-47CC-9920-B8CB4B0B50CE}"/>
    <dgm:cxn modelId="{99371FE5-F905-4409-ABDA-FA1A23E1F965}" type="presOf" srcId="{BF8A8033-4D3B-4FA8-B899-8D108307D5C7}" destId="{C1D71B42-002A-4583-8295-EC592360175E}" srcOrd="0" destOrd="0" presId="urn:microsoft.com/office/officeart/2005/8/layout/lProcess1"/>
    <dgm:cxn modelId="{97D57F2E-8267-4ADF-8B47-722441AD5729}" srcId="{5DE3B796-929E-43CA-8822-77382C6BC9E6}" destId="{54D7E32F-C52D-4A45-9BF0-DA155CA91503}" srcOrd="0" destOrd="0" parTransId="{9AA2322E-35F3-472F-9945-64123265B45C}" sibTransId="{ADC596F0-28B5-4624-BFCF-B032DF351099}"/>
    <dgm:cxn modelId="{93AC2706-0C82-4CD8-894C-8A5155BD7078}" type="presOf" srcId="{5DE3B796-929E-43CA-8822-77382C6BC9E6}" destId="{6E2E02C0-B3BA-4641-927A-47595B9A967B}" srcOrd="0" destOrd="0" presId="urn:microsoft.com/office/officeart/2005/8/layout/lProcess1"/>
    <dgm:cxn modelId="{3DB1F39C-6016-43F7-840A-733AA83CF23E}" type="presOf" srcId="{867E1B43-1A9C-4072-A04D-8F2D56971952}" destId="{CAB83519-8787-4632-A5B1-EE6081018CA1}" srcOrd="0" destOrd="0" presId="urn:microsoft.com/office/officeart/2005/8/layout/lProcess1"/>
    <dgm:cxn modelId="{4A0234B7-14D5-4E1D-B4D4-637D3C367D37}" type="presOf" srcId="{87C088D3-231E-460F-A8ED-262CE2D6118C}" destId="{6C21DE28-8EF8-4778-B855-56BD6C40D3A8}" srcOrd="0" destOrd="0" presId="urn:microsoft.com/office/officeart/2005/8/layout/lProcess1"/>
    <dgm:cxn modelId="{901A9330-9C9C-459A-A05C-AA29EBAAA4B1}" srcId="{54D7E32F-C52D-4A45-9BF0-DA155CA91503}" destId="{BF8A8033-4D3B-4FA8-B899-8D108307D5C7}" srcOrd="1" destOrd="0" parTransId="{904BE841-432D-401C-8A49-ED47C596E105}" sibTransId="{BE479852-CBAA-4924-94FD-801983EDEB5C}"/>
    <dgm:cxn modelId="{BEBEC85D-C1BB-4F2C-A64A-43BC8BC9E266}" srcId="{54D7E32F-C52D-4A45-9BF0-DA155CA91503}" destId="{BC18C62A-9ACD-455B-BD5C-0F14815F0EE9}" srcOrd="3" destOrd="0" parTransId="{7714D8D0-3E43-4B9E-8B46-45ACA1ABC403}" sibTransId="{956DC31D-D429-44C4-8BFE-09F4BD2EE5DB}"/>
    <dgm:cxn modelId="{F4B75A9D-2596-426C-A1A1-F299DBB1F943}" type="presOf" srcId="{9986F89D-98F4-426B-9B31-DD0B70391ED5}" destId="{5F5F6AE9-7043-47EE-86B3-B61913336C7E}" srcOrd="0" destOrd="0" presId="urn:microsoft.com/office/officeart/2005/8/layout/lProcess1"/>
    <dgm:cxn modelId="{DE14B25B-D09C-449A-98BC-F614B053687B}" srcId="{54D7E32F-C52D-4A45-9BF0-DA155CA91503}" destId="{867E1B43-1A9C-4072-A04D-8F2D56971952}" srcOrd="2" destOrd="0" parTransId="{AE780CBF-05DC-4298-A3D7-F967FCD27F77}" sibTransId="{87C088D3-231E-460F-A8ED-262CE2D6118C}"/>
    <dgm:cxn modelId="{9166CA03-0D9F-49DB-9DD9-24544F779942}" type="presOf" srcId="{BC18C62A-9ACD-455B-BD5C-0F14815F0EE9}" destId="{C14EA76D-5517-4F4D-A3E8-58E4BAD17F7B}" srcOrd="0" destOrd="0" presId="urn:microsoft.com/office/officeart/2005/8/layout/lProcess1"/>
    <dgm:cxn modelId="{62D6E222-FB3E-47EF-A5AB-0C0BEE718DEF}" type="presOf" srcId="{54D7E32F-C52D-4A45-9BF0-DA155CA91503}" destId="{E6DF1659-EB5A-4D8E-900B-F92560A943CB}" srcOrd="0" destOrd="0" presId="urn:microsoft.com/office/officeart/2005/8/layout/lProcess1"/>
    <dgm:cxn modelId="{6F73FE7D-0427-4018-A270-B2CA25EC6769}" type="presOf" srcId="{BE479852-CBAA-4924-94FD-801983EDEB5C}" destId="{0D890A3E-1CE3-4C23-9610-6C0845CA1CF2}" srcOrd="0" destOrd="0" presId="urn:microsoft.com/office/officeart/2005/8/layout/lProcess1"/>
    <dgm:cxn modelId="{71E11E1F-A708-4851-B209-BA8AE6BAF417}" type="presOf" srcId="{09E2EEA7-6084-47CC-9920-B8CB4B0B50CE}" destId="{A6356703-1DE3-4DB8-90FD-C12E5658C808}" srcOrd="0" destOrd="0" presId="urn:microsoft.com/office/officeart/2005/8/layout/lProcess1"/>
    <dgm:cxn modelId="{1EAD358B-8D7A-4132-8B9C-B4F3C6468026}" type="presParOf" srcId="{6E2E02C0-B3BA-4641-927A-47595B9A967B}" destId="{04B6B624-5493-4EC8-A81D-C1F8302F9C56}" srcOrd="0" destOrd="0" presId="urn:microsoft.com/office/officeart/2005/8/layout/lProcess1"/>
    <dgm:cxn modelId="{23B3B165-6876-4176-85D0-D8CFCC197005}" type="presParOf" srcId="{04B6B624-5493-4EC8-A81D-C1F8302F9C56}" destId="{E6DF1659-EB5A-4D8E-900B-F92560A943CB}" srcOrd="0" destOrd="0" presId="urn:microsoft.com/office/officeart/2005/8/layout/lProcess1"/>
    <dgm:cxn modelId="{0B0A5270-0FA9-47C6-8A33-AF7A501C287E}" type="presParOf" srcId="{04B6B624-5493-4EC8-A81D-C1F8302F9C56}" destId="{5F5F6AE9-7043-47EE-86B3-B61913336C7E}" srcOrd="1" destOrd="0" presId="urn:microsoft.com/office/officeart/2005/8/layout/lProcess1"/>
    <dgm:cxn modelId="{425C22AD-4E9E-4290-874D-95FCB4810C5C}" type="presParOf" srcId="{04B6B624-5493-4EC8-A81D-C1F8302F9C56}" destId="{4166CA2B-5465-4A59-80CA-A49A733766A2}" srcOrd="2" destOrd="0" presId="urn:microsoft.com/office/officeart/2005/8/layout/lProcess1"/>
    <dgm:cxn modelId="{B36DF11A-C1DF-4EB9-A545-8A8CD593F3AB}" type="presParOf" srcId="{04B6B624-5493-4EC8-A81D-C1F8302F9C56}" destId="{A6356703-1DE3-4DB8-90FD-C12E5658C808}" srcOrd="3" destOrd="0" presId="urn:microsoft.com/office/officeart/2005/8/layout/lProcess1"/>
    <dgm:cxn modelId="{769EC2CC-93D5-4580-8E2D-8A4A498D8F4B}" type="presParOf" srcId="{04B6B624-5493-4EC8-A81D-C1F8302F9C56}" destId="{C1D71B42-002A-4583-8295-EC592360175E}" srcOrd="4" destOrd="0" presId="urn:microsoft.com/office/officeart/2005/8/layout/lProcess1"/>
    <dgm:cxn modelId="{350379C9-2FBE-4C7A-8724-195260FE1C16}" type="presParOf" srcId="{04B6B624-5493-4EC8-A81D-C1F8302F9C56}" destId="{0D890A3E-1CE3-4C23-9610-6C0845CA1CF2}" srcOrd="5" destOrd="0" presId="urn:microsoft.com/office/officeart/2005/8/layout/lProcess1"/>
    <dgm:cxn modelId="{427CF844-7A13-4DC6-9398-C916E342E5AF}" type="presParOf" srcId="{04B6B624-5493-4EC8-A81D-C1F8302F9C56}" destId="{CAB83519-8787-4632-A5B1-EE6081018CA1}" srcOrd="6" destOrd="0" presId="urn:microsoft.com/office/officeart/2005/8/layout/lProcess1"/>
    <dgm:cxn modelId="{F2D605F6-52B8-4921-AD54-B7453FEC062C}" type="presParOf" srcId="{04B6B624-5493-4EC8-A81D-C1F8302F9C56}" destId="{6C21DE28-8EF8-4778-B855-56BD6C40D3A8}" srcOrd="7" destOrd="0" presId="urn:microsoft.com/office/officeart/2005/8/layout/lProcess1"/>
    <dgm:cxn modelId="{95227257-A4C4-479E-9014-C504A7022AFD}" type="presParOf" srcId="{04B6B624-5493-4EC8-A81D-C1F8302F9C56}" destId="{C14EA76D-5517-4F4D-A3E8-58E4BAD17F7B}" srcOrd="8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DE3B796-929E-43CA-8822-77382C6BC9E6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s-CR"/>
        </a:p>
      </dgm:t>
    </dgm:pt>
    <dgm:pt modelId="{BF8A8033-4D3B-4FA8-B899-8D108307D5C7}">
      <dgm:prSet phldrT="[Texto]"/>
      <dgm:spPr/>
      <dgm:t>
        <a:bodyPr/>
        <a:lstStyle/>
        <a:p>
          <a:r>
            <a:rPr lang="es-CR" altLang="es-CR" b="1" dirty="0" smtClean="0"/>
            <a:t>a. Las relacionadas con Hostigamiento Sexual</a:t>
          </a:r>
          <a:endParaRPr lang="es-CR" dirty="0"/>
        </a:p>
      </dgm:t>
    </dgm:pt>
    <dgm:pt modelId="{904BE841-432D-401C-8A49-ED47C596E105}" type="parTrans" cxnId="{901A9330-9C9C-459A-A05C-AA29EBAAA4B1}">
      <dgm:prSet/>
      <dgm:spPr/>
      <dgm:t>
        <a:bodyPr/>
        <a:lstStyle/>
        <a:p>
          <a:endParaRPr lang="es-CR"/>
        </a:p>
      </dgm:t>
    </dgm:pt>
    <dgm:pt modelId="{BE479852-CBAA-4924-94FD-801983EDEB5C}" type="sibTrans" cxnId="{901A9330-9C9C-459A-A05C-AA29EBAAA4B1}">
      <dgm:prSet/>
      <dgm:spPr/>
      <dgm:t>
        <a:bodyPr/>
        <a:lstStyle/>
        <a:p>
          <a:endParaRPr lang="es-CR"/>
        </a:p>
      </dgm:t>
    </dgm:pt>
    <dgm:pt modelId="{867E1B43-1A9C-4072-A04D-8F2D56971952}">
      <dgm:prSet phldrT="[Texto]"/>
      <dgm:spPr/>
      <dgm:t>
        <a:bodyPr/>
        <a:lstStyle/>
        <a:p>
          <a:r>
            <a:rPr lang="es-CR" altLang="es-CR" b="1" dirty="0" smtClean="0"/>
            <a:t>b. Procedimientos estrictamente patrimoniales= únicamente transacción </a:t>
          </a:r>
          <a:endParaRPr lang="es-CR" dirty="0"/>
        </a:p>
      </dgm:t>
    </dgm:pt>
    <dgm:pt modelId="{AE780CBF-05DC-4298-A3D7-F967FCD27F77}" type="parTrans" cxnId="{DE14B25B-D09C-449A-98BC-F614B053687B}">
      <dgm:prSet/>
      <dgm:spPr/>
      <dgm:t>
        <a:bodyPr/>
        <a:lstStyle/>
        <a:p>
          <a:endParaRPr lang="es-CR"/>
        </a:p>
      </dgm:t>
    </dgm:pt>
    <dgm:pt modelId="{87C088D3-231E-460F-A8ED-262CE2D6118C}" type="sibTrans" cxnId="{DE14B25B-D09C-449A-98BC-F614B053687B}">
      <dgm:prSet/>
      <dgm:spPr/>
      <dgm:t>
        <a:bodyPr/>
        <a:lstStyle/>
        <a:p>
          <a:endParaRPr lang="es-CR"/>
        </a:p>
      </dgm:t>
    </dgm:pt>
    <dgm:pt modelId="{BC18C62A-9ACD-455B-BD5C-0F14815F0EE9}">
      <dgm:prSet/>
      <dgm:spPr/>
      <dgm:t>
        <a:bodyPr/>
        <a:lstStyle/>
        <a:p>
          <a:r>
            <a:rPr lang="es-CR" altLang="es-CR" b="1" dirty="0" smtClean="0"/>
            <a:t>c. Reguladas expresamente en la normativa</a:t>
          </a:r>
        </a:p>
      </dgm:t>
    </dgm:pt>
    <dgm:pt modelId="{7714D8D0-3E43-4B9E-8B46-45ACA1ABC403}" type="parTrans" cxnId="{BEBEC85D-C1BB-4F2C-A64A-43BC8BC9E266}">
      <dgm:prSet/>
      <dgm:spPr/>
      <dgm:t>
        <a:bodyPr/>
        <a:lstStyle/>
        <a:p>
          <a:endParaRPr lang="es-CR"/>
        </a:p>
      </dgm:t>
    </dgm:pt>
    <dgm:pt modelId="{956DC31D-D429-44C4-8BFE-09F4BD2EE5DB}" type="sibTrans" cxnId="{BEBEC85D-C1BB-4F2C-A64A-43BC8BC9E266}">
      <dgm:prSet/>
      <dgm:spPr/>
      <dgm:t>
        <a:bodyPr/>
        <a:lstStyle/>
        <a:p>
          <a:endParaRPr lang="es-CR"/>
        </a:p>
      </dgm:t>
    </dgm:pt>
    <dgm:pt modelId="{4A67E764-58AE-4A90-8201-6154E523FAD5}">
      <dgm:prSet/>
      <dgm:spPr/>
      <dgm:t>
        <a:bodyPr/>
        <a:lstStyle/>
        <a:p>
          <a:r>
            <a:rPr lang="es-CR" altLang="es-CR" b="1" dirty="0" smtClean="0"/>
            <a:t>d. Cuando exista un proceso penal en curso</a:t>
          </a:r>
        </a:p>
      </dgm:t>
    </dgm:pt>
    <dgm:pt modelId="{4963595C-D359-4752-9D86-27BE39E13FBE}" type="parTrans" cxnId="{0A6DE25D-A8EB-4199-BF93-D9B6C58D8221}">
      <dgm:prSet/>
      <dgm:spPr/>
      <dgm:t>
        <a:bodyPr/>
        <a:lstStyle/>
        <a:p>
          <a:endParaRPr lang="es-CR"/>
        </a:p>
      </dgm:t>
    </dgm:pt>
    <dgm:pt modelId="{8684BCFD-BEF6-4509-916B-D49D721A760E}" type="sibTrans" cxnId="{0A6DE25D-A8EB-4199-BF93-D9B6C58D8221}">
      <dgm:prSet/>
      <dgm:spPr/>
      <dgm:t>
        <a:bodyPr/>
        <a:lstStyle/>
        <a:p>
          <a:endParaRPr lang="es-CR"/>
        </a:p>
      </dgm:t>
    </dgm:pt>
    <dgm:pt modelId="{6E2E02C0-B3BA-4641-927A-47595B9A967B}" type="pres">
      <dgm:prSet presAssocID="{5DE3B796-929E-43CA-8822-77382C6BC9E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R"/>
        </a:p>
      </dgm:t>
    </dgm:pt>
    <dgm:pt modelId="{527B9039-A4FB-49DD-B60D-F0CD3E840572}" type="pres">
      <dgm:prSet presAssocID="{BF8A8033-4D3B-4FA8-B899-8D108307D5C7}" presName="vertFlow" presStyleCnt="0"/>
      <dgm:spPr/>
      <dgm:t>
        <a:bodyPr/>
        <a:lstStyle/>
        <a:p>
          <a:endParaRPr lang="es-CR"/>
        </a:p>
      </dgm:t>
    </dgm:pt>
    <dgm:pt modelId="{9BD3581B-FCFB-4805-AD02-7F39730E2C13}" type="pres">
      <dgm:prSet presAssocID="{BF8A8033-4D3B-4FA8-B899-8D108307D5C7}" presName="header" presStyleLbl="node1" presStyleIdx="0" presStyleCnt="1"/>
      <dgm:spPr/>
      <dgm:t>
        <a:bodyPr/>
        <a:lstStyle/>
        <a:p>
          <a:endParaRPr lang="es-CR"/>
        </a:p>
      </dgm:t>
    </dgm:pt>
    <dgm:pt modelId="{48B86816-A7FC-4A2A-8745-68E1FB5F0F4A}" type="pres">
      <dgm:prSet presAssocID="{AE780CBF-05DC-4298-A3D7-F967FCD27F77}" presName="parTrans" presStyleLbl="sibTrans2D1" presStyleIdx="0" presStyleCnt="3"/>
      <dgm:spPr/>
      <dgm:t>
        <a:bodyPr/>
        <a:lstStyle/>
        <a:p>
          <a:endParaRPr lang="es-CR"/>
        </a:p>
      </dgm:t>
    </dgm:pt>
    <dgm:pt modelId="{CAB83519-8787-4632-A5B1-EE6081018CA1}" type="pres">
      <dgm:prSet presAssocID="{867E1B43-1A9C-4072-A04D-8F2D56971952}" presName="child" presStyleLbl="alignAccFollowNode1" presStyleIdx="0" presStyleCnt="3" custScaleX="157922">
        <dgm:presLayoutVars>
          <dgm:chMax val="0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6C21DE28-8EF8-4778-B855-56BD6C40D3A8}" type="pres">
      <dgm:prSet presAssocID="{87C088D3-231E-460F-A8ED-262CE2D6118C}" presName="sibTrans" presStyleLbl="sibTrans2D1" presStyleIdx="1" presStyleCnt="3"/>
      <dgm:spPr/>
      <dgm:t>
        <a:bodyPr/>
        <a:lstStyle/>
        <a:p>
          <a:endParaRPr lang="es-CR"/>
        </a:p>
      </dgm:t>
    </dgm:pt>
    <dgm:pt modelId="{C14EA76D-5517-4F4D-A3E8-58E4BAD17F7B}" type="pres">
      <dgm:prSet presAssocID="{BC18C62A-9ACD-455B-BD5C-0F14815F0EE9}" presName="child" presStyleLbl="alignAccFollowNode1" presStyleIdx="1" presStyleCnt="3" custScaleX="157922">
        <dgm:presLayoutVars>
          <dgm:chMax val="0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148CD177-CCB2-4344-B6ED-7CF2D51D4218}" type="pres">
      <dgm:prSet presAssocID="{956DC31D-D429-44C4-8BFE-09F4BD2EE5DB}" presName="sibTrans" presStyleLbl="sibTrans2D1" presStyleIdx="2" presStyleCnt="3"/>
      <dgm:spPr/>
      <dgm:t>
        <a:bodyPr/>
        <a:lstStyle/>
        <a:p>
          <a:endParaRPr lang="es-CR"/>
        </a:p>
      </dgm:t>
    </dgm:pt>
    <dgm:pt modelId="{ABD5B61C-78C8-4A8C-9732-CBB4E7CBB3A5}" type="pres">
      <dgm:prSet presAssocID="{4A67E764-58AE-4A90-8201-6154E523FAD5}" presName="child" presStyleLbl="alignAccFollow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CR"/>
        </a:p>
      </dgm:t>
    </dgm:pt>
  </dgm:ptLst>
  <dgm:cxnLst>
    <dgm:cxn modelId="{C6B38FA3-8079-4E11-B43E-557ADEF18481}" type="presOf" srcId="{4A67E764-58AE-4A90-8201-6154E523FAD5}" destId="{ABD5B61C-78C8-4A8C-9732-CBB4E7CBB3A5}" srcOrd="0" destOrd="0" presId="urn:microsoft.com/office/officeart/2005/8/layout/lProcess1"/>
    <dgm:cxn modelId="{9016BCBC-EF65-4FF5-894C-D56388445316}" type="presOf" srcId="{87C088D3-231E-460F-A8ED-262CE2D6118C}" destId="{6C21DE28-8EF8-4778-B855-56BD6C40D3A8}" srcOrd="0" destOrd="0" presId="urn:microsoft.com/office/officeart/2005/8/layout/lProcess1"/>
    <dgm:cxn modelId="{492B62A2-F149-4032-96F6-BDA7B5B00D7F}" type="presOf" srcId="{5DE3B796-929E-43CA-8822-77382C6BC9E6}" destId="{6E2E02C0-B3BA-4641-927A-47595B9A967B}" srcOrd="0" destOrd="0" presId="urn:microsoft.com/office/officeart/2005/8/layout/lProcess1"/>
    <dgm:cxn modelId="{1EFA99C3-795E-44EE-9C97-E237B83F3943}" type="presOf" srcId="{BF8A8033-4D3B-4FA8-B899-8D108307D5C7}" destId="{9BD3581B-FCFB-4805-AD02-7F39730E2C13}" srcOrd="0" destOrd="0" presId="urn:microsoft.com/office/officeart/2005/8/layout/lProcess1"/>
    <dgm:cxn modelId="{901A9330-9C9C-459A-A05C-AA29EBAAA4B1}" srcId="{5DE3B796-929E-43CA-8822-77382C6BC9E6}" destId="{BF8A8033-4D3B-4FA8-B899-8D108307D5C7}" srcOrd="0" destOrd="0" parTransId="{904BE841-432D-401C-8A49-ED47C596E105}" sibTransId="{BE479852-CBAA-4924-94FD-801983EDEB5C}"/>
    <dgm:cxn modelId="{BEBEC85D-C1BB-4F2C-A64A-43BC8BC9E266}" srcId="{BF8A8033-4D3B-4FA8-B899-8D108307D5C7}" destId="{BC18C62A-9ACD-455B-BD5C-0F14815F0EE9}" srcOrd="1" destOrd="0" parTransId="{7714D8D0-3E43-4B9E-8B46-45ACA1ABC403}" sibTransId="{956DC31D-D429-44C4-8BFE-09F4BD2EE5DB}"/>
    <dgm:cxn modelId="{DE14B25B-D09C-449A-98BC-F614B053687B}" srcId="{BF8A8033-4D3B-4FA8-B899-8D108307D5C7}" destId="{867E1B43-1A9C-4072-A04D-8F2D56971952}" srcOrd="0" destOrd="0" parTransId="{AE780CBF-05DC-4298-A3D7-F967FCD27F77}" sibTransId="{87C088D3-231E-460F-A8ED-262CE2D6118C}"/>
    <dgm:cxn modelId="{BEDDF3F1-4046-437E-A074-8AC81E76B1F9}" type="presOf" srcId="{BC18C62A-9ACD-455B-BD5C-0F14815F0EE9}" destId="{C14EA76D-5517-4F4D-A3E8-58E4BAD17F7B}" srcOrd="0" destOrd="0" presId="urn:microsoft.com/office/officeart/2005/8/layout/lProcess1"/>
    <dgm:cxn modelId="{6A62362C-9BC5-42A2-B09B-3C7EA7C4D88E}" type="presOf" srcId="{956DC31D-D429-44C4-8BFE-09F4BD2EE5DB}" destId="{148CD177-CCB2-4344-B6ED-7CF2D51D4218}" srcOrd="0" destOrd="0" presId="urn:microsoft.com/office/officeart/2005/8/layout/lProcess1"/>
    <dgm:cxn modelId="{0A6DE25D-A8EB-4199-BF93-D9B6C58D8221}" srcId="{BF8A8033-4D3B-4FA8-B899-8D108307D5C7}" destId="{4A67E764-58AE-4A90-8201-6154E523FAD5}" srcOrd="2" destOrd="0" parTransId="{4963595C-D359-4752-9D86-27BE39E13FBE}" sibTransId="{8684BCFD-BEF6-4509-916B-D49D721A760E}"/>
    <dgm:cxn modelId="{0CE0928E-6BD3-4FB0-8C2E-B0E174949B34}" type="presOf" srcId="{867E1B43-1A9C-4072-A04D-8F2D56971952}" destId="{CAB83519-8787-4632-A5B1-EE6081018CA1}" srcOrd="0" destOrd="0" presId="urn:microsoft.com/office/officeart/2005/8/layout/lProcess1"/>
    <dgm:cxn modelId="{9E475C83-F38E-4712-BBA6-BA0857AB7B49}" type="presOf" srcId="{AE780CBF-05DC-4298-A3D7-F967FCD27F77}" destId="{48B86816-A7FC-4A2A-8745-68E1FB5F0F4A}" srcOrd="0" destOrd="0" presId="urn:microsoft.com/office/officeart/2005/8/layout/lProcess1"/>
    <dgm:cxn modelId="{AF729885-30A3-4D44-A514-5A3EEE6C2210}" type="presParOf" srcId="{6E2E02C0-B3BA-4641-927A-47595B9A967B}" destId="{527B9039-A4FB-49DD-B60D-F0CD3E840572}" srcOrd="0" destOrd="0" presId="urn:microsoft.com/office/officeart/2005/8/layout/lProcess1"/>
    <dgm:cxn modelId="{D0EC661D-A130-4E49-89CA-62EDE0894407}" type="presParOf" srcId="{527B9039-A4FB-49DD-B60D-F0CD3E840572}" destId="{9BD3581B-FCFB-4805-AD02-7F39730E2C13}" srcOrd="0" destOrd="0" presId="urn:microsoft.com/office/officeart/2005/8/layout/lProcess1"/>
    <dgm:cxn modelId="{0AD7E32C-0A0C-4AAE-830A-4592748D6807}" type="presParOf" srcId="{527B9039-A4FB-49DD-B60D-F0CD3E840572}" destId="{48B86816-A7FC-4A2A-8745-68E1FB5F0F4A}" srcOrd="1" destOrd="0" presId="urn:microsoft.com/office/officeart/2005/8/layout/lProcess1"/>
    <dgm:cxn modelId="{27A9C83D-60B3-4677-B682-DB05B479D757}" type="presParOf" srcId="{527B9039-A4FB-49DD-B60D-F0CD3E840572}" destId="{CAB83519-8787-4632-A5B1-EE6081018CA1}" srcOrd="2" destOrd="0" presId="urn:microsoft.com/office/officeart/2005/8/layout/lProcess1"/>
    <dgm:cxn modelId="{481EF815-0FA7-476C-A561-EBEC73F486F7}" type="presParOf" srcId="{527B9039-A4FB-49DD-B60D-F0CD3E840572}" destId="{6C21DE28-8EF8-4778-B855-56BD6C40D3A8}" srcOrd="3" destOrd="0" presId="urn:microsoft.com/office/officeart/2005/8/layout/lProcess1"/>
    <dgm:cxn modelId="{0DC67F6D-3B0E-4446-B17C-9CE0C2CB2BE5}" type="presParOf" srcId="{527B9039-A4FB-49DD-B60D-F0CD3E840572}" destId="{C14EA76D-5517-4F4D-A3E8-58E4BAD17F7B}" srcOrd="4" destOrd="0" presId="urn:microsoft.com/office/officeart/2005/8/layout/lProcess1"/>
    <dgm:cxn modelId="{B24F51F1-8FCF-4D6E-8EC2-332C85AC94AD}" type="presParOf" srcId="{527B9039-A4FB-49DD-B60D-F0CD3E840572}" destId="{148CD177-CCB2-4344-B6ED-7CF2D51D4218}" srcOrd="5" destOrd="0" presId="urn:microsoft.com/office/officeart/2005/8/layout/lProcess1"/>
    <dgm:cxn modelId="{9F2D99CD-0B5E-4CB2-AC09-D40E31054D62}" type="presParOf" srcId="{527B9039-A4FB-49DD-B60D-F0CD3E840572}" destId="{ABD5B61C-78C8-4A8C-9732-CBB4E7CBB3A5}" srcOrd="6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A0D3EA2-2AF8-4CC3-849B-A8E4D1FF9BD7}" type="doc">
      <dgm:prSet loTypeId="urn:microsoft.com/office/officeart/2008/layout/BubblePictureList" loCatId="picture" qsTypeId="urn:microsoft.com/office/officeart/2005/8/quickstyle/simple5" qsCatId="simple" csTypeId="urn:microsoft.com/office/officeart/2005/8/colors/colorful1#3" csCatId="colorful" phldr="1"/>
      <dgm:spPr/>
      <dgm:t>
        <a:bodyPr/>
        <a:lstStyle/>
        <a:p>
          <a:endParaRPr lang="es-CR"/>
        </a:p>
      </dgm:t>
    </dgm:pt>
    <dgm:pt modelId="{2DC3BD64-682C-49D8-B1FF-BB7B1EBB332E}">
      <dgm:prSet/>
      <dgm:spPr/>
      <dgm:t>
        <a:bodyPr/>
        <a:lstStyle/>
        <a:p>
          <a:pPr rtl="0"/>
          <a:r>
            <a:rPr lang="es-ES" dirty="0" smtClean="0"/>
            <a:t>El interesado deberá presentar su </a:t>
          </a:r>
          <a:r>
            <a:rPr lang="es-ES" b="1" dirty="0" smtClean="0"/>
            <a:t>solicitud por escrito </a:t>
          </a:r>
          <a:r>
            <a:rPr lang="es-ES" dirty="0" smtClean="0"/>
            <a:t>junto con el plan de reparación del daño causado, debiéndose detallar la forma en que se ejecutará. </a:t>
          </a:r>
          <a:endParaRPr lang="es-CR" dirty="0"/>
        </a:p>
      </dgm:t>
    </dgm:pt>
    <dgm:pt modelId="{AD54FF4F-1029-43FF-AF60-1DBEA8145FC6}" type="parTrans" cxnId="{9ECC1D06-3B54-4EA3-BD2D-0B410FFA10B6}">
      <dgm:prSet/>
      <dgm:spPr/>
      <dgm:t>
        <a:bodyPr/>
        <a:lstStyle/>
        <a:p>
          <a:endParaRPr lang="es-CR"/>
        </a:p>
      </dgm:t>
    </dgm:pt>
    <dgm:pt modelId="{AD326EBB-EEC8-4B48-BDD1-8D504979DB6D}" type="sibTrans" cxnId="{9ECC1D06-3B54-4EA3-BD2D-0B410FFA10B6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CR"/>
        </a:p>
      </dgm:t>
    </dgm:pt>
    <dgm:pt modelId="{180AA544-59F3-4F9B-96D3-ED6E6B317A56}">
      <dgm:prSet custT="1"/>
      <dgm:spPr/>
      <dgm:t>
        <a:bodyPr/>
        <a:lstStyle/>
        <a:p>
          <a:pPr algn="just" rtl="0"/>
          <a:r>
            <a:rPr lang="es-ES" sz="2400" dirty="0" smtClean="0"/>
            <a:t>La Administración en tal caso deberá </a:t>
          </a:r>
          <a:r>
            <a:rPr lang="es-ES" sz="2400" b="1" dirty="0" smtClean="0"/>
            <a:t>analizar objetivamente la solicitud con el plan adjunto </a:t>
          </a:r>
          <a:r>
            <a:rPr lang="es-ES" sz="2400" dirty="0" smtClean="0"/>
            <a:t>y determinar si autoriza o no la medida solicitada.  Dicho plan deberá ser de </a:t>
          </a:r>
          <a:r>
            <a:rPr lang="es-ES" sz="2400" b="1" dirty="0" smtClean="0"/>
            <a:t>satisfacción de la Administración y de la persona ofendida</a:t>
          </a:r>
          <a:r>
            <a:rPr lang="es-ES" sz="2400" dirty="0" smtClean="0"/>
            <a:t> (si esta existiera).</a:t>
          </a:r>
          <a:endParaRPr lang="es-CR" sz="2400" dirty="0"/>
        </a:p>
      </dgm:t>
    </dgm:pt>
    <dgm:pt modelId="{BE456E76-8149-4FA6-AAEC-8BCDF71CEF9F}" type="parTrans" cxnId="{460FFEC8-12AD-4D00-959C-B39B0DC01053}">
      <dgm:prSet/>
      <dgm:spPr/>
      <dgm:t>
        <a:bodyPr/>
        <a:lstStyle/>
        <a:p>
          <a:endParaRPr lang="es-CR"/>
        </a:p>
      </dgm:t>
    </dgm:pt>
    <dgm:pt modelId="{C54E5C12-4088-4FF9-8925-B88EB7C4B19D}" type="sibTrans" cxnId="{460FFEC8-12AD-4D00-959C-B39B0DC01053}">
      <dgm:prSet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s-CR"/>
        </a:p>
      </dgm:t>
    </dgm:pt>
    <dgm:pt modelId="{EE1CF3C8-173A-4890-A782-B31D2870DA52}" type="pres">
      <dgm:prSet presAssocID="{7A0D3EA2-2AF8-4CC3-849B-A8E4D1FF9BD7}" presName="Name0" presStyleCnt="0">
        <dgm:presLayoutVars>
          <dgm:chMax val="8"/>
          <dgm:chPref val="8"/>
          <dgm:dir/>
        </dgm:presLayoutVars>
      </dgm:prSet>
      <dgm:spPr/>
      <dgm:t>
        <a:bodyPr/>
        <a:lstStyle/>
        <a:p>
          <a:endParaRPr lang="es-CR"/>
        </a:p>
      </dgm:t>
    </dgm:pt>
    <dgm:pt modelId="{05382506-FFE0-408A-B039-9C72C9798D96}" type="pres">
      <dgm:prSet presAssocID="{2DC3BD64-682C-49D8-B1FF-BB7B1EBB332E}" presName="parent_text_1" presStyleLbl="revTx" presStyleIdx="0" presStyleCnt="2" custScaleX="128823" custScaleY="318729" custLinFactY="-36060" custLinFactNeighborX="14538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27978FE6-C5C2-4B39-A896-9808B64F709C}" type="pres">
      <dgm:prSet presAssocID="{2DC3BD64-682C-49D8-B1FF-BB7B1EBB332E}" presName="image_accent_1" presStyleCnt="0"/>
      <dgm:spPr/>
    </dgm:pt>
    <dgm:pt modelId="{4A7C0B12-4FE8-4D76-80C3-481FE32F0720}" type="pres">
      <dgm:prSet presAssocID="{2DC3BD64-682C-49D8-B1FF-BB7B1EBB332E}" presName="imageAccentRepeatNode" presStyleLbl="alignNode1" presStyleIdx="0" presStyleCnt="3" custLinFactNeighborX="-37173" custLinFactNeighborY="16230"/>
      <dgm:spPr/>
    </dgm:pt>
    <dgm:pt modelId="{CC00AAA3-8A7E-421B-AA18-97690C77F25C}" type="pres">
      <dgm:prSet presAssocID="{2DC3BD64-682C-49D8-B1FF-BB7B1EBB332E}" presName="accent_1" presStyleLbl="alignNode1" presStyleIdx="1" presStyleCnt="3" custLinFactX="-100000" custLinFactY="-332026" custLinFactNeighborX="-122830" custLinFactNeighborY="-400000"/>
      <dgm:spPr/>
    </dgm:pt>
    <dgm:pt modelId="{1AB36283-8055-43C0-9310-591901D06875}" type="pres">
      <dgm:prSet presAssocID="{AD326EBB-EEC8-4B48-BDD1-8D504979DB6D}" presName="image_1" presStyleCnt="0"/>
      <dgm:spPr/>
    </dgm:pt>
    <dgm:pt modelId="{B6052E19-D2F9-4103-A356-7D3219968D51}" type="pres">
      <dgm:prSet presAssocID="{AD326EBB-EEC8-4B48-BDD1-8D504979DB6D}" presName="imageRepeatNode" presStyleLbl="fgImgPlace1" presStyleIdx="0" presStyleCnt="2" custLinFactNeighborX="-40733" custLinFactNeighborY="17095"/>
      <dgm:spPr/>
      <dgm:t>
        <a:bodyPr/>
        <a:lstStyle/>
        <a:p>
          <a:endParaRPr lang="es-CR"/>
        </a:p>
      </dgm:t>
    </dgm:pt>
    <dgm:pt modelId="{24235F87-1B0D-4D0D-BEC5-1D4D358DCB06}" type="pres">
      <dgm:prSet presAssocID="{180AA544-59F3-4F9B-96D3-ED6E6B317A56}" presName="parent_text_2" presStyleLbl="revTx" presStyleIdx="1" presStyleCnt="2" custScaleX="134991" custScaleY="290749" custLinFactNeighborX="-29669" custLinFactNeighborY="290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BF7F626A-8E31-4337-901E-2B0986D360F7}" type="pres">
      <dgm:prSet presAssocID="{180AA544-59F3-4F9B-96D3-ED6E6B317A56}" presName="image_accent_2" presStyleCnt="0"/>
      <dgm:spPr/>
    </dgm:pt>
    <dgm:pt modelId="{4B149908-AD9F-4D83-AB8B-D7DBB36585BC}" type="pres">
      <dgm:prSet presAssocID="{180AA544-59F3-4F9B-96D3-ED6E6B317A56}" presName="imageAccentRepeatNode" presStyleLbl="alignNode1" presStyleIdx="2" presStyleCnt="3" custLinFactX="77529" custLinFactY="-95406" custLinFactNeighborX="100000" custLinFactNeighborY="-100000"/>
      <dgm:spPr/>
    </dgm:pt>
    <dgm:pt modelId="{E6DDAE76-1E04-43F5-B814-B61F7CF9382C}" type="pres">
      <dgm:prSet presAssocID="{C54E5C12-4088-4FF9-8925-B88EB7C4B19D}" presName="image_2" presStyleCnt="0"/>
      <dgm:spPr/>
    </dgm:pt>
    <dgm:pt modelId="{30CAC0FB-E8D6-4C05-957D-DDFA7D1EE505}" type="pres">
      <dgm:prSet presAssocID="{C54E5C12-4088-4FF9-8925-B88EB7C4B19D}" presName="imageRepeatNode" presStyleLbl="fgImgPlace1" presStyleIdx="1" presStyleCnt="2" custLinFactX="100000" custLinFactY="-100000" custLinFactNeighborX="101967" custLinFactNeighborY="-120790"/>
      <dgm:spPr/>
      <dgm:t>
        <a:bodyPr/>
        <a:lstStyle/>
        <a:p>
          <a:endParaRPr lang="es-CR"/>
        </a:p>
      </dgm:t>
    </dgm:pt>
  </dgm:ptLst>
  <dgm:cxnLst>
    <dgm:cxn modelId="{754FE909-C858-4D6A-9ED2-D2FE7FBAF074}" type="presOf" srcId="{C54E5C12-4088-4FF9-8925-B88EB7C4B19D}" destId="{30CAC0FB-E8D6-4C05-957D-DDFA7D1EE505}" srcOrd="0" destOrd="0" presId="urn:microsoft.com/office/officeart/2008/layout/BubblePictureList"/>
    <dgm:cxn modelId="{9ECC1D06-3B54-4EA3-BD2D-0B410FFA10B6}" srcId="{7A0D3EA2-2AF8-4CC3-849B-A8E4D1FF9BD7}" destId="{2DC3BD64-682C-49D8-B1FF-BB7B1EBB332E}" srcOrd="0" destOrd="0" parTransId="{AD54FF4F-1029-43FF-AF60-1DBEA8145FC6}" sibTransId="{AD326EBB-EEC8-4B48-BDD1-8D504979DB6D}"/>
    <dgm:cxn modelId="{896769F5-0783-416A-BD9A-3755485A908B}" type="presOf" srcId="{180AA544-59F3-4F9B-96D3-ED6E6B317A56}" destId="{24235F87-1B0D-4D0D-BEC5-1D4D358DCB06}" srcOrd="0" destOrd="0" presId="urn:microsoft.com/office/officeart/2008/layout/BubblePictureList"/>
    <dgm:cxn modelId="{1BC5F099-0066-4E39-89AA-02D5A53B38B7}" type="presOf" srcId="{7A0D3EA2-2AF8-4CC3-849B-A8E4D1FF9BD7}" destId="{EE1CF3C8-173A-4890-A782-B31D2870DA52}" srcOrd="0" destOrd="0" presId="urn:microsoft.com/office/officeart/2008/layout/BubblePictureList"/>
    <dgm:cxn modelId="{C4510016-F15F-415A-B47E-6C4A0347EA33}" type="presOf" srcId="{2DC3BD64-682C-49D8-B1FF-BB7B1EBB332E}" destId="{05382506-FFE0-408A-B039-9C72C9798D96}" srcOrd="0" destOrd="0" presId="urn:microsoft.com/office/officeart/2008/layout/BubblePictureList"/>
    <dgm:cxn modelId="{FFA43730-9548-4A17-BA59-36F1B39B6CC2}" type="presOf" srcId="{AD326EBB-EEC8-4B48-BDD1-8D504979DB6D}" destId="{B6052E19-D2F9-4103-A356-7D3219968D51}" srcOrd="0" destOrd="0" presId="urn:microsoft.com/office/officeart/2008/layout/BubblePictureList"/>
    <dgm:cxn modelId="{460FFEC8-12AD-4D00-959C-B39B0DC01053}" srcId="{7A0D3EA2-2AF8-4CC3-849B-A8E4D1FF9BD7}" destId="{180AA544-59F3-4F9B-96D3-ED6E6B317A56}" srcOrd="1" destOrd="0" parTransId="{BE456E76-8149-4FA6-AAEC-8BCDF71CEF9F}" sibTransId="{C54E5C12-4088-4FF9-8925-B88EB7C4B19D}"/>
    <dgm:cxn modelId="{81DDA8F1-A854-4997-A7F5-5DBD32741EEB}" type="presParOf" srcId="{EE1CF3C8-173A-4890-A782-B31D2870DA52}" destId="{05382506-FFE0-408A-B039-9C72C9798D96}" srcOrd="0" destOrd="0" presId="urn:microsoft.com/office/officeart/2008/layout/BubblePictureList"/>
    <dgm:cxn modelId="{D10644A2-2C86-4DB6-B6C6-BADA50FE79C9}" type="presParOf" srcId="{EE1CF3C8-173A-4890-A782-B31D2870DA52}" destId="{27978FE6-C5C2-4B39-A896-9808B64F709C}" srcOrd="1" destOrd="0" presId="urn:microsoft.com/office/officeart/2008/layout/BubblePictureList"/>
    <dgm:cxn modelId="{32366B73-A903-47F2-B736-38AFB5B9F16E}" type="presParOf" srcId="{27978FE6-C5C2-4B39-A896-9808B64F709C}" destId="{4A7C0B12-4FE8-4D76-80C3-481FE32F0720}" srcOrd="0" destOrd="0" presId="urn:microsoft.com/office/officeart/2008/layout/BubblePictureList"/>
    <dgm:cxn modelId="{4103EF31-5F1E-4C29-9D47-4A4B145F986C}" type="presParOf" srcId="{EE1CF3C8-173A-4890-A782-B31D2870DA52}" destId="{CC00AAA3-8A7E-421B-AA18-97690C77F25C}" srcOrd="2" destOrd="0" presId="urn:microsoft.com/office/officeart/2008/layout/BubblePictureList"/>
    <dgm:cxn modelId="{8B09A2D0-ED8E-48E5-BA97-411A3E75F189}" type="presParOf" srcId="{EE1CF3C8-173A-4890-A782-B31D2870DA52}" destId="{1AB36283-8055-43C0-9310-591901D06875}" srcOrd="3" destOrd="0" presId="urn:microsoft.com/office/officeart/2008/layout/BubblePictureList"/>
    <dgm:cxn modelId="{BAB6BE44-AFDB-437E-80E3-7777657B169F}" type="presParOf" srcId="{1AB36283-8055-43C0-9310-591901D06875}" destId="{B6052E19-D2F9-4103-A356-7D3219968D51}" srcOrd="0" destOrd="0" presId="urn:microsoft.com/office/officeart/2008/layout/BubblePictureList"/>
    <dgm:cxn modelId="{B6820176-7BBE-4A5D-8032-97706541F004}" type="presParOf" srcId="{EE1CF3C8-173A-4890-A782-B31D2870DA52}" destId="{24235F87-1B0D-4D0D-BEC5-1D4D358DCB06}" srcOrd="4" destOrd="0" presId="urn:microsoft.com/office/officeart/2008/layout/BubblePictureList"/>
    <dgm:cxn modelId="{536AA76A-67B9-4129-9EA6-22DB56563BB4}" type="presParOf" srcId="{EE1CF3C8-173A-4890-A782-B31D2870DA52}" destId="{BF7F626A-8E31-4337-901E-2B0986D360F7}" srcOrd="5" destOrd="0" presId="urn:microsoft.com/office/officeart/2008/layout/BubblePictureList"/>
    <dgm:cxn modelId="{C2929875-265F-4F5C-93E3-E5106F039195}" type="presParOf" srcId="{BF7F626A-8E31-4337-901E-2B0986D360F7}" destId="{4B149908-AD9F-4D83-AB8B-D7DBB36585BC}" srcOrd="0" destOrd="0" presId="urn:microsoft.com/office/officeart/2008/layout/BubblePictureList"/>
    <dgm:cxn modelId="{A6F76CD4-E7D2-49F2-88F7-4DCDA5D54224}" type="presParOf" srcId="{EE1CF3C8-173A-4890-A782-B31D2870DA52}" destId="{E6DDAE76-1E04-43F5-B814-B61F7CF9382C}" srcOrd="6" destOrd="0" presId="urn:microsoft.com/office/officeart/2008/layout/BubblePictureList"/>
    <dgm:cxn modelId="{8AA2125C-4678-4AC3-AF6E-D9ACB650D939}" type="presParOf" srcId="{E6DDAE76-1E04-43F5-B814-B61F7CF9382C}" destId="{30CAC0FB-E8D6-4C05-957D-DDFA7D1EE505}" srcOrd="0" destOrd="0" presId="urn:microsoft.com/office/officeart/2008/layout/BubblePicture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B574736-983A-4C0C-B826-DC09EB5B2E03}">
      <dsp:nvSpPr>
        <dsp:cNvPr id="0" name=""/>
        <dsp:cNvSpPr/>
      </dsp:nvSpPr>
      <dsp:spPr>
        <a:xfrm>
          <a:off x="72020" y="0"/>
          <a:ext cx="3513206" cy="4248472"/>
        </a:xfrm>
        <a:prstGeom prst="triangl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746C3C5-C37F-4615-8191-15DB3B758177}">
      <dsp:nvSpPr>
        <dsp:cNvPr id="0" name=""/>
        <dsp:cNvSpPr/>
      </dsp:nvSpPr>
      <dsp:spPr>
        <a:xfrm>
          <a:off x="1756603" y="427129"/>
          <a:ext cx="2283584" cy="100569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500" kern="1200" dirty="0" smtClean="0"/>
            <a:t>Derecho Penal</a:t>
          </a:r>
          <a:endParaRPr lang="es-CR" sz="2500" kern="1200" dirty="0"/>
        </a:p>
      </dsp:txBody>
      <dsp:txXfrm>
        <a:off x="1756603" y="427129"/>
        <a:ext cx="2283584" cy="1005692"/>
      </dsp:txXfrm>
    </dsp:sp>
    <dsp:sp modelId="{D568062C-1590-4387-9D58-E8726EBAB9B6}">
      <dsp:nvSpPr>
        <dsp:cNvPr id="0" name=""/>
        <dsp:cNvSpPr/>
      </dsp:nvSpPr>
      <dsp:spPr>
        <a:xfrm>
          <a:off x="1756603" y="1558533"/>
          <a:ext cx="2283584" cy="100569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500" kern="1200" dirty="0" smtClean="0"/>
            <a:t>Derecho Sancionatorio</a:t>
          </a:r>
          <a:endParaRPr lang="es-CR" sz="2500" kern="1200" dirty="0"/>
        </a:p>
      </dsp:txBody>
      <dsp:txXfrm>
        <a:off x="1756603" y="1558533"/>
        <a:ext cx="2283584" cy="1005692"/>
      </dsp:txXfrm>
    </dsp:sp>
    <dsp:sp modelId="{1B476820-1A04-4F06-B7A3-985000A02A0F}">
      <dsp:nvSpPr>
        <dsp:cNvPr id="0" name=""/>
        <dsp:cNvSpPr/>
      </dsp:nvSpPr>
      <dsp:spPr>
        <a:xfrm>
          <a:off x="1756603" y="2689938"/>
          <a:ext cx="2283584" cy="100569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500" kern="1200" dirty="0" smtClean="0"/>
            <a:t>Derecho Disciplinario</a:t>
          </a:r>
          <a:endParaRPr lang="es-CR" sz="2500" kern="1200" dirty="0"/>
        </a:p>
      </dsp:txBody>
      <dsp:txXfrm>
        <a:off x="1756603" y="2689938"/>
        <a:ext cx="2283584" cy="1005692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D4571C-0568-4401-BED2-8CB11801B09C}">
      <dsp:nvSpPr>
        <dsp:cNvPr id="0" name=""/>
        <dsp:cNvSpPr/>
      </dsp:nvSpPr>
      <dsp:spPr>
        <a:xfrm>
          <a:off x="0" y="1828"/>
          <a:ext cx="2817639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09B3D6-D5D0-4947-B768-1215D26C1721}">
      <dsp:nvSpPr>
        <dsp:cNvPr id="0" name=""/>
        <dsp:cNvSpPr/>
      </dsp:nvSpPr>
      <dsp:spPr>
        <a:xfrm>
          <a:off x="0" y="1828"/>
          <a:ext cx="2817639" cy="623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000" kern="1200" dirty="0" smtClean="0"/>
            <a:t>Principio de Inocencia</a:t>
          </a:r>
          <a:endParaRPr lang="es-CR" sz="2000" kern="1200" dirty="0"/>
        </a:p>
      </dsp:txBody>
      <dsp:txXfrm>
        <a:off x="0" y="1828"/>
        <a:ext cx="2817639" cy="623459"/>
      </dsp:txXfrm>
    </dsp:sp>
    <dsp:sp modelId="{A6048B14-51C8-4709-84A3-3C3190204D23}">
      <dsp:nvSpPr>
        <dsp:cNvPr id="0" name=""/>
        <dsp:cNvSpPr/>
      </dsp:nvSpPr>
      <dsp:spPr>
        <a:xfrm>
          <a:off x="0" y="625288"/>
          <a:ext cx="2817639" cy="0"/>
        </a:xfrm>
        <a:prstGeom prst="line">
          <a:avLst/>
        </a:prstGeom>
        <a:solidFill>
          <a:schemeClr val="accent2">
            <a:hueOff val="359991"/>
            <a:satOff val="9717"/>
            <a:lumOff val="1020"/>
            <a:alphaOff val="0"/>
          </a:schemeClr>
        </a:solidFill>
        <a:ln w="25400" cap="flat" cmpd="sng" algn="ctr">
          <a:solidFill>
            <a:schemeClr val="accent2">
              <a:hueOff val="359991"/>
              <a:satOff val="9717"/>
              <a:lumOff val="10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1C6E0E-86A6-4D0E-9FE1-BAC1CC205E73}">
      <dsp:nvSpPr>
        <dsp:cNvPr id="0" name=""/>
        <dsp:cNvSpPr/>
      </dsp:nvSpPr>
      <dsp:spPr>
        <a:xfrm>
          <a:off x="0" y="625288"/>
          <a:ext cx="2817639" cy="623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000" kern="1200" dirty="0" smtClean="0"/>
            <a:t>Principio de Imputación</a:t>
          </a:r>
          <a:endParaRPr lang="es-CR" sz="2000" kern="1200" dirty="0"/>
        </a:p>
      </dsp:txBody>
      <dsp:txXfrm>
        <a:off x="0" y="625288"/>
        <a:ext cx="2817639" cy="623459"/>
      </dsp:txXfrm>
    </dsp:sp>
    <dsp:sp modelId="{7B36C255-17F7-4411-A0DC-DFC6C9302326}">
      <dsp:nvSpPr>
        <dsp:cNvPr id="0" name=""/>
        <dsp:cNvSpPr/>
      </dsp:nvSpPr>
      <dsp:spPr>
        <a:xfrm>
          <a:off x="0" y="1248748"/>
          <a:ext cx="2817639" cy="0"/>
        </a:xfrm>
        <a:prstGeom prst="line">
          <a:avLst/>
        </a:prstGeom>
        <a:solidFill>
          <a:schemeClr val="accent2">
            <a:hueOff val="719982"/>
            <a:satOff val="19434"/>
            <a:lumOff val="2040"/>
            <a:alphaOff val="0"/>
          </a:schemeClr>
        </a:solidFill>
        <a:ln w="25400" cap="flat" cmpd="sng" algn="ctr">
          <a:solidFill>
            <a:schemeClr val="accent2">
              <a:hueOff val="719982"/>
              <a:satOff val="19434"/>
              <a:lumOff val="204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BA4C4F-3644-4614-B903-2C8FF5964D10}">
      <dsp:nvSpPr>
        <dsp:cNvPr id="0" name=""/>
        <dsp:cNvSpPr/>
      </dsp:nvSpPr>
      <dsp:spPr>
        <a:xfrm>
          <a:off x="0" y="1248748"/>
          <a:ext cx="2817639" cy="623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000" kern="1200" dirty="0" smtClean="0"/>
            <a:t>Principio de Intimación</a:t>
          </a:r>
          <a:endParaRPr lang="es-CR" sz="2000" kern="1200" dirty="0"/>
        </a:p>
      </dsp:txBody>
      <dsp:txXfrm>
        <a:off x="0" y="1248748"/>
        <a:ext cx="2817639" cy="623459"/>
      </dsp:txXfrm>
    </dsp:sp>
    <dsp:sp modelId="{822BF29F-1279-4573-B74C-B3B82928DCEB}">
      <dsp:nvSpPr>
        <dsp:cNvPr id="0" name=""/>
        <dsp:cNvSpPr/>
      </dsp:nvSpPr>
      <dsp:spPr>
        <a:xfrm>
          <a:off x="0" y="1872208"/>
          <a:ext cx="2817639" cy="0"/>
        </a:xfrm>
        <a:prstGeom prst="line">
          <a:avLst/>
        </a:prstGeom>
        <a:solidFill>
          <a:schemeClr val="accent2">
            <a:hueOff val="1079973"/>
            <a:satOff val="29150"/>
            <a:lumOff val="3059"/>
            <a:alphaOff val="0"/>
          </a:schemeClr>
        </a:solidFill>
        <a:ln w="25400" cap="flat" cmpd="sng" algn="ctr">
          <a:solidFill>
            <a:schemeClr val="accent2">
              <a:hueOff val="1079973"/>
              <a:satOff val="29150"/>
              <a:lumOff val="30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8E58AA-5D21-45AE-BD88-A0F5A834114B}">
      <dsp:nvSpPr>
        <dsp:cNvPr id="0" name=""/>
        <dsp:cNvSpPr/>
      </dsp:nvSpPr>
      <dsp:spPr>
        <a:xfrm>
          <a:off x="0" y="1872208"/>
          <a:ext cx="2817639" cy="623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000" kern="1200" dirty="0" smtClean="0"/>
            <a:t>Principio de Culpabilidad</a:t>
          </a:r>
          <a:endParaRPr lang="es-CR" sz="2000" kern="1200" dirty="0"/>
        </a:p>
      </dsp:txBody>
      <dsp:txXfrm>
        <a:off x="0" y="1872208"/>
        <a:ext cx="2817639" cy="623459"/>
      </dsp:txXfrm>
    </dsp:sp>
    <dsp:sp modelId="{9EBC09E6-8B77-49F2-AF7F-4C3515F9AD20}">
      <dsp:nvSpPr>
        <dsp:cNvPr id="0" name=""/>
        <dsp:cNvSpPr/>
      </dsp:nvSpPr>
      <dsp:spPr>
        <a:xfrm>
          <a:off x="0" y="2495667"/>
          <a:ext cx="2817639" cy="0"/>
        </a:xfrm>
        <a:prstGeom prst="line">
          <a:avLst/>
        </a:prstGeom>
        <a:solidFill>
          <a:schemeClr val="accent2">
            <a:hueOff val="1439964"/>
            <a:satOff val="38867"/>
            <a:lumOff val="4079"/>
            <a:alphaOff val="0"/>
          </a:schemeClr>
        </a:solidFill>
        <a:ln w="25400" cap="flat" cmpd="sng" algn="ctr">
          <a:solidFill>
            <a:schemeClr val="accent2">
              <a:hueOff val="1439964"/>
              <a:satOff val="38867"/>
              <a:lumOff val="40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D52E51-45C5-4B14-BF72-5E2E062780DE}">
      <dsp:nvSpPr>
        <dsp:cNvPr id="0" name=""/>
        <dsp:cNvSpPr/>
      </dsp:nvSpPr>
      <dsp:spPr>
        <a:xfrm>
          <a:off x="0" y="2495667"/>
          <a:ext cx="2817639" cy="623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000" kern="1200" dirty="0" smtClean="0"/>
            <a:t>Non bis in </a:t>
          </a:r>
          <a:r>
            <a:rPr lang="es-CR" sz="2000" kern="1200" dirty="0" err="1" smtClean="0"/>
            <a:t>idem</a:t>
          </a:r>
          <a:endParaRPr lang="es-CR" sz="2000" kern="1200" dirty="0"/>
        </a:p>
      </dsp:txBody>
      <dsp:txXfrm>
        <a:off x="0" y="2495667"/>
        <a:ext cx="2817639" cy="623459"/>
      </dsp:txXfrm>
    </dsp:sp>
    <dsp:sp modelId="{48FE1DBA-B3DC-4AEE-BE32-ED40BBE19845}">
      <dsp:nvSpPr>
        <dsp:cNvPr id="0" name=""/>
        <dsp:cNvSpPr/>
      </dsp:nvSpPr>
      <dsp:spPr>
        <a:xfrm>
          <a:off x="0" y="3119127"/>
          <a:ext cx="2817639" cy="0"/>
        </a:xfrm>
        <a:prstGeom prst="line">
          <a:avLst/>
        </a:prstGeom>
        <a:solidFill>
          <a:schemeClr val="accent2">
            <a:hueOff val="1799955"/>
            <a:satOff val="48584"/>
            <a:lumOff val="5099"/>
            <a:alphaOff val="0"/>
          </a:schemeClr>
        </a:solidFill>
        <a:ln w="25400" cap="flat" cmpd="sng" algn="ctr">
          <a:solidFill>
            <a:schemeClr val="accent2">
              <a:hueOff val="1799955"/>
              <a:satOff val="48584"/>
              <a:lumOff val="509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E35549-5CA8-4CC7-BBF9-2A28CF5BBAF6}">
      <dsp:nvSpPr>
        <dsp:cNvPr id="0" name=""/>
        <dsp:cNvSpPr/>
      </dsp:nvSpPr>
      <dsp:spPr>
        <a:xfrm>
          <a:off x="0" y="3119127"/>
          <a:ext cx="2817639" cy="623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000" kern="1200" dirty="0" smtClean="0"/>
            <a:t>Debido proceso</a:t>
          </a:r>
          <a:endParaRPr lang="es-CR" sz="2000" kern="1200" dirty="0"/>
        </a:p>
      </dsp:txBody>
      <dsp:txXfrm>
        <a:off x="0" y="3119127"/>
        <a:ext cx="2817639" cy="62345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D502AD-7764-4B71-8E01-4515E298A7DE}">
      <dsp:nvSpPr>
        <dsp:cNvPr id="0" name=""/>
        <dsp:cNvSpPr/>
      </dsp:nvSpPr>
      <dsp:spPr>
        <a:xfrm rot="7813193">
          <a:off x="1003583" y="3155814"/>
          <a:ext cx="456062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456062" y="23642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1555F6-32D2-413C-BA5C-AC87E0312DB5}">
      <dsp:nvSpPr>
        <dsp:cNvPr id="0" name=""/>
        <dsp:cNvSpPr/>
      </dsp:nvSpPr>
      <dsp:spPr>
        <a:xfrm rot="21297783">
          <a:off x="2772484" y="2092240"/>
          <a:ext cx="1505914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1505914" y="23642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352311-0A80-429F-9480-ACBC11AA2F6C}">
      <dsp:nvSpPr>
        <dsp:cNvPr id="0" name=""/>
        <dsp:cNvSpPr/>
      </dsp:nvSpPr>
      <dsp:spPr>
        <a:xfrm rot="13765605">
          <a:off x="989670" y="1292967"/>
          <a:ext cx="461874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461874" y="23642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952F24-15B6-4DC1-91EA-885BC08D0C14}">
      <dsp:nvSpPr>
        <dsp:cNvPr id="0" name=""/>
        <dsp:cNvSpPr/>
      </dsp:nvSpPr>
      <dsp:spPr>
        <a:xfrm>
          <a:off x="943027" y="1202397"/>
          <a:ext cx="2161877" cy="216187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F25444A-D05F-4187-AC77-1C53D7A386F0}">
      <dsp:nvSpPr>
        <dsp:cNvPr id="0" name=""/>
        <dsp:cNvSpPr/>
      </dsp:nvSpPr>
      <dsp:spPr>
        <a:xfrm>
          <a:off x="0" y="0"/>
          <a:ext cx="1297126" cy="129712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1600" b="1" kern="1200" dirty="0" smtClean="0"/>
            <a:t>1. Art. 102 LGAP</a:t>
          </a:r>
          <a:endParaRPr lang="es-CR" sz="1600" kern="1200" dirty="0"/>
        </a:p>
      </dsp:txBody>
      <dsp:txXfrm>
        <a:off x="0" y="0"/>
        <a:ext cx="1297126" cy="1297126"/>
      </dsp:txXfrm>
    </dsp:sp>
    <dsp:sp modelId="{1922CC5B-BC2B-478D-AF01-D29D93665D10}">
      <dsp:nvSpPr>
        <dsp:cNvPr id="0" name=""/>
        <dsp:cNvSpPr/>
      </dsp:nvSpPr>
      <dsp:spPr>
        <a:xfrm>
          <a:off x="1426839" y="0"/>
          <a:ext cx="1945689" cy="12971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R" sz="1600" b="1" kern="1200" dirty="0" smtClean="0"/>
            <a:t>Potestad disciplinaria </a:t>
          </a:r>
          <a:endParaRPr lang="es-CR" sz="1600" kern="1200" dirty="0"/>
        </a:p>
      </dsp:txBody>
      <dsp:txXfrm>
        <a:off x="1426839" y="0"/>
        <a:ext cx="1945689" cy="1297126"/>
      </dsp:txXfrm>
    </dsp:sp>
    <dsp:sp modelId="{67EFF98A-C182-4BC5-A0F6-D44843D0EA53}">
      <dsp:nvSpPr>
        <dsp:cNvPr id="0" name=""/>
        <dsp:cNvSpPr/>
      </dsp:nvSpPr>
      <dsp:spPr>
        <a:xfrm>
          <a:off x="4268461" y="1271925"/>
          <a:ext cx="1917412" cy="1387938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1600" b="1" kern="1200" dirty="0" smtClean="0"/>
            <a:t>2. Art. 361 inciso 2 puntos e) y h) LGAP y 14 Ley Constitutiva</a:t>
          </a:r>
          <a:r>
            <a:rPr lang="es-CR" sz="1600" kern="1200" dirty="0" smtClean="0"/>
            <a:t> </a:t>
          </a:r>
          <a:endParaRPr lang="es-CR" sz="1600" kern="1200" dirty="0"/>
        </a:p>
      </dsp:txBody>
      <dsp:txXfrm>
        <a:off x="4268461" y="1271925"/>
        <a:ext cx="1917412" cy="1387938"/>
      </dsp:txXfrm>
    </dsp:sp>
    <dsp:sp modelId="{CCDBCC45-A875-4E39-8ECB-824110BFA8FA}">
      <dsp:nvSpPr>
        <dsp:cNvPr id="0" name=""/>
        <dsp:cNvSpPr/>
      </dsp:nvSpPr>
      <dsp:spPr>
        <a:xfrm>
          <a:off x="17014" y="3200236"/>
          <a:ext cx="1297126" cy="1297126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1600" b="1" kern="1200" dirty="0" smtClean="0"/>
            <a:t>Principios del Proceso Penal</a:t>
          </a:r>
          <a:endParaRPr lang="es-CR" sz="1600" b="1" kern="1200" dirty="0"/>
        </a:p>
      </dsp:txBody>
      <dsp:txXfrm>
        <a:off x="17014" y="3200236"/>
        <a:ext cx="1297126" cy="1297126"/>
      </dsp:txXfrm>
    </dsp:sp>
    <dsp:sp modelId="{24A85DBE-FCF1-4769-9250-5CEB5B799F47}">
      <dsp:nvSpPr>
        <dsp:cNvPr id="0" name=""/>
        <dsp:cNvSpPr/>
      </dsp:nvSpPr>
      <dsp:spPr>
        <a:xfrm>
          <a:off x="1443853" y="3200236"/>
          <a:ext cx="1945689" cy="12971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R" sz="1600" b="1" kern="1200" dirty="0" smtClean="0"/>
            <a:t>Mutatis Mutandi</a:t>
          </a:r>
          <a:endParaRPr lang="es-CR" sz="1600" b="1" kern="1200" dirty="0"/>
        </a:p>
      </dsp:txBody>
      <dsp:txXfrm>
        <a:off x="1443853" y="3200236"/>
        <a:ext cx="1945689" cy="129712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DAAEF82-BEC7-4B27-B3B7-AA1CA18F26B6}">
      <dsp:nvSpPr>
        <dsp:cNvPr id="0" name=""/>
        <dsp:cNvSpPr/>
      </dsp:nvSpPr>
      <dsp:spPr>
        <a:xfrm>
          <a:off x="0" y="4552932"/>
          <a:ext cx="8640960" cy="0"/>
        </a:xfrm>
        <a:prstGeom prst="line">
          <a:avLst/>
        </a:pr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13D11A-943F-4273-B4D9-38A9F6467B5D}">
      <dsp:nvSpPr>
        <dsp:cNvPr id="0" name=""/>
        <dsp:cNvSpPr/>
      </dsp:nvSpPr>
      <dsp:spPr>
        <a:xfrm>
          <a:off x="0" y="3214561"/>
          <a:ext cx="8640960" cy="0"/>
        </a:xfrm>
        <a:prstGeom prst="line">
          <a:avLst/>
        </a:pr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0E2782-35FC-4FF0-AC38-58EA9B325DB6}">
      <dsp:nvSpPr>
        <dsp:cNvPr id="0" name=""/>
        <dsp:cNvSpPr/>
      </dsp:nvSpPr>
      <dsp:spPr>
        <a:xfrm>
          <a:off x="0" y="1246640"/>
          <a:ext cx="8640960" cy="0"/>
        </a:xfrm>
        <a:prstGeom prst="line">
          <a:avLst/>
        </a:pr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3BEDA6-5E30-4467-B90E-35910F4C188F}">
      <dsp:nvSpPr>
        <dsp:cNvPr id="0" name=""/>
        <dsp:cNvSpPr/>
      </dsp:nvSpPr>
      <dsp:spPr>
        <a:xfrm>
          <a:off x="2246649" y="1431"/>
          <a:ext cx="6394310" cy="1245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40005" rIns="40005" bIns="40005" numCol="1" spcCol="1270" anchor="b" anchorCtr="0">
          <a:noAutofit/>
        </a:bodyPr>
        <a:lstStyle/>
        <a:p>
          <a:pPr lvl="0" algn="just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100" kern="1200" dirty="0" smtClean="0"/>
            <a:t>Aprobar la propuesta reformar la </a:t>
          </a:r>
          <a:r>
            <a:rPr lang="es-CR" sz="2100" i="1" kern="1200" dirty="0" smtClean="0"/>
            <a:t>Normativa de Relaciones Laborales </a:t>
          </a:r>
          <a:r>
            <a:rPr lang="es-CR" sz="2100" kern="1200" dirty="0" smtClean="0"/>
            <a:t>para agregar los artículos </a:t>
          </a:r>
          <a:r>
            <a:rPr lang="es-CR" sz="2100" b="1" kern="1200" dirty="0" smtClean="0"/>
            <a:t>115 bis. 121 bis, 121 ter, 122 bis, 122 ter. 122 </a:t>
          </a:r>
          <a:r>
            <a:rPr lang="es-CR" sz="2100" b="1" kern="1200" dirty="0" err="1" smtClean="0"/>
            <a:t>cuar</a:t>
          </a:r>
          <a:r>
            <a:rPr lang="es-CR" sz="2100" b="1" kern="1200" dirty="0" smtClean="0"/>
            <a:t> </a:t>
          </a:r>
          <a:r>
            <a:rPr lang="es-CR" sz="2100" kern="1200" dirty="0" smtClean="0"/>
            <a:t>y el Transitorio respectivo.</a:t>
          </a:r>
          <a:endParaRPr lang="es-CR" sz="2100" kern="1200" dirty="0"/>
        </a:p>
      </dsp:txBody>
      <dsp:txXfrm>
        <a:off x="2246649" y="1431"/>
        <a:ext cx="6394310" cy="1245209"/>
      </dsp:txXfrm>
    </dsp:sp>
    <dsp:sp modelId="{AFE38234-C654-483F-A348-B6F7499F2F51}">
      <dsp:nvSpPr>
        <dsp:cNvPr id="0" name=""/>
        <dsp:cNvSpPr/>
      </dsp:nvSpPr>
      <dsp:spPr>
        <a:xfrm>
          <a:off x="0" y="1431"/>
          <a:ext cx="2246649" cy="1245209"/>
        </a:xfrm>
        <a:prstGeom prst="round2SameRect">
          <a:avLst>
            <a:gd name="adj1" fmla="val 16670"/>
            <a:gd name="adj2" fmla="val 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3200" b="1" kern="1200" dirty="0" smtClean="0"/>
            <a:t>Primero</a:t>
          </a:r>
          <a:endParaRPr lang="es-CR" sz="3200" kern="1200" dirty="0"/>
        </a:p>
      </dsp:txBody>
      <dsp:txXfrm>
        <a:off x="0" y="1431"/>
        <a:ext cx="2246649" cy="1245209"/>
      </dsp:txXfrm>
    </dsp:sp>
    <dsp:sp modelId="{D875254B-B656-4E2A-8C57-C5C3B469B606}">
      <dsp:nvSpPr>
        <dsp:cNvPr id="0" name=""/>
        <dsp:cNvSpPr/>
      </dsp:nvSpPr>
      <dsp:spPr>
        <a:xfrm>
          <a:off x="2246649" y="1654577"/>
          <a:ext cx="6394310" cy="1245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646289-113C-469C-A058-CFE1C35FF720}">
      <dsp:nvSpPr>
        <dsp:cNvPr id="0" name=""/>
        <dsp:cNvSpPr/>
      </dsp:nvSpPr>
      <dsp:spPr>
        <a:xfrm>
          <a:off x="0" y="1308900"/>
          <a:ext cx="2246649" cy="1936562"/>
        </a:xfrm>
        <a:prstGeom prst="round2SameRect">
          <a:avLst>
            <a:gd name="adj1" fmla="val 16670"/>
            <a:gd name="adj2" fmla="val 0"/>
          </a:avLst>
        </a:prstGeom>
        <a:gradFill rotWithShape="0">
          <a:gsLst>
            <a:gs pos="0">
              <a:schemeClr val="accent4">
                <a:hueOff val="1545236"/>
                <a:satOff val="16843"/>
                <a:lumOff val="-3530"/>
                <a:alphaOff val="0"/>
                <a:shade val="51000"/>
                <a:satMod val="130000"/>
              </a:schemeClr>
            </a:gs>
            <a:gs pos="80000">
              <a:schemeClr val="accent4">
                <a:hueOff val="1545236"/>
                <a:satOff val="16843"/>
                <a:lumOff val="-3530"/>
                <a:alphaOff val="0"/>
                <a:shade val="93000"/>
                <a:satMod val="130000"/>
              </a:schemeClr>
            </a:gs>
            <a:gs pos="100000">
              <a:schemeClr val="accent4">
                <a:hueOff val="1545236"/>
                <a:satOff val="16843"/>
                <a:lumOff val="-35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105" tIns="78105" rIns="78105" bIns="7810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4100" kern="1200" smtClean="0"/>
            <a:t>Segundo </a:t>
          </a:r>
          <a:endParaRPr lang="es-CR" sz="4100" kern="1200" dirty="0"/>
        </a:p>
      </dsp:txBody>
      <dsp:txXfrm>
        <a:off x="0" y="1308900"/>
        <a:ext cx="2246649" cy="1936562"/>
      </dsp:txXfrm>
    </dsp:sp>
    <dsp:sp modelId="{2B2855FD-5E61-4F3A-BFD2-412BE21260B7}">
      <dsp:nvSpPr>
        <dsp:cNvPr id="0" name=""/>
        <dsp:cNvSpPr/>
      </dsp:nvSpPr>
      <dsp:spPr>
        <a:xfrm>
          <a:off x="2246649" y="3307723"/>
          <a:ext cx="6394310" cy="1245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087591-1EBC-4C33-84C1-D05851AFE0D8}">
      <dsp:nvSpPr>
        <dsp:cNvPr id="0" name=""/>
        <dsp:cNvSpPr/>
      </dsp:nvSpPr>
      <dsp:spPr>
        <a:xfrm>
          <a:off x="0" y="3307723"/>
          <a:ext cx="2246649" cy="1245209"/>
        </a:xfrm>
        <a:prstGeom prst="round2SameRect">
          <a:avLst>
            <a:gd name="adj1" fmla="val 16670"/>
            <a:gd name="adj2" fmla="val 0"/>
          </a:avLst>
        </a:prstGeom>
        <a:gradFill rotWithShape="0">
          <a:gsLst>
            <a:gs pos="0">
              <a:schemeClr val="accent4">
                <a:hueOff val="3090473"/>
                <a:satOff val="33685"/>
                <a:lumOff val="-7059"/>
                <a:alphaOff val="0"/>
                <a:shade val="51000"/>
                <a:satMod val="130000"/>
              </a:schemeClr>
            </a:gs>
            <a:gs pos="80000">
              <a:schemeClr val="accent4">
                <a:hueOff val="3090473"/>
                <a:satOff val="33685"/>
                <a:lumOff val="-7059"/>
                <a:alphaOff val="0"/>
                <a:shade val="93000"/>
                <a:satMod val="130000"/>
              </a:schemeClr>
            </a:gs>
            <a:gs pos="100000">
              <a:schemeClr val="accent4">
                <a:hueOff val="3090473"/>
                <a:satOff val="33685"/>
                <a:lumOff val="-7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105" tIns="78105" rIns="78105" bIns="7810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4100" kern="1200" smtClean="0"/>
            <a:t>Tercero</a:t>
          </a:r>
          <a:endParaRPr lang="es-CR" sz="4100" kern="1200" dirty="0"/>
        </a:p>
      </dsp:txBody>
      <dsp:txXfrm>
        <a:off x="0" y="3307723"/>
        <a:ext cx="2246649" cy="124520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192EFE-25EC-4F13-9480-CC4A3256AF88}">
      <dsp:nvSpPr>
        <dsp:cNvPr id="0" name=""/>
        <dsp:cNvSpPr/>
      </dsp:nvSpPr>
      <dsp:spPr>
        <a:xfrm rot="5400000">
          <a:off x="4104361" y="90"/>
          <a:ext cx="2425603" cy="2425422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DD12B09-E56F-40EC-83FD-DC398B1258D5}">
      <dsp:nvSpPr>
        <dsp:cNvPr id="0" name=""/>
        <dsp:cNvSpPr/>
      </dsp:nvSpPr>
      <dsp:spPr>
        <a:xfrm rot="16200000">
          <a:off x="6480622" y="90"/>
          <a:ext cx="2425603" cy="2425422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gradFill rotWithShape="0">
          <a:gsLst>
            <a:gs pos="0">
              <a:schemeClr val="accent5">
                <a:hueOff val="7034478"/>
                <a:satOff val="-56698"/>
                <a:lumOff val="16079"/>
                <a:alphaOff val="0"/>
                <a:shade val="51000"/>
                <a:satMod val="130000"/>
              </a:schemeClr>
            </a:gs>
            <a:gs pos="80000">
              <a:schemeClr val="accent5">
                <a:hueOff val="7034478"/>
                <a:satOff val="-56698"/>
                <a:lumOff val="16079"/>
                <a:alphaOff val="0"/>
                <a:shade val="93000"/>
                <a:satMod val="130000"/>
              </a:schemeClr>
            </a:gs>
            <a:gs pos="100000">
              <a:schemeClr val="accent5">
                <a:hueOff val="7034478"/>
                <a:satOff val="-56698"/>
                <a:lumOff val="1607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3306475-C041-4907-8B1E-495DCA37854A}">
      <dsp:nvSpPr>
        <dsp:cNvPr id="0" name=""/>
        <dsp:cNvSpPr/>
      </dsp:nvSpPr>
      <dsp:spPr>
        <a:xfrm>
          <a:off x="6989405" y="2107011"/>
          <a:ext cx="1841706" cy="4852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1600" b="1" kern="1200" dirty="0" smtClean="0"/>
            <a:t>Reforma CPP 1998</a:t>
          </a:r>
          <a:endParaRPr lang="es-CR" sz="1600" kern="1200" dirty="0"/>
        </a:p>
      </dsp:txBody>
      <dsp:txXfrm>
        <a:off x="6989405" y="2107011"/>
        <a:ext cx="1841706" cy="485276"/>
      </dsp:txXfrm>
    </dsp:sp>
    <dsp:sp modelId="{686FEE9E-BA21-42DA-9669-ACF00BD1B03C}">
      <dsp:nvSpPr>
        <dsp:cNvPr id="0" name=""/>
        <dsp:cNvSpPr/>
      </dsp:nvSpPr>
      <dsp:spPr>
        <a:xfrm>
          <a:off x="6624744" y="72013"/>
          <a:ext cx="2602834" cy="2161255"/>
        </a:xfrm>
        <a:prstGeom prst="ellipse">
          <a:avLst/>
        </a:prstGeom>
        <a:solidFill>
          <a:schemeClr val="accent5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1400" b="1" kern="1200" dirty="0" smtClean="0">
              <a:solidFill>
                <a:schemeClr val="bg1"/>
              </a:solidFill>
            </a:rPr>
            <a:t>Justicia Restauradora</a:t>
          </a:r>
          <a:endParaRPr lang="es-CR" sz="1400" kern="1200" dirty="0">
            <a:solidFill>
              <a:schemeClr val="bg1"/>
            </a:solidFill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R" sz="1300" b="1" kern="1200" dirty="0" smtClean="0">
              <a:solidFill>
                <a:schemeClr val="bg1"/>
              </a:solidFill>
            </a:rPr>
            <a:t>Delito o Falta no implica imposición de una pena o sanción</a:t>
          </a:r>
          <a:endParaRPr lang="es-CR" sz="1300" kern="1200" dirty="0">
            <a:solidFill>
              <a:schemeClr val="bg1"/>
            </a:solidFill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R" sz="1300" b="1" kern="1200" smtClean="0">
              <a:solidFill>
                <a:schemeClr val="bg1"/>
              </a:solidFill>
            </a:rPr>
            <a:t>MEDIDAS ALTERNAS DE SOLUCIÓN DE CONFLICTOS</a:t>
          </a:r>
          <a:endParaRPr lang="es-CR" sz="1300" kern="1200">
            <a:solidFill>
              <a:schemeClr val="bg1"/>
            </a:solidFill>
          </a:endParaRPr>
        </a:p>
      </dsp:txBody>
      <dsp:txXfrm>
        <a:off x="7145311" y="288139"/>
        <a:ext cx="1561700" cy="1729004"/>
      </dsp:txXfrm>
    </dsp:sp>
    <dsp:sp modelId="{B1759B00-DA8A-40BC-85B0-79D91A80BE75}">
      <dsp:nvSpPr>
        <dsp:cNvPr id="0" name=""/>
        <dsp:cNvSpPr/>
      </dsp:nvSpPr>
      <dsp:spPr>
        <a:xfrm>
          <a:off x="4752527" y="487369"/>
          <a:ext cx="1568564" cy="1230698"/>
        </a:xfrm>
        <a:prstGeom prst="ellipse">
          <a:avLst/>
        </a:prstGeom>
        <a:solidFill>
          <a:schemeClr val="accent4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1600" b="1" kern="1200" dirty="0" smtClean="0">
              <a:solidFill>
                <a:schemeClr val="bg1"/>
              </a:solidFill>
            </a:rPr>
            <a:t>Delito =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1600" b="1" kern="1200" dirty="0" smtClean="0">
              <a:solidFill>
                <a:schemeClr val="bg1"/>
              </a:solidFill>
            </a:rPr>
            <a:t>Pena</a:t>
          </a:r>
          <a:endParaRPr lang="es-CR" sz="1600" kern="1200" dirty="0">
            <a:solidFill>
              <a:schemeClr val="bg1"/>
            </a:solidFill>
          </a:endParaRPr>
        </a:p>
      </dsp:txBody>
      <dsp:txXfrm>
        <a:off x="4752527" y="487369"/>
        <a:ext cx="1568564" cy="1230698"/>
      </dsp:txXfrm>
    </dsp:sp>
    <dsp:sp modelId="{D8ACCFBC-5B41-4F8D-AE0E-23FAF4E503EC}">
      <dsp:nvSpPr>
        <dsp:cNvPr id="0" name=""/>
        <dsp:cNvSpPr/>
      </dsp:nvSpPr>
      <dsp:spPr>
        <a:xfrm>
          <a:off x="4682539" y="1433161"/>
          <a:ext cx="482836" cy="482779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4689652"/>
                <a:satOff val="-37799"/>
                <a:lumOff val="10719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4689652"/>
                <a:satOff val="-37799"/>
                <a:lumOff val="10719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4689652"/>
                <a:satOff val="-37799"/>
                <a:lumOff val="10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FF7C5F35-3EEF-47E5-9155-36F32445ECE9}">
      <dsp:nvSpPr>
        <dsp:cNvPr id="0" name=""/>
        <dsp:cNvSpPr/>
      </dsp:nvSpPr>
      <dsp:spPr>
        <a:xfrm>
          <a:off x="6082561" y="832948"/>
          <a:ext cx="280858" cy="280925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7034478"/>
                <a:satOff val="-56698"/>
                <a:lumOff val="16079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7034478"/>
                <a:satOff val="-56698"/>
                <a:lumOff val="16079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7034478"/>
                <a:satOff val="-56698"/>
                <a:lumOff val="1607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9D26D664-5141-441E-BD94-4400A57EB06C}">
      <dsp:nvSpPr>
        <dsp:cNvPr id="0" name=""/>
        <dsp:cNvSpPr/>
      </dsp:nvSpPr>
      <dsp:spPr>
        <a:xfrm>
          <a:off x="4661925" y="2107011"/>
          <a:ext cx="1841706" cy="4852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1400" b="1" kern="1200" dirty="0" smtClean="0"/>
            <a:t>Derecho Penal</a:t>
          </a:r>
          <a:endParaRPr lang="es-CR" sz="1400" kern="1200" dirty="0"/>
        </a:p>
      </dsp:txBody>
      <dsp:txXfrm>
        <a:off x="4661925" y="2107011"/>
        <a:ext cx="1841706" cy="48527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C2CC740-D546-47F0-85A8-8C0D50E8C7BA}">
      <dsp:nvSpPr>
        <dsp:cNvPr id="0" name=""/>
        <dsp:cNvSpPr/>
      </dsp:nvSpPr>
      <dsp:spPr>
        <a:xfrm>
          <a:off x="3357" y="182425"/>
          <a:ext cx="2018614" cy="57739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1600" b="1" kern="1200" dirty="0" smtClean="0"/>
            <a:t>Suspensión del proceso a prueba </a:t>
          </a:r>
          <a:endParaRPr lang="es-CR" sz="1600" kern="1200" dirty="0"/>
        </a:p>
      </dsp:txBody>
      <dsp:txXfrm>
        <a:off x="3357" y="182425"/>
        <a:ext cx="2018614" cy="577390"/>
      </dsp:txXfrm>
    </dsp:sp>
    <dsp:sp modelId="{75AD3166-E343-422D-9D28-15695B51949A}">
      <dsp:nvSpPr>
        <dsp:cNvPr id="0" name=""/>
        <dsp:cNvSpPr/>
      </dsp:nvSpPr>
      <dsp:spPr>
        <a:xfrm>
          <a:off x="3357" y="759815"/>
          <a:ext cx="2018614" cy="3378239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R" sz="1300" b="1" i="0" kern="1200" smtClean="0"/>
            <a:t>Artículo 25 CPP</a:t>
          </a:r>
          <a:endParaRPr lang="es-CR" sz="1300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R" sz="1300" b="1" i="0" kern="1200" smtClean="0"/>
            <a:t>En</a:t>
          </a:r>
          <a:r>
            <a:rPr lang="es-CR" sz="1300" b="1" i="0" kern="1200" baseline="0" smtClean="0"/>
            <a:t> </a:t>
          </a:r>
          <a:r>
            <a:rPr lang="es-CR" sz="1300" b="1" i="0" kern="1200" smtClean="0"/>
            <a:t>penas no privativas de libertad</a:t>
          </a:r>
          <a:endParaRPr lang="es-CR" sz="1300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R" sz="1300" b="1" i="0" kern="1200" smtClean="0"/>
            <a:t>No en delitos dolosos</a:t>
          </a:r>
          <a:endParaRPr lang="es-CR" sz="1300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R" sz="1300" b="1" i="0" kern="1200" smtClean="0"/>
            <a:t>Presentación del plan de reparación</a:t>
          </a:r>
          <a:endParaRPr lang="es-CR" sz="1300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R" sz="1300" b="1" i="0" kern="1200" smtClean="0"/>
            <a:t>Imputado admite el hecho</a:t>
          </a:r>
          <a:endParaRPr lang="es-CR" sz="1300" kern="1200"/>
        </a:p>
      </dsp:txBody>
      <dsp:txXfrm>
        <a:off x="3357" y="759815"/>
        <a:ext cx="2018614" cy="3378239"/>
      </dsp:txXfrm>
    </dsp:sp>
    <dsp:sp modelId="{6257012A-71F7-4E85-9301-A81CCD13BC4F}">
      <dsp:nvSpPr>
        <dsp:cNvPr id="0" name=""/>
        <dsp:cNvSpPr/>
      </dsp:nvSpPr>
      <dsp:spPr>
        <a:xfrm>
          <a:off x="2304578" y="182425"/>
          <a:ext cx="2018614" cy="577390"/>
        </a:xfrm>
        <a:prstGeom prst="rect">
          <a:avLst/>
        </a:prstGeom>
        <a:gradFill rotWithShape="0">
          <a:gsLst>
            <a:gs pos="0">
              <a:schemeClr val="accent3">
                <a:hueOff val="45"/>
                <a:satOff val="-16754"/>
                <a:lumOff val="-3922"/>
                <a:alphaOff val="0"/>
                <a:shade val="51000"/>
                <a:satMod val="130000"/>
              </a:schemeClr>
            </a:gs>
            <a:gs pos="80000">
              <a:schemeClr val="accent3">
                <a:hueOff val="45"/>
                <a:satOff val="-16754"/>
                <a:lumOff val="-3922"/>
                <a:alphaOff val="0"/>
                <a:shade val="93000"/>
                <a:satMod val="130000"/>
              </a:schemeClr>
            </a:gs>
            <a:gs pos="100000">
              <a:schemeClr val="accent3">
                <a:hueOff val="45"/>
                <a:satOff val="-16754"/>
                <a:lumOff val="-3922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45"/>
              <a:satOff val="-16754"/>
              <a:lumOff val="-392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1600" b="1" kern="1200" smtClean="0"/>
            <a:t>Reparación integral del daño</a:t>
          </a:r>
          <a:endParaRPr lang="es-CR" sz="1600" kern="1200"/>
        </a:p>
      </dsp:txBody>
      <dsp:txXfrm>
        <a:off x="2304578" y="182425"/>
        <a:ext cx="2018614" cy="577390"/>
      </dsp:txXfrm>
    </dsp:sp>
    <dsp:sp modelId="{96C683F2-4BB8-483E-93A8-F4738B3E1830}">
      <dsp:nvSpPr>
        <dsp:cNvPr id="0" name=""/>
        <dsp:cNvSpPr/>
      </dsp:nvSpPr>
      <dsp:spPr>
        <a:xfrm>
          <a:off x="2304578" y="759815"/>
          <a:ext cx="2018614" cy="3378239"/>
        </a:xfrm>
        <a:prstGeom prst="rect">
          <a:avLst/>
        </a:prstGeom>
        <a:solidFill>
          <a:schemeClr val="accent3">
            <a:tint val="40000"/>
            <a:alpha val="90000"/>
            <a:hueOff val="138195"/>
            <a:satOff val="-19026"/>
            <a:lumOff val="-1681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38195"/>
              <a:satOff val="-19026"/>
              <a:lumOff val="-168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R" sz="1300" b="1" i="0" kern="1200" smtClean="0"/>
            <a:t>Art. 30 j) CPP</a:t>
          </a:r>
          <a:endParaRPr lang="es-CR" sz="1300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300" b="1" i="0" kern="1200" smtClean="0"/>
            <a:t>A entera satisfacción de la víctima.</a:t>
          </a:r>
          <a:endParaRPr lang="es-CR" sz="1300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300" b="1" i="0" kern="1200" smtClean="0"/>
            <a:t>Realizada antes del juicio oral.</a:t>
          </a:r>
          <a:endParaRPr lang="es-CR" sz="1300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300" b="1" i="0" kern="1200" smtClean="0"/>
            <a:t>En delitos de contenido patrimonial sin fuerza en las cosas ni violencia sobre las personas.</a:t>
          </a:r>
          <a:endParaRPr lang="es-CR" sz="1300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300" b="1" i="0" kern="1200" smtClean="0"/>
            <a:t>En delitos culposos, siempre que la víctima o el Ministerio Público lo admitan.</a:t>
          </a:r>
          <a:endParaRPr lang="es-CR" sz="1300" kern="1200"/>
        </a:p>
      </dsp:txBody>
      <dsp:txXfrm>
        <a:off x="2304578" y="759815"/>
        <a:ext cx="2018614" cy="3378239"/>
      </dsp:txXfrm>
    </dsp:sp>
    <dsp:sp modelId="{1E4F1CDC-CE25-4258-9FAA-865E46E2CFFD}">
      <dsp:nvSpPr>
        <dsp:cNvPr id="0" name=""/>
        <dsp:cNvSpPr/>
      </dsp:nvSpPr>
      <dsp:spPr>
        <a:xfrm>
          <a:off x="4605799" y="182425"/>
          <a:ext cx="2018614" cy="577390"/>
        </a:xfrm>
        <a:prstGeom prst="rect">
          <a:avLst/>
        </a:prstGeom>
        <a:gradFill rotWithShape="0">
          <a:gsLst>
            <a:gs pos="0">
              <a:schemeClr val="accent3">
                <a:hueOff val="91"/>
                <a:satOff val="-33508"/>
                <a:lumOff val="-7844"/>
                <a:alphaOff val="0"/>
                <a:shade val="51000"/>
                <a:satMod val="130000"/>
              </a:schemeClr>
            </a:gs>
            <a:gs pos="80000">
              <a:schemeClr val="accent3">
                <a:hueOff val="91"/>
                <a:satOff val="-33508"/>
                <a:lumOff val="-7844"/>
                <a:alphaOff val="0"/>
                <a:shade val="93000"/>
                <a:satMod val="130000"/>
              </a:schemeClr>
            </a:gs>
            <a:gs pos="100000">
              <a:schemeClr val="accent3">
                <a:hueOff val="91"/>
                <a:satOff val="-33508"/>
                <a:lumOff val="-784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91"/>
              <a:satOff val="-33508"/>
              <a:lumOff val="-784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1600" b="1" kern="1200" smtClean="0"/>
            <a:t>Proceso abreviado</a:t>
          </a:r>
          <a:endParaRPr lang="es-CR" sz="1600" kern="1200"/>
        </a:p>
      </dsp:txBody>
      <dsp:txXfrm>
        <a:off x="4605799" y="182425"/>
        <a:ext cx="2018614" cy="577390"/>
      </dsp:txXfrm>
    </dsp:sp>
    <dsp:sp modelId="{CE2A16D3-43EF-4AFF-96BC-6DEC53DDECD9}">
      <dsp:nvSpPr>
        <dsp:cNvPr id="0" name=""/>
        <dsp:cNvSpPr/>
      </dsp:nvSpPr>
      <dsp:spPr>
        <a:xfrm>
          <a:off x="4605799" y="759815"/>
          <a:ext cx="2018614" cy="3378239"/>
        </a:xfrm>
        <a:prstGeom prst="rect">
          <a:avLst/>
        </a:prstGeom>
        <a:solidFill>
          <a:schemeClr val="accent3">
            <a:tint val="40000"/>
            <a:alpha val="90000"/>
            <a:hueOff val="276391"/>
            <a:satOff val="-38051"/>
            <a:lumOff val="-3362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276391"/>
              <a:satOff val="-38051"/>
              <a:lumOff val="-336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R" sz="1300" b="1" kern="1200" smtClean="0"/>
            <a:t>Se prescinde del juicio oral y público, cuando sea solicitado por el imputado.</a:t>
          </a:r>
          <a:endParaRPr lang="es-CR" sz="1300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R" sz="1300" b="1" kern="1200" smtClean="0"/>
            <a:t>Se realiza con anuencia del Ministerio Público, el actor civil y el querellante.</a:t>
          </a:r>
          <a:endParaRPr lang="es-CR" sz="1300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R" sz="1300" b="1" kern="1200" smtClean="0"/>
            <a:t>El imputado recibe la imposición de una pena más favorable (se le puede fijar una pena hasta un tercio por debajo del mínimo legal contemplado en el tipo penal)</a:t>
          </a:r>
          <a:endParaRPr lang="es-CR" sz="1300" kern="1200"/>
        </a:p>
      </dsp:txBody>
      <dsp:txXfrm>
        <a:off x="4605799" y="759815"/>
        <a:ext cx="2018614" cy="3378239"/>
      </dsp:txXfrm>
    </dsp:sp>
    <dsp:sp modelId="{AD6F753E-E47D-443A-84AC-ECB157D11420}">
      <dsp:nvSpPr>
        <dsp:cNvPr id="0" name=""/>
        <dsp:cNvSpPr/>
      </dsp:nvSpPr>
      <dsp:spPr>
        <a:xfrm>
          <a:off x="6907020" y="182425"/>
          <a:ext cx="2018614" cy="577390"/>
        </a:xfrm>
        <a:prstGeom prst="rect">
          <a:avLst/>
        </a:prstGeom>
        <a:gradFill rotWithShape="0">
          <a:gsLst>
            <a:gs pos="0">
              <a:schemeClr val="accent3">
                <a:hueOff val="136"/>
                <a:satOff val="-50262"/>
                <a:lumOff val="-11766"/>
                <a:alphaOff val="0"/>
                <a:shade val="51000"/>
                <a:satMod val="130000"/>
              </a:schemeClr>
            </a:gs>
            <a:gs pos="80000">
              <a:schemeClr val="accent3">
                <a:hueOff val="136"/>
                <a:satOff val="-50262"/>
                <a:lumOff val="-11766"/>
                <a:alphaOff val="0"/>
                <a:shade val="93000"/>
                <a:satMod val="130000"/>
              </a:schemeClr>
            </a:gs>
            <a:gs pos="100000">
              <a:schemeClr val="accent3">
                <a:hueOff val="136"/>
                <a:satOff val="-50262"/>
                <a:lumOff val="-1176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136"/>
              <a:satOff val="-50262"/>
              <a:lumOff val="-1176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1600" b="1" kern="1200" smtClean="0"/>
            <a:t>Conciliación </a:t>
          </a:r>
          <a:endParaRPr lang="es-CR" sz="1600" kern="1200"/>
        </a:p>
      </dsp:txBody>
      <dsp:txXfrm>
        <a:off x="6907020" y="182425"/>
        <a:ext cx="2018614" cy="577390"/>
      </dsp:txXfrm>
    </dsp:sp>
    <dsp:sp modelId="{6A83F33A-F45F-4A8C-9C70-BA5050DB85D6}">
      <dsp:nvSpPr>
        <dsp:cNvPr id="0" name=""/>
        <dsp:cNvSpPr/>
      </dsp:nvSpPr>
      <dsp:spPr>
        <a:xfrm>
          <a:off x="6907020" y="759815"/>
          <a:ext cx="2018614" cy="3378239"/>
        </a:xfrm>
        <a:prstGeom prst="rect">
          <a:avLst/>
        </a:prstGeom>
        <a:solidFill>
          <a:schemeClr val="accent3">
            <a:tint val="40000"/>
            <a:alpha val="90000"/>
            <a:hueOff val="414586"/>
            <a:satOff val="-57077"/>
            <a:lumOff val="-5043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414586"/>
              <a:satOff val="-57077"/>
              <a:lumOff val="-504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R" sz="1300" b="1" kern="1200" smtClean="0"/>
            <a:t>Artículo 30 k) y 36 CPP</a:t>
          </a:r>
          <a:endParaRPr lang="es-CR" sz="1300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300" b="1" kern="1200" smtClean="0"/>
            <a:t>En las faltas o contravenciones, en los delitos de acción privada, de acción pública a instancia privada, los que admitan la suspensión condicional de la pena, en los asuntos por delitos sancionados, exclusivamente, con penas no privativas de libertad</a:t>
          </a:r>
          <a:endParaRPr lang="es-CR" sz="1300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300" b="1" kern="1200" smtClean="0"/>
            <a:t>Procede en cualquier momento hasta antes de acordarse la apertura a juicio</a:t>
          </a:r>
          <a:endParaRPr lang="es-CR" sz="1300" kern="1200"/>
        </a:p>
      </dsp:txBody>
      <dsp:txXfrm>
        <a:off x="6907020" y="759815"/>
        <a:ext cx="2018614" cy="3378239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DF1659-EB5A-4D8E-900B-F92560A943CB}">
      <dsp:nvSpPr>
        <dsp:cNvPr id="0" name=""/>
        <dsp:cNvSpPr/>
      </dsp:nvSpPr>
      <dsp:spPr>
        <a:xfrm>
          <a:off x="924107" y="0"/>
          <a:ext cx="6720736" cy="7875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4400" b="1" kern="1200" dirty="0" smtClean="0"/>
            <a:t>Cualquier tipo de falta</a:t>
          </a:r>
          <a:endParaRPr lang="es-CR" sz="4400" kern="1200" dirty="0"/>
        </a:p>
      </dsp:txBody>
      <dsp:txXfrm>
        <a:off x="924107" y="0"/>
        <a:ext cx="6720736" cy="787587"/>
      </dsp:txXfrm>
    </dsp:sp>
    <dsp:sp modelId="{5F5F6AE9-7043-47EE-86B3-B61913336C7E}">
      <dsp:nvSpPr>
        <dsp:cNvPr id="0" name=""/>
        <dsp:cNvSpPr/>
      </dsp:nvSpPr>
      <dsp:spPr>
        <a:xfrm rot="5400000">
          <a:off x="4215562" y="856501"/>
          <a:ext cx="137827" cy="137827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166CA2B-5465-4A59-80CA-A49A733766A2}">
      <dsp:nvSpPr>
        <dsp:cNvPr id="0" name=""/>
        <dsp:cNvSpPr/>
      </dsp:nvSpPr>
      <dsp:spPr>
        <a:xfrm>
          <a:off x="1368149" y="1063243"/>
          <a:ext cx="5832652" cy="787587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400" b="1" kern="1200" smtClean="0"/>
            <a:t>Jefatura </a:t>
          </a:r>
          <a:r>
            <a:rPr lang="es-CR" sz="2400" b="1" kern="1200" dirty="0" smtClean="0"/>
            <a:t>inmediata decide la aplicación de un mecanismo alterno</a:t>
          </a:r>
          <a:endParaRPr lang="es-CR" sz="2400" kern="1200" dirty="0"/>
        </a:p>
      </dsp:txBody>
      <dsp:txXfrm>
        <a:off x="1368149" y="1063243"/>
        <a:ext cx="5832652" cy="787587"/>
      </dsp:txXfrm>
    </dsp:sp>
    <dsp:sp modelId="{A6356703-1DE3-4DB8-90FD-C12E5658C808}">
      <dsp:nvSpPr>
        <dsp:cNvPr id="0" name=""/>
        <dsp:cNvSpPr/>
      </dsp:nvSpPr>
      <dsp:spPr>
        <a:xfrm rot="5400000">
          <a:off x="4215562" y="1919744"/>
          <a:ext cx="137827" cy="137827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5">
                <a:hueOff val="2344826"/>
                <a:satOff val="-18899"/>
                <a:lumOff val="5360"/>
                <a:alphaOff val="0"/>
                <a:shade val="51000"/>
                <a:satMod val="130000"/>
              </a:schemeClr>
            </a:gs>
            <a:gs pos="80000">
              <a:schemeClr val="accent5">
                <a:hueOff val="2344826"/>
                <a:satOff val="-18899"/>
                <a:lumOff val="5360"/>
                <a:alphaOff val="0"/>
                <a:shade val="93000"/>
                <a:satMod val="130000"/>
              </a:schemeClr>
            </a:gs>
            <a:gs pos="100000">
              <a:schemeClr val="accent5">
                <a:hueOff val="2344826"/>
                <a:satOff val="-18899"/>
                <a:lumOff val="536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D71B42-002A-4583-8295-EC592360175E}">
      <dsp:nvSpPr>
        <dsp:cNvPr id="0" name=""/>
        <dsp:cNvSpPr/>
      </dsp:nvSpPr>
      <dsp:spPr>
        <a:xfrm>
          <a:off x="1796928" y="2126486"/>
          <a:ext cx="4975095" cy="787587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2169946"/>
            <a:satOff val="-3825"/>
            <a:lumOff val="569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2169946"/>
              <a:satOff val="-3825"/>
              <a:lumOff val="56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altLang="es-CR" sz="2400" b="1" kern="1200" dirty="0" smtClean="0"/>
            <a:t>a. Artículo 15 y 16 LGAP</a:t>
          </a:r>
          <a:endParaRPr lang="es-CR" sz="2400" kern="1200" dirty="0"/>
        </a:p>
      </dsp:txBody>
      <dsp:txXfrm>
        <a:off x="1796928" y="2126486"/>
        <a:ext cx="4975095" cy="787587"/>
      </dsp:txXfrm>
    </dsp:sp>
    <dsp:sp modelId="{0D890A3E-1CE3-4C23-9610-6C0845CA1CF2}">
      <dsp:nvSpPr>
        <dsp:cNvPr id="0" name=""/>
        <dsp:cNvSpPr/>
      </dsp:nvSpPr>
      <dsp:spPr>
        <a:xfrm rot="5400000">
          <a:off x="4215562" y="2982987"/>
          <a:ext cx="137827" cy="137827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5">
                <a:hueOff val="4689652"/>
                <a:satOff val="-37799"/>
                <a:lumOff val="10719"/>
                <a:alphaOff val="0"/>
                <a:shade val="51000"/>
                <a:satMod val="130000"/>
              </a:schemeClr>
            </a:gs>
            <a:gs pos="80000">
              <a:schemeClr val="accent5">
                <a:hueOff val="4689652"/>
                <a:satOff val="-37799"/>
                <a:lumOff val="10719"/>
                <a:alphaOff val="0"/>
                <a:shade val="93000"/>
                <a:satMod val="130000"/>
              </a:schemeClr>
            </a:gs>
            <a:gs pos="100000">
              <a:schemeClr val="accent5">
                <a:hueOff val="4689652"/>
                <a:satOff val="-37799"/>
                <a:lumOff val="10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AB83519-8787-4632-A5B1-EE6081018CA1}">
      <dsp:nvSpPr>
        <dsp:cNvPr id="0" name=""/>
        <dsp:cNvSpPr/>
      </dsp:nvSpPr>
      <dsp:spPr>
        <a:xfrm>
          <a:off x="1796928" y="3189729"/>
          <a:ext cx="4975095" cy="787587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4339892"/>
            <a:satOff val="-7649"/>
            <a:lumOff val="1138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4339892"/>
              <a:satOff val="-7649"/>
              <a:lumOff val="113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altLang="es-CR" sz="2400" b="1" kern="1200" dirty="0" smtClean="0"/>
            <a:t>b. Rango jerárquico</a:t>
          </a:r>
          <a:endParaRPr lang="es-CR" sz="2400" kern="1200" dirty="0"/>
        </a:p>
      </dsp:txBody>
      <dsp:txXfrm>
        <a:off x="1796928" y="3189729"/>
        <a:ext cx="4975095" cy="787587"/>
      </dsp:txXfrm>
    </dsp:sp>
    <dsp:sp modelId="{6C21DE28-8EF8-4778-B855-56BD6C40D3A8}">
      <dsp:nvSpPr>
        <dsp:cNvPr id="0" name=""/>
        <dsp:cNvSpPr/>
      </dsp:nvSpPr>
      <dsp:spPr>
        <a:xfrm rot="5400000">
          <a:off x="4215562" y="4046230"/>
          <a:ext cx="137827" cy="137827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5">
                <a:hueOff val="7034478"/>
                <a:satOff val="-56698"/>
                <a:lumOff val="16079"/>
                <a:alphaOff val="0"/>
                <a:shade val="51000"/>
                <a:satMod val="130000"/>
              </a:schemeClr>
            </a:gs>
            <a:gs pos="80000">
              <a:schemeClr val="accent5">
                <a:hueOff val="7034478"/>
                <a:satOff val="-56698"/>
                <a:lumOff val="16079"/>
                <a:alphaOff val="0"/>
                <a:shade val="93000"/>
                <a:satMod val="130000"/>
              </a:schemeClr>
            </a:gs>
            <a:gs pos="100000">
              <a:schemeClr val="accent5">
                <a:hueOff val="7034478"/>
                <a:satOff val="-56698"/>
                <a:lumOff val="1607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4EA76D-5517-4F4D-A3E8-58E4BAD17F7B}">
      <dsp:nvSpPr>
        <dsp:cNvPr id="0" name=""/>
        <dsp:cNvSpPr/>
      </dsp:nvSpPr>
      <dsp:spPr>
        <a:xfrm>
          <a:off x="1796928" y="4252972"/>
          <a:ext cx="4975095" cy="787587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6509837"/>
            <a:satOff val="-11474"/>
            <a:lumOff val="1707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6509837"/>
              <a:satOff val="-11474"/>
              <a:lumOff val="170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altLang="es-CR" sz="2400" b="1" kern="1200" dirty="0" smtClean="0"/>
            <a:t>c. Monto económico (máximo 5 salarios base ¢400,000)RD</a:t>
          </a:r>
        </a:p>
      </dsp:txBody>
      <dsp:txXfrm>
        <a:off x="1796928" y="4252972"/>
        <a:ext cx="4975095" cy="787587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D3581B-FCFB-4805-AD02-7F39730E2C13}">
      <dsp:nvSpPr>
        <dsp:cNvPr id="0" name=""/>
        <dsp:cNvSpPr/>
      </dsp:nvSpPr>
      <dsp:spPr>
        <a:xfrm>
          <a:off x="2288433" y="276"/>
          <a:ext cx="3992084" cy="9980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altLang="es-CR" sz="3000" b="1" kern="1200" dirty="0" smtClean="0"/>
            <a:t>a. Las relacionadas con Hostigamiento Sexual</a:t>
          </a:r>
          <a:endParaRPr lang="es-CR" sz="3000" kern="1200" dirty="0"/>
        </a:p>
      </dsp:txBody>
      <dsp:txXfrm>
        <a:off x="2288433" y="276"/>
        <a:ext cx="3992084" cy="998021"/>
      </dsp:txXfrm>
    </dsp:sp>
    <dsp:sp modelId="{48B86816-A7FC-4A2A-8745-68E1FB5F0F4A}">
      <dsp:nvSpPr>
        <dsp:cNvPr id="0" name=""/>
        <dsp:cNvSpPr/>
      </dsp:nvSpPr>
      <dsp:spPr>
        <a:xfrm rot="5400000">
          <a:off x="4197149" y="1085624"/>
          <a:ext cx="174653" cy="174653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AB83519-8787-4632-A5B1-EE6081018CA1}">
      <dsp:nvSpPr>
        <dsp:cNvPr id="0" name=""/>
        <dsp:cNvSpPr/>
      </dsp:nvSpPr>
      <dsp:spPr>
        <a:xfrm>
          <a:off x="1132286" y="1347605"/>
          <a:ext cx="6304379" cy="998021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altLang="es-CR" sz="2900" b="1" kern="1200" dirty="0" smtClean="0"/>
            <a:t>b. Procedimientos estrictamente patrimoniales= únicamente transacción </a:t>
          </a:r>
          <a:endParaRPr lang="es-CR" sz="2900" kern="1200" dirty="0"/>
        </a:p>
      </dsp:txBody>
      <dsp:txXfrm>
        <a:off x="1132286" y="1347605"/>
        <a:ext cx="6304379" cy="998021"/>
      </dsp:txXfrm>
    </dsp:sp>
    <dsp:sp modelId="{6C21DE28-8EF8-4778-B855-56BD6C40D3A8}">
      <dsp:nvSpPr>
        <dsp:cNvPr id="0" name=""/>
        <dsp:cNvSpPr/>
      </dsp:nvSpPr>
      <dsp:spPr>
        <a:xfrm rot="5400000">
          <a:off x="4197149" y="2432953"/>
          <a:ext cx="174653" cy="174653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5">
                <a:hueOff val="3517239"/>
                <a:satOff val="-28349"/>
                <a:lumOff val="8040"/>
                <a:alphaOff val="0"/>
                <a:tint val="50000"/>
                <a:satMod val="300000"/>
              </a:schemeClr>
            </a:gs>
            <a:gs pos="35000">
              <a:schemeClr val="accent5">
                <a:hueOff val="3517239"/>
                <a:satOff val="-28349"/>
                <a:lumOff val="8040"/>
                <a:alphaOff val="0"/>
                <a:tint val="37000"/>
                <a:satMod val="300000"/>
              </a:schemeClr>
            </a:gs>
            <a:gs pos="100000">
              <a:schemeClr val="accent5">
                <a:hueOff val="3517239"/>
                <a:satOff val="-28349"/>
                <a:lumOff val="804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14EA76D-5517-4F4D-A3E8-58E4BAD17F7B}">
      <dsp:nvSpPr>
        <dsp:cNvPr id="0" name=""/>
        <dsp:cNvSpPr/>
      </dsp:nvSpPr>
      <dsp:spPr>
        <a:xfrm>
          <a:off x="1132286" y="2694933"/>
          <a:ext cx="6304379" cy="998021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3254919"/>
            <a:satOff val="-5737"/>
            <a:lumOff val="853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3254919"/>
              <a:satOff val="-5737"/>
              <a:lumOff val="85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altLang="es-CR" sz="2900" b="1" kern="1200" dirty="0" smtClean="0"/>
            <a:t>c. Reguladas expresamente en la normativa</a:t>
          </a:r>
        </a:p>
      </dsp:txBody>
      <dsp:txXfrm>
        <a:off x="1132286" y="2694933"/>
        <a:ext cx="6304379" cy="998021"/>
      </dsp:txXfrm>
    </dsp:sp>
    <dsp:sp modelId="{148CD177-CCB2-4344-B6ED-7CF2D51D4218}">
      <dsp:nvSpPr>
        <dsp:cNvPr id="0" name=""/>
        <dsp:cNvSpPr/>
      </dsp:nvSpPr>
      <dsp:spPr>
        <a:xfrm rot="5400000">
          <a:off x="4197149" y="3780281"/>
          <a:ext cx="174653" cy="174653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5">
                <a:hueOff val="7034478"/>
                <a:satOff val="-56698"/>
                <a:lumOff val="16079"/>
                <a:alphaOff val="0"/>
                <a:tint val="50000"/>
                <a:satMod val="300000"/>
              </a:schemeClr>
            </a:gs>
            <a:gs pos="35000">
              <a:schemeClr val="accent5">
                <a:hueOff val="7034478"/>
                <a:satOff val="-56698"/>
                <a:lumOff val="16079"/>
                <a:alphaOff val="0"/>
                <a:tint val="37000"/>
                <a:satMod val="300000"/>
              </a:schemeClr>
            </a:gs>
            <a:gs pos="100000">
              <a:schemeClr val="accent5">
                <a:hueOff val="7034478"/>
                <a:satOff val="-56698"/>
                <a:lumOff val="1607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BD5B61C-78C8-4A8C-9732-CBB4E7CBB3A5}">
      <dsp:nvSpPr>
        <dsp:cNvPr id="0" name=""/>
        <dsp:cNvSpPr/>
      </dsp:nvSpPr>
      <dsp:spPr>
        <a:xfrm>
          <a:off x="2288433" y="4042262"/>
          <a:ext cx="3992084" cy="998021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6509837"/>
            <a:satOff val="-11474"/>
            <a:lumOff val="1707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6509837"/>
              <a:satOff val="-11474"/>
              <a:lumOff val="170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altLang="es-CR" sz="2900" b="1" kern="1200" dirty="0" smtClean="0"/>
            <a:t>d. Cuando exista un proceso penal en curso</a:t>
          </a:r>
        </a:p>
      </dsp:txBody>
      <dsp:txXfrm>
        <a:off x="2288433" y="4042262"/>
        <a:ext cx="3992084" cy="998021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A7C0B12-4FE8-4D76-80C3-481FE32F0720}">
      <dsp:nvSpPr>
        <dsp:cNvPr id="0" name=""/>
        <dsp:cNvSpPr/>
      </dsp:nvSpPr>
      <dsp:spPr>
        <a:xfrm>
          <a:off x="1237578" y="2365248"/>
          <a:ext cx="2120361" cy="2120905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C00AAA3-8A7E-421B-AA18-97690C77F25C}">
      <dsp:nvSpPr>
        <dsp:cNvPr id="0" name=""/>
        <dsp:cNvSpPr/>
      </dsp:nvSpPr>
      <dsp:spPr>
        <a:xfrm>
          <a:off x="4765973" y="1000648"/>
          <a:ext cx="349850" cy="349508"/>
        </a:xfrm>
        <a:prstGeom prst="donut">
          <a:avLst>
            <a:gd name="adj" fmla="val 746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6052E19-D2F9-4103-A356-7D3219968D51}">
      <dsp:nvSpPr>
        <dsp:cNvPr id="0" name=""/>
        <dsp:cNvSpPr/>
      </dsp:nvSpPr>
      <dsp:spPr>
        <a:xfrm>
          <a:off x="1309599" y="2437264"/>
          <a:ext cx="1958279" cy="1957801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B149908-AD9F-4D83-AB8B-D7DBB36585BC}">
      <dsp:nvSpPr>
        <dsp:cNvPr id="0" name=""/>
        <dsp:cNvSpPr/>
      </dsp:nvSpPr>
      <dsp:spPr>
        <a:xfrm>
          <a:off x="6350148" y="277023"/>
          <a:ext cx="1109780" cy="1109550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0CAC0FB-E8D6-4C05-957D-DDFA7D1EE505}">
      <dsp:nvSpPr>
        <dsp:cNvPr id="0" name=""/>
        <dsp:cNvSpPr/>
      </dsp:nvSpPr>
      <dsp:spPr>
        <a:xfrm>
          <a:off x="6422153" y="349022"/>
          <a:ext cx="978696" cy="978900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5382506-FFE0-408A-B039-9C72C9798D96}">
      <dsp:nvSpPr>
        <dsp:cNvPr id="0" name=""/>
        <dsp:cNvSpPr/>
      </dsp:nvSpPr>
      <dsp:spPr>
        <a:xfrm>
          <a:off x="-44544" y="0"/>
          <a:ext cx="4053913" cy="1900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" numCol="1" spcCol="1270" anchor="b" anchorCtr="0">
          <a:noAutofit/>
        </a:bodyPr>
        <a:lstStyle/>
        <a:p>
          <a:pPr lvl="0" algn="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kern="1200" dirty="0" smtClean="0"/>
            <a:t>El interesado deberá presentar su </a:t>
          </a:r>
          <a:r>
            <a:rPr lang="es-ES" sz="2200" b="1" kern="1200" dirty="0" smtClean="0"/>
            <a:t>solicitud por escrito </a:t>
          </a:r>
          <a:r>
            <a:rPr lang="es-ES" sz="2200" kern="1200" dirty="0" smtClean="0"/>
            <a:t>junto con el plan de reparación del daño causado, debiéndose detallar la forma en que se ejecutará. </a:t>
          </a:r>
          <a:endParaRPr lang="es-CR" sz="2200" kern="1200" dirty="0"/>
        </a:p>
      </dsp:txBody>
      <dsp:txXfrm>
        <a:off x="-44544" y="0"/>
        <a:ext cx="4053913" cy="1900846"/>
      </dsp:txXfrm>
    </dsp:sp>
    <dsp:sp modelId="{24235F87-1B0D-4D0D-BEC5-1D4D358DCB06}">
      <dsp:nvSpPr>
        <dsp:cNvPr id="0" name=""/>
        <dsp:cNvSpPr/>
      </dsp:nvSpPr>
      <dsp:spPr>
        <a:xfrm>
          <a:off x="4177359" y="1861194"/>
          <a:ext cx="4248013" cy="28461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kern="1200" dirty="0" smtClean="0"/>
            <a:t>La Administración en tal caso deberá </a:t>
          </a:r>
          <a:r>
            <a:rPr lang="es-ES" sz="2400" b="1" kern="1200" dirty="0" smtClean="0"/>
            <a:t>analizar objetivamente la solicitud con el plan adjunto </a:t>
          </a:r>
          <a:r>
            <a:rPr lang="es-ES" sz="2400" kern="1200" dirty="0" smtClean="0"/>
            <a:t>y determinar si autoriza o no la medida solicitada.  Dicho plan deberá ser de </a:t>
          </a:r>
          <a:r>
            <a:rPr lang="es-ES" sz="2400" b="1" kern="1200" dirty="0" smtClean="0"/>
            <a:t>satisfacción de la Administración y de la persona ofendida</a:t>
          </a:r>
          <a:r>
            <a:rPr lang="es-ES" sz="2400" kern="1200" dirty="0" smtClean="0"/>
            <a:t> (si esta existiera).</a:t>
          </a:r>
          <a:endParaRPr lang="es-CR" sz="2400" kern="1200" dirty="0"/>
        </a:p>
      </dsp:txBody>
      <dsp:txXfrm>
        <a:off x="4177359" y="1861194"/>
        <a:ext cx="4248013" cy="28461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1/layout/TabList">
  <dgm:title val="Lista de fichas"/>
  <dgm:desc val="Se usa para mostrar bloques de información no secuencial o agrupados. Funciona bien con listas con una cantidad pequeña de texto de Nivel 1. El primer elemento de Nivel 2 se muestra junto al texto de Nivel 1. El resto de texto de Nivel 2 aparece debajo del texto de Nivel 1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PhasedProcess">
  <dgm:title val=""/>
  <dgm:desc val=""/>
  <dgm:catLst>
    <dgm:cat type="process" pri="1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clrData>
  <dgm:layoutNode name="Name0">
    <dgm:varLst>
      <dgm:chMax val="3"/>
      <dgm:chPref val="3"/>
      <dgm:bulletEnabled val="1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gte" val="3">
        <dgm:alg type="composite">
          <dgm:param type="ar" val="2.8316"/>
        </dgm:alg>
        <dgm:choose name="Name3">
          <dgm:if name="Name4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567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rightChild" refType="w" fact="0.713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parentText1" refType="w" fact="0.0621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6845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if>
          <dgm:else name="Name5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72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rightChild" refType="w" fact="0.09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parentText1" refType="w" fact="0.7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062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else>
        </dgm:choose>
      </dgm:if>
      <dgm:if name="Name6" axis="ch" ptType="node" func="cnt" op="gte" val="2">
        <dgm:alg type="composite">
          <dgm:param type="ar" val="1.8986"/>
        </dgm:alg>
        <dgm:choose name="Name7">
          <dgm:if name="Name8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941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5782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1" refType="w" fact="0.0926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  <dgm:constr type="l" for="ch" forName="parentText2" refType="w" fact="0.5655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</dgm:constrLst>
          </dgm:if>
          <dgm:else name="Name9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592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0941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2" refType="w" fact="0.0926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  <dgm:constr type="l" for="ch" forName="parentText1" refType="w" fact="0.5655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</dgm:constrLst>
          </dgm:else>
        </dgm:choose>
      </dgm:if>
      <dgm:else name="Name10">
        <dgm:alg type="composite">
          <dgm:param type="ar" val="0.8036"/>
        </dgm:alg>
        <dgm:constrLst>
          <dgm:constr type="primFontSz" for="des" forName="parentText1" val="65"/>
          <dgm:constr type="primFontSz" for="des" forName="childText1_1" val="65"/>
          <dgm:constr type="primFontSz" for="des" forName="childText1_1" refType="primFontSz" refFor="des" refForName="parentText1" op="lte"/>
          <dgm:constr type="primFontSz" for="des" forName="childText1_2" refType="primFontSz" refFor="des" refForName="parentText1" op="lte"/>
          <dgm:constr type="primFontSz" for="des" forName="childText1_3" refType="primFontSz" refFor="des" refForName="parentText1" op="lte"/>
          <dgm:constr type="primFontSz" for="des" forName="childText1_4" refType="primFontSz" refFor="des" refForName="parentText1" op="lte"/>
          <dgm:constr type="primFontSz" for="des" forName="childText1_1" refType="primFontSz" refFor="des" refForName="parentText2" op="lte"/>
          <dgm:constr type="primFontSz" for="des" forName="childText1_2" refType="primFontSz" refFor="des" refForName="parentText2" op="lte"/>
          <dgm:constr type="primFontSz" for="des" forName="childText1_3" refType="primFontSz" refFor="des" refForName="parentText2" op="lte"/>
          <dgm:constr type="primFontSz" for="des" forName="childText1_4" refType="primFontSz" refFor="des" refForName="parentText2" op="lte"/>
          <dgm:constr type="primFontSz" for="des" forName="childText1_1" refType="primFontSz" refFor="des" refForName="parentText3" op="lte"/>
          <dgm:constr type="primFontSz" for="des" forName="childText1_2" refType="primFontSz" refFor="des" refForName="parentText3" op="lte"/>
          <dgm:constr type="primFontSz" for="des" forName="childText1_3" refType="primFontSz" refFor="des" refForName="parentText3" op="lte"/>
          <dgm:constr type="primFontSz" for="des" forName="childText1_4" refType="primFontSz" refFor="des" refForName="parentText3" op="lte"/>
          <dgm:constr type="primFontSz" for="des" forName="childText1_2" refType="primFontSz" refFor="des" refForName="childText1_1" op="equ"/>
          <dgm:constr type="primFontSz" for="des" forName="childText1_3" refType="primFontSz" refFor="des" refForName="childText1_1" op="equ"/>
          <dgm:constr type="primFontSz" for="des" forName="childText1_4" refType="primFontSz" refFor="des" refForName="childText1_1" op="equ"/>
          <dgm:constr type="l" for="ch" forName="leftComposite" refType="w" fact="0"/>
          <dgm:constr type="t" for="ch" forName="leftComposite" refType="h" fact="0.1159"/>
          <dgm:constr type="w" for="ch" forName="leftComposite" refType="w"/>
          <dgm:constr type="h" for="ch" forName="leftComposite" refType="h" fact="0.6953"/>
          <dgm:constr type="l" for="ch" forName="parentText1" refType="w" fact="0"/>
          <dgm:constr type="t" for="ch" forName="parentText1" refType="h" fact="0.8128"/>
          <dgm:constr type="w" for="ch" forName="parentText1" refType="w"/>
          <dgm:constr type="h" for="ch" forName="parentText1" refType="h" fact="0.1872"/>
        </dgm:constrLst>
      </dgm:else>
    </dgm:choose>
    <dgm:choose name="Name11">
      <dgm:if name="Name12" axis="ch" ptType="node" func="cnt" op="gte" val="1">
        <dgm:choose name="Name13">
          <dgm:if name="Name14" axis="ch" ptType="node" func="cnt" op="gte" val="2">
            <dgm:layoutNode name="arc1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3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2" styleLbl="revTx">
              <dgm:varLst>
                <dgm:chMax val="4"/>
                <dgm:chPref val="3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5"/>
        </dgm:choose>
        <dgm:choose name="Name16">
          <dgm:if name="Name17" axis="ch" ptType="node" func="cnt" op="gte" val="3">
            <dgm:layoutNode name="arc2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4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3" styleLbl="revTx">
              <dgm:varLst>
                <dgm:chMax val="1"/>
                <dgm:chPref val="1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3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8"/>
        </dgm:choose>
      </dgm:if>
      <dgm:else name="Name19"/>
    </dgm:choose>
    <dgm:layoutNode name="middleComposite">
      <dgm:choose name="Name20">
        <dgm:if name="Name21" axis="ch ch" ptType="node node" st="2 1" cnt="1 0" func="cnt" op="lte" val="1">
          <dgm:alg type="composite">
            <dgm:param type="ar" val="1"/>
          </dgm:alg>
        </dgm:if>
        <dgm:if name="Name22" axis="ch ch" ptType="node node" st="2 1" cnt="1 0" func="cnt" op="equ" val="2">
          <dgm:alg type="composite">
            <dgm:param type="ar" val="1.792"/>
          </dgm:alg>
        </dgm:if>
        <dgm:if name="Name23" axis="ch ch" ptType="node node" st="2 1" cnt="1 0" func="cnt" op="equ" val="3">
          <dgm:alg type="composite">
            <dgm:param type="ar" val="1"/>
          </dgm:alg>
        </dgm:if>
        <dgm:else name="Name24">
          <dgm:alg type="composite">
            <dgm:param type="ar" val="1"/>
          </dgm:alg>
        </dgm:else>
      </dgm:choose>
      <dgm:shape xmlns:r="http://schemas.openxmlformats.org/officeDocument/2006/relationships" r:blip="">
        <dgm:adjLst/>
      </dgm:shape>
      <dgm:presOf/>
      <dgm:choose name="Name25">
        <dgm:if name="Name26" axis="ch ch" ptType="node node" st="2 1" cnt="1 0" func="cnt" op="lte" val="1">
          <dgm:constrLst>
            <dgm:constr type="ctrX" for="ch" forName="circ1" refType="w" fact="0.5"/>
            <dgm:constr type="ctrY" for="ch" forName="circ1" refType="h" fact="0.5"/>
            <dgm:constr type="w" for="ch" forName="circ1" refType="w"/>
            <dgm:constr type="h" for="ch" forName="circ1" refType="h"/>
            <dgm:constr type="l" for="ch" forName="circ1Tx" refType="w" fact="0.2"/>
            <dgm:constr type="t" for="ch" forName="circ1Tx" refType="h" fact="0.1"/>
            <dgm:constr type="w" for="ch" forName="circ1Tx" refType="w" fact="0.6"/>
            <dgm:constr type="h" for="ch" forName="circ1Tx" refType="h" fact="0.8"/>
          </dgm:constrLst>
        </dgm:if>
        <dgm:if name="Name27" axis="ch ch" ptType="node node" st="2 1" cnt="1 0" func="cnt" op="equ" val="2">
          <dgm:constrLst>
            <dgm:constr type="ctrX" for="ch" forName="circ1" refType="w" fact="0.3"/>
            <dgm:constr type="ctrY" for="ch" forName="circ1" refType="h" fact="0.5"/>
            <dgm:constr type="w" for="ch" forName="circ1" refType="w" fact="0.555"/>
            <dgm:constr type="h" for="ch" forName="circ1" refType="h" fact="0.99456"/>
            <dgm:constr type="l" for="ch" forName="circ1Tx" refType="w" fact="0.1"/>
            <dgm:constr type="t" for="ch" forName="circ1Tx" refType="h" fact="0.12"/>
            <dgm:constr type="w" for="ch" forName="circ1Tx" refType="w" fact="0.32"/>
            <dgm:constr type="h" for="ch" forName="circ1Tx" refType="h" fact="0.76"/>
            <dgm:constr type="ctrX" for="ch" forName="circ2" refType="w" fact="0.7"/>
            <dgm:constr type="ctrY" for="ch" forName="circ2" refType="h" fact="0.5"/>
            <dgm:constr type="w" for="ch" forName="circ2" refType="w" fact="0.555"/>
            <dgm:constr type="h" for="ch" forName="circ2" refType="h" fact="0.99456"/>
            <dgm:constr type="l" for="ch" forName="circ2Tx" refType="w" fact="0.58"/>
            <dgm:constr type="t" for="ch" forName="circ2Tx" refType="h" fact="0.12"/>
            <dgm:constr type="w" for="ch" forName="circ2Tx" refType="w" fact="0.32"/>
            <dgm:constr type="h" for="ch" forName="circ2Tx" refType="h" fact="0.76"/>
          </dgm:constrLst>
        </dgm:if>
        <dgm:if name="Name28" axis="ch ch" ptType="node node" st="2 1" cnt="1 0" func="cnt" op="equ" val="3">
          <dgm:constrLst>
            <dgm:constr type="ctrX" for="ch" forName="circ1" refType="w" fact="0.5"/>
            <dgm:constr type="ctrY" for="ch" forName="circ1" refType="w" fact="0.25"/>
            <dgm:constr type="w" for="ch" forName="circ1" refType="w" fact="0.6"/>
            <dgm:constr type="h" for="ch" forName="circ1" refType="h" fact="0.6"/>
            <dgm:constr type="l" for="ch" forName="circ1Tx" refType="w" fact="0.28"/>
            <dgm:constr type="t" for="ch" forName="circ1Tx" refType="h" fact="0.055"/>
            <dgm:constr type="w" for="ch" forName="circ1Tx" refType="w" fact="0.44"/>
            <dgm:constr type="h" for="ch" forName="circ1Tx" refType="h" fact="0.27"/>
            <dgm:constr type="ctrX" for="ch" forName="circ2" refType="w" fact="0.7165"/>
            <dgm:constr type="ctrY" for="ch" forName="circ2" refType="w" fact="0.625"/>
            <dgm:constr type="w" for="ch" forName="circ2" refType="w" fact="0.6"/>
            <dgm:constr type="h" for="ch" forName="circ2" refType="h" fact="0.6"/>
            <dgm:constr type="l" for="ch" forName="circ2Tx" refType="w" fact="0.6"/>
            <dgm:constr type="t" for="ch" forName="circ2Tx" refType="h" fact="0.48"/>
            <dgm:constr type="w" for="ch" forName="circ2Tx" refType="w" fact="0.36"/>
            <dgm:constr type="h" for="ch" forName="circ2Tx" refType="h" fact="0.33"/>
            <dgm:constr type="ctrX" for="ch" forName="circ3" refType="w" fact="0.2835"/>
            <dgm:constr type="ctrY" for="ch" forName="circ3" refType="w" fact="0.625"/>
            <dgm:constr type="w" for="ch" forName="circ3" refType="w" fact="0.6"/>
            <dgm:constr type="h" for="ch" forName="circ3" refType="h" fact="0.6"/>
            <dgm:constr type="l" for="ch" forName="circ3Tx" refType="w" fact="0.04"/>
            <dgm:constr type="t" for="ch" forName="circ3Tx" refType="h" fact="0.48"/>
            <dgm:constr type="w" for="ch" forName="circ3Tx" refType="w" fact="0.36"/>
            <dgm:constr type="h" for="ch" forName="circ3Tx" refType="h" fact="0.33"/>
          </dgm:constrLst>
        </dgm:if>
        <dgm:else name="Name29">
          <dgm:constrLst>
            <dgm:constr type="ctrX" for="ch" forName="circ1" refType="w" fact="0.5"/>
            <dgm:constr type="ctrY" for="ch" forName="circ1" refType="w" fact="0.27"/>
            <dgm:constr type="w" for="ch" forName="circ1" refType="w" fact="0.52"/>
            <dgm:constr type="h" for="ch" forName="circ1" refType="h" fact="0.52"/>
            <dgm:constr type="l" for="ch" forName="circ1Tx" refType="w" fact="0.3"/>
            <dgm:constr type="t" for="ch" forName="circ1Tx" refType="h" fact="0.08"/>
            <dgm:constr type="w" for="ch" forName="circ1Tx" refType="w" fact="0.4"/>
            <dgm:constr type="h" for="ch" forName="circ1Tx" refType="h" fact="0.165"/>
            <dgm:constr type="ctrX" for="ch" forName="circ2" refType="w" fact="0.73"/>
            <dgm:constr type="ctrY" for="ch" forName="circ2" refType="w" fact="0.5"/>
            <dgm:constr type="w" for="ch" forName="circ2" refType="w" fact="0.52"/>
            <dgm:constr type="h" for="ch" forName="circ2" refType="h" fact="0.52"/>
            <dgm:constr type="r" for="ch" forName="circ2Tx" refType="w" fact="0.95"/>
            <dgm:constr type="t" for="ch" forName="circ2Tx" refType="h" fact="0.3"/>
            <dgm:constr type="w" for="ch" forName="circ2Tx" refType="w" fact="0.2"/>
            <dgm:constr type="h" for="ch" forName="circ2Tx" refType="h" fact="0.4"/>
            <dgm:constr type="ctrX" for="ch" forName="circ3" refType="w" fact="0.5"/>
            <dgm:constr type="ctrY" for="ch" forName="circ3" refType="w" fact="0.73"/>
            <dgm:constr type="w" for="ch" forName="circ3" refType="w" fact="0.52"/>
            <dgm:constr type="h" for="ch" forName="circ3" refType="h" fact="0.52"/>
            <dgm:constr type="l" for="ch" forName="circ3Tx" refType="w" fact="0.3"/>
            <dgm:constr type="b" for="ch" forName="circ3Tx" refType="h" fact="0.92"/>
            <dgm:constr type="w" for="ch" forName="circ3Tx" refType="w" fact="0.4"/>
            <dgm:constr type="h" for="ch" forName="circ3Tx" refType="h" fact="0.165"/>
            <dgm:constr type="ctrX" for="ch" forName="circ4" refType="w" fact="0.27"/>
            <dgm:constr type="ctrY" for="ch" forName="circ4" refType="h" fact="0.5"/>
            <dgm:constr type="w" for="ch" forName="circ4" refType="w" fact="0.52"/>
            <dgm:constr type="h" for="ch" forName="circ4" refType="h" fact="0.52"/>
            <dgm:constr type="l" for="ch" forName="circ4Tx" refType="w" fact="0.05"/>
            <dgm:constr type="t" for="ch" forName="circ4Tx" refType="h" fact="0.3"/>
            <dgm:constr type="w" for="ch" forName="circ4Tx" refType="w" fact="0.2"/>
            <dgm:constr type="h" for="ch" forName="circ4Tx" refType="h" fact="0.4"/>
          </dgm:constrLst>
        </dgm:else>
      </dgm:choose>
      <dgm:ruleLst/>
      <dgm:forEach name="Name30" axis="ch ch" ptType="node node" st="2 1" cnt="1 1">
        <dgm:layoutNode name="circ1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1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1" axis="ch ch" ptType="node node" st="2 2" cnt="1 1">
        <dgm:layoutNode name="circ2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2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2" axis="ch ch" ptType="node node" st="2 3" cnt="1 1">
        <dgm:layoutNode name="circ3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3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3" axis="ch ch" ptType="node node" st="2 4" cnt="1 1">
        <dgm:layoutNode name="circ4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4Tx" styleLbl="revTx">
          <dgm:varLst>
            <dgm:chMax val="0"/>
            <dgm:chPref val="0"/>
            <dgm:bulletEnabled val="1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</dgm:layoutNode>
    <dgm:layoutNode name="leftComposite">
      <dgm:choose name="Name34">
        <dgm:if name="Name35" axis="ch ch" ptType="node node" st="1 1" cnt="1 0" func="cnt" op="lte" val="1">
          <dgm:alg type="composite">
            <dgm:param type="ar" val="1.3085"/>
          </dgm:alg>
          <dgm:constrLst>
            <dgm:constr type="l" for="ch" forName="childText1_1" refType="w" fact="0.2124"/>
            <dgm:constr type="t" for="ch" forName="childText1_1" refType="h" fact="0"/>
            <dgm:constr type="w" for="ch" forName="childText1_1" refType="w" fact="0.5759"/>
            <dgm:constr type="h" for="ch" forName="childText1_1" refType="h" fact="0.7535"/>
            <dgm:constr type="l" for="ch" forName="ellipse1" refType="w" fact="0"/>
            <dgm:constr type="t" for="ch" forName="ellipse1" refType="h" fact="0.63"/>
            <dgm:constr type="w" for="ch" forName="ellipse1" refType="w" fact="0.2828"/>
            <dgm:constr type="h" for="ch" forName="ellipse1" refType="h" fact="0.37"/>
            <dgm:constr type="l" for="ch" forName="ellipse2" refType="w" fact="0.82"/>
            <dgm:constr type="t" for="ch" forName="ellipse2" refType="h" fact="0.17"/>
            <dgm:constr type="w" for="ch" forName="ellipse2" refType="w" fact="0.1645"/>
            <dgm:constr type="h" for="ch" forName="ellipse2" refType="h" fact="0.2153"/>
          </dgm:constrLst>
        </dgm:if>
        <dgm:if name="Name36" axis="ch ch" ptType="node node" st="1 1" cnt="1 0" func="cnt" op="equ" val="2">
          <dgm:alg type="composite">
            <dgm:param type="ar" val="0.8917"/>
          </dgm:alg>
          <dgm:constrLst>
            <dgm:constr type="l" for="ch" forName="childText1_1" refType="w" fact="0.1864"/>
            <dgm:constr type="t" for="ch" forName="childText1_1" refType="h" fact="0"/>
            <dgm:constr type="w" for="ch" forName="childText1_1" refType="w" fact="0.5055"/>
            <dgm:constr type="h" for="ch" forName="childText1_1" refType="h" fact="0.4507"/>
            <dgm:constr type="l" for="ch" forName="childText1_2" refType="w" fact="0.4945"/>
            <dgm:constr type="t" for="ch" forName="childText1_2" refType="h" fact="0.3929"/>
            <dgm:constr type="w" for="ch" forName="childText1_2" refType="w" fact="0.5055"/>
            <dgm:constr type="h" for="ch" forName="childText1_2" refType="h" fact="0.4507"/>
            <dgm:constr type="l" for="ch" forName="ellipse1" refType="w" fact="0"/>
            <dgm:constr type="t" for="ch" forName="ellipse1" refType="h" fact="0.3768"/>
            <dgm:constr type="w" for="ch" forName="ellipse1" refType="w" fact="0.2482"/>
            <dgm:constr type="h" for="ch" forName="ellipse1" refType="h" fact="0.2213"/>
            <dgm:constr type="l" for="ch" forName="ellipse3" refType="w" fact="0.5474"/>
            <dgm:constr type="t" for="ch" forName="ellipse3" refType="h" fact="0.8712"/>
            <dgm:constr type="w" for="ch" forName="ellipse3" refType="w" fact="0.1444"/>
            <dgm:constr type="h" for="ch" forName="ellipse3" refType="h" fact="0.1288"/>
            <dgm:constr type="l" for="ch" forName="ellipse2" refType="w" fact="0.7333"/>
            <dgm:constr type="t" for="ch" forName="ellipse2" refType="h" fact="0.0887"/>
            <dgm:constr type="w" for="ch" forName="ellipse2" refType="w" fact="0.1444"/>
            <dgm:constr type="h" for="ch" forName="ellipse2" refType="h" fact="0.1288"/>
          </dgm:constrLst>
        </dgm:if>
        <dgm:if name="Name37" axis="ch ch" ptType="node node" st="1 1" cnt="1 0" func="cnt" op="equ" val="3">
          <dgm:alg type="composite">
            <dgm:param type="ar" val="1.0811"/>
          </dgm:alg>
          <dgm:constrLst>
            <dgm:constr type="l" for="ch" forName="childText1_3" refType="w" fact="0.1649"/>
            <dgm:constr type="t" for="ch" forName="childText1_3" refType="h" fact="0.5389"/>
            <dgm:constr type="w" for="ch" forName="childText1_3" refType="w" fact="0.4265"/>
            <dgm:constr type="h" for="ch" forName="childText1_3" refType="h" fact="0.4611"/>
            <dgm:constr type="l" for="ch" forName="childText1_1" refType="w" fact="0.1573"/>
            <dgm:constr type="t" for="ch" forName="childText1_1" refType="h" fact="0"/>
            <dgm:constr type="w" for="ch" forName="childText1_1" refType="w" fact="0.4265"/>
            <dgm:constr type="h" for="ch" forName="childText1_1" refType="h" fact="0.4611"/>
            <dgm:constr type="l" for="ch" forName="childText1_2" refType="w" fact="0.5735"/>
            <dgm:constr type="t" for="ch" forName="childText1_2" refType="h" fact="0.2754"/>
            <dgm:constr type="w" for="ch" forName="childText1_2" refType="w" fact="0.4265"/>
            <dgm:constr type="h" for="ch" forName="childText1_2" refType="h" fact="0.4611"/>
            <dgm:constr type="l" for="ch" forName="ellipse1" refType="w" fact="0"/>
            <dgm:constr type="t" for="ch" forName="ellipse1" refType="h" fact="0.3855"/>
            <dgm:constr type="w" for="ch" forName="ellipse1" refType="w" fact="0.2095"/>
            <dgm:constr type="h" for="ch" forName="ellipse1" refType="h" fact="0.2264"/>
            <dgm:constr type="l" for="ch" forName="ellipse3" refType="w" fact="0.6181"/>
            <dgm:constr type="t" for="ch" forName="ellipse3" refType="h" fact="0.7647"/>
            <dgm:constr type="w" for="ch" forName="ellipse3" refType="w" fact="0.1219"/>
            <dgm:constr type="h" for="ch" forName="ellipse3" refType="h" fact="0.1317"/>
            <dgm:constr type="l" for="ch" forName="ellipse2" refType="w" fact="0.6188"/>
            <dgm:constr type="t" for="ch" forName="ellipse2" refType="h" fact="0.0907"/>
            <dgm:constr type="w" for="ch" forName="ellipse2" refType="w" fact="0.1219"/>
            <dgm:constr type="h" for="ch" forName="ellipse2" refType="h" fact="0.1317"/>
          </dgm:constrLst>
        </dgm:if>
        <dgm:else name="Name38">
          <dgm:alg type="composite">
            <dgm:param type="ar" val="0.9472"/>
          </dgm:alg>
          <dgm:constrLst>
            <dgm:constr type="l" for="ch" forName="childText1_3" refType="w" fact="0"/>
            <dgm:constr type="t" for="ch" forName="childText1_3" refType="h" fact="0.6035"/>
            <dgm:constr type="w" for="ch" forName="childText1_3" refType="w" fact="0.4186"/>
            <dgm:constr type="h" for="ch" forName="childText1_3" refType="h" fact="0.3965"/>
            <dgm:constr type="l" for="ch" forName="childText1_1" refType="w" fact="0.0981"/>
            <dgm:constr type="t" for="ch" forName="childText1_1" refType="h" fact="0"/>
            <dgm:constr type="w" for="ch" forName="childText1_1" refType="w" fact="0.4186"/>
            <dgm:constr type="h" for="ch" forName="childText1_1" refType="h" fact="0.3965"/>
            <dgm:constr type="l" for="ch" forName="childText1_2" refType="w" fact="0.5385"/>
            <dgm:constr type="t" for="ch" forName="childText1_2" refType="h" fact="0.1304"/>
            <dgm:constr type="w" for="ch" forName="childText1_2" refType="w" fact="0.4186"/>
            <dgm:constr type="h" for="ch" forName="childText1_2" refType="h" fact="0.3965"/>
            <dgm:constr type="l" for="ch" forName="ellipse4" refType="w" fact="0.3222"/>
            <dgm:constr type="t" for="ch" forName="ellipse4" refType="h" fact="0.4232"/>
            <dgm:constr type="w" for="ch" forName="ellipse4" refType="w" fact="0.2056"/>
            <dgm:constr type="h" for="ch" forName="ellipse4" refType="h" fact="0.1947"/>
            <dgm:constr type="l" for="ch" forName="ellipse1" refType="w" fact="0.1489"/>
            <dgm:constr type="t" for="ch" forName="ellipse1" refType="h" fact="0.4502"/>
            <dgm:constr type="w" for="ch" forName="ellipse1" refType="w" fact="0.1196"/>
            <dgm:constr type="h" for="ch" forName="ellipse1" refType="h" fact="0.1133"/>
            <dgm:constr type="l" for="ch" forName="ellipse2" refType="w" fact="0.5384"/>
            <dgm:constr type="t" for="ch" forName="ellipse2" refType="h" fact="0.0124"/>
            <dgm:constr type="w" for="ch" forName="ellipse2" refType="w" fact="0.1196"/>
            <dgm:constr type="h" for="ch" forName="ellipse2" refType="h" fact="0.1133"/>
            <dgm:constr type="l" for="ch" forName="childText1_4" refType="w" fact="0.4625"/>
            <dgm:constr type="t" for="ch" forName="childText1_4" refType="h" fact="0.5719"/>
            <dgm:constr type="w" for="ch" forName="childText1_4" refType="w" fact="0.4186"/>
            <dgm:constr type="h" for="ch" forName="childText1_4" refType="h" fact="0.3965"/>
            <dgm:constr type="l" for="ch" forName="ellipse3" refType="w" fact="0.8804"/>
            <dgm:constr type="t" for="ch" forName="ellipse3" refType="h" fact="0.5329"/>
            <dgm:constr type="w" for="ch" forName="ellipse3" refType="w" fact="0.1196"/>
            <dgm:constr type="h" for="ch" forName="ellipse3" refType="h" fact="0.1133"/>
            <dgm:constr type="l" for="ch" forName="ellipse5" refType="w" fact="0.0146"/>
            <dgm:constr type="t" for="ch" forName="ellipse5" refType="h" fact="0.5228"/>
            <dgm:constr type="w" for="ch" forName="ellipse5" refType="w" fact="0.0899"/>
            <dgm:constr type="h" for="ch" forName="ellipse5" refType="h" fact="0.0851"/>
          </dgm:constrLst>
        </dgm:else>
      </dgm:choose>
      <dgm:forEach name="Name39" axis="ch ch" ptType="node node" st="1 1" cnt="1 1">
        <dgm:layoutNode name="childText1_1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1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2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0" axis="ch ch" ptType="node node" st="1 2" cnt="1 1">
        <dgm:layoutNode name="childText1_2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3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1" axis="ch ch" ptType="node node" st="1 3" cnt="1 1">
        <dgm:layoutNode name="childText1_3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forEach>
      <dgm:forEach name="Name42" axis="ch ch" ptType="node node" st="1 4" cnt="1 1">
        <dgm:layoutNode name="childText1_4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4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5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layoutNode>
    <dgm:choose name="Name43">
      <dgm:if name="Name44" axis="ch ch" ptType="node node" st="3 1" cnt="1 0" func="cnt" op="gte" val="1">
        <dgm:layoutNode name="rightChild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ch des" ptType="node node" st="3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45"/>
    </dgm:choose>
    <dgm:layoutNode name="parentText1" styleLbl="revTx">
      <dgm:varLst>
        <dgm:chMax val="4"/>
        <dgm:chPref val="3"/>
        <dgm:bulletEnabled val="1"/>
      </dgm:varLst>
      <dgm:alg type="tx"/>
      <dgm:shape xmlns:r="http://schemas.openxmlformats.org/officeDocument/2006/relationships" type="rect" r:blip="">
        <dgm:adjLst/>
      </dgm:shape>
      <dgm:presOf axis="ch self" ptType="node node" st="1 1" cnt="1 0"/>
      <dgm:constrLst>
        <dgm:constr type="lMarg" refType="primFontSz" fact="0.3"/>
        <dgm:constr type="rMarg" refType="primFontSz" fact="0.3"/>
        <dgm:constr type="tMarg" refType="primFontSz" fact="0.3"/>
        <dgm:constr type="bMarg" refType="primFontSz" fact="0.3"/>
      </dgm:constrLst>
      <dgm:ruleLst>
        <dgm:rule type="primFontSz" val="5" fact="NaN" max="NaN"/>
      </dgm:ruleLst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BubblePictureList">
  <dgm:title val=""/>
  <dgm:desc val=""/>
  <dgm:catLst>
    <dgm:cat type="picture" pri="22000"/>
    <dgm:cat type="pictureconvert" pri="2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8"/>
      <dgm:chPref val="8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7423"/>
        </dgm:alg>
        <dgm:choose name="Name3">
          <dgm:if name="Name4" func="var" arg="dir" op="equ" val="norm">
            <dgm:constrLst>
              <dgm:constr type="primFontSz" for="des" ptType="node" op="equ" val="65"/>
              <dgm:constr type="l" for="ch" forName="parent_text_1" refType="w" fact="0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4305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.8709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4457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if>
          <dgm:else name="Name5">
            <dgm:constrLst>
              <dgm:constr type="primFontSz" for="des" ptType="node" op="equ" val="65"/>
              <dgm:constr type="l" for="ch" forName="parent_text_1" refType="w" fact="0.3543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1344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1525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else>
        </dgm:choose>
      </dgm:if>
      <dgm:if name="Name6" axis="ch" ptType="node" func="cnt" op="equ" val="2">
        <dgm:alg type="composite">
          <dgm:param type="ar" val="3.193"/>
        </dgm:alg>
        <dgm:choose name="Name7">
          <dgm:if name="Name8" func="var" arg="dir" op="equ" val="norm">
            <dgm:constrLst>
              <dgm:constr type="primFontSz" for="des" ptType="node" op="equ" val="65"/>
              <dgm:constr type="l" for="ch" forName="image_accent_1" refType="w" fact="0.2342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2434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parent_text_1" refType="w" fact="0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image_accent_2" refType="w" fact="0.5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5074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2" refType="w" fact="0.6447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accent_1" refType="w" fact="0.6316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if>
          <dgm:else name="Name9">
            <dgm:constrLst>
              <dgm:constr type="primFontSz" for="des" ptType="node" op="equ" val="65"/>
              <dgm:constr type="l" for="ch" forName="image_accent_2" refType="w" fact="0.3747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3821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1" refType="w" fact="0.6447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parent_text_2" refType="w" fact="0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image_accent_1" refType="w" fact="0.5263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5355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accent_1" refType="w" fact="0.3289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else>
        </dgm:choose>
      </dgm:if>
      <dgm:if name="Name10" axis="ch" ptType="node" func="cnt" op="equ" val="3">
        <dgm:alg type="composite">
          <dgm:param type="ar" val="2.4052"/>
        </dgm:alg>
        <dgm:choose name="Name11">
          <dgm:if name="Name12" func="var" arg="dir" op="equ" val="norm">
            <dgm:constrLst>
              <dgm:constr type="primFontSz" for="des" ptType="node" op="equ" val="65"/>
              <dgm:constr type="l" for="ch" forName="accent_3" refType="w" fact="0.6316"/>
              <dgm:constr type="t" for="ch" forName="accent_3" refType="h" fact="0.8355"/>
              <dgm:constr type="w" for="ch" forName="accent_3" refType="w" fact="0.0395"/>
              <dgm:constr type="h" for="ch" forName="accent_3" refType="h" fact="0.0949"/>
              <dgm:constr type="l" for="ch" forName="image_accent_2" refType="w" fact="0.4936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501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4446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531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2368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246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1" refType="w" fact="0.3895"/>
              <dgm:constr type="t" for="ch" forName="accent_1" refType="h" fact="0"/>
              <dgm:constr type="w" for="ch" forName="accent_1" refType="w" fact="0.0711"/>
              <dgm:constr type="h" for="ch" forName="accent_1" refType="h" fact="0.1709"/>
              <dgm:constr type="l" for="ch" forName="parent_text_2" refType="w" fact="0.6447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parent_text_3" refType="w" fact="0.6316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accent_2" refType="w" fact="0.5789"/>
              <dgm:constr type="t" for="ch" forName="accent_2" refType="h" fact="0.0127"/>
              <dgm:constr type="w" for="ch" forName="accent_2" refType="w" fact="0.0526"/>
              <dgm:constr type="h" for="ch" forName="accent_2" refType="h" fact="0.1266"/>
            </dgm:constrLst>
          </dgm:if>
          <dgm:else name="Name13">
            <dgm:constrLst>
              <dgm:constr type="primFontSz" for="des" ptType="node" op="equ" val="65"/>
              <dgm:constr type="l" for="ch" forName="accent_1" refType="w" fact="0.3289"/>
              <dgm:constr type="t" for="ch" forName="accent_1" refType="h" fact="0.8355"/>
              <dgm:constr type="w" for="ch" forName="accent_1" refType="w" fact="0.0395"/>
              <dgm:constr type="h" for="ch" forName="accent_1" refType="h" fact="0.0949"/>
              <dgm:constr type="l" for="ch" forName="image_accent_2" refType="w" fact="0.3811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3885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3947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032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5237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5329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.6447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2" refType="w" fact="0.5395"/>
              <dgm:constr type="t" for="ch" forName="accent_2" refType="h" fact="0"/>
              <dgm:constr type="w" for="ch" forName="accent_2" refType="w" fact="0.0711"/>
              <dgm:constr type="h" for="ch" forName="accent_2" refType="h" fact="0.1709"/>
              <dgm:constr type="l" for="ch" forName="parent_text_3" refType="w" fact="0.0132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parent_text_2" refType="w" fact="0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accent_3" refType="w" fact="0.3684"/>
              <dgm:constr type="t" for="ch" forName="accent_3" refType="h" fact="0.0127"/>
              <dgm:constr type="w" for="ch" forName="accent_3" refType="w" fact="0.0526"/>
              <dgm:constr type="h" for="ch" forName="accent_3" refType="h" fact="0.1266"/>
            </dgm:constrLst>
          </dgm:else>
        </dgm:choose>
      </dgm:if>
      <dgm:if name="Name14" axis="ch" ptType="node" func="cnt" op="equ" val="4">
        <dgm:alg type="composite">
          <dgm:param type="ar" val="1.6704"/>
        </dgm:alg>
        <dgm:choose name="Name15">
          <dgm:if name="Name16" func="var" arg="dir" op="equ" val="norm">
            <dgm:constrLst>
              <dgm:constr type="primFontSz" for="des" ptType="node" op="equ" val="65"/>
              <dgm:constr type="l" for="ch" forName="image_accent_4" refType="w" fact="0.4626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692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4936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501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4446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531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2368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246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38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6316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.6447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5347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6005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6005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6268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if>
          <dgm:else name="Name17">
            <dgm:constrLst>
              <dgm:constr type="primFontSz" for="des" ptType="node" op="equ" val="65"/>
              <dgm:constr type="l" for="ch" forName="image_accent_4" refType="w" fact="0.4248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314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3811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3885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3947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032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5237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5329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.6447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53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0132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4126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3732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0442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3337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else>
        </dgm:choose>
      </dgm:if>
      <dgm:if name="Name18" axis="ch" ptType="node" func="cnt" op="equ" val="5">
        <dgm:alg type="composite">
          <dgm:param type="ar" val="1.5076"/>
        </dgm:alg>
        <dgm:choose name="Name19">
          <dgm:if name="Name20" func="var" arg="dir" op="equ" val="norm">
            <dgm:constrLst>
              <dgm:constr type="primFontSz" for="des" ptType="node" op="equ" val="65"/>
              <dgm:constr type="l" for="ch" forName="image_accent_5" refType="w" fact="0.5301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5361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528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593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483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90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352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435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231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240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3813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6182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63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5878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6265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.6522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6136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if>
          <dgm:else name="Name21">
            <dgm:constrLst>
              <dgm:constr type="primFontSz" for="des" ptType="node" op="equ" val="65"/>
              <dgm:constr type="l" for="ch" forName="image_accent_5" refType="w" fact="0.3677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3738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37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434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394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01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075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158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533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542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.6522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5492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034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02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0644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322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3478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else>
        </dgm:choose>
      </dgm:if>
      <dgm:if name="Name22" axis="ch" ptType="node" func="cnt" op="equ" val="6">
        <dgm:alg type="composite">
          <dgm:param type="ar" val="1.1351"/>
        </dgm:alg>
        <dgm:choose name="Name23">
          <dgm:if name="Name24" func="var" arg="dir" op="equ" val="norm">
            <dgm:constrLst>
              <dgm:constr type="primFontSz" for="des" ptType="node" op="equ" val="65"/>
              <dgm:constr type="l" for="ch" forName="image_accent_6" refType="w" fact="0.3864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3957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5301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5361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528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593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483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90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352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435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231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2401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3813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63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5878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6265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.6522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6182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5538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0195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6182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if>
          <dgm:else name="Name25">
            <dgm:constrLst>
              <dgm:constr type="primFontSz" for="des" ptType="node" op="equ" val="65"/>
              <dgm:constr type="l" for="ch" forName="image_accent_6" refType="w" fact="0.4379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4471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3677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3738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37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434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394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01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075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158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533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5435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.6522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5492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02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0644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322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034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3766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6328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3431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else>
        </dgm:choose>
      </dgm:if>
      <dgm:if name="Name26" axis="ch" ptType="node" func="cnt" op="equ" val="7">
        <dgm:alg type="composite">
          <dgm:param type="ar" val="1.0352"/>
        </dgm:alg>
        <dgm:choose name="Name27">
          <dgm:if name="Name28" func="var" arg="dir" op="equ" val="norm">
            <dgm:constrLst>
              <dgm:constr type="primFontSz" for="des" ptType="node" op="equ" val="65"/>
              <dgm:constr type="l" for="ch" forName="accent_1" refType="w" fact="0.7553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2" refType="w" fact="0.483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90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352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435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4" refType="w" fact="0.4528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593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5" refType="w" fact="0.5301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5361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6" refType="w" fact="0.3864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3957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7" refType="w" fact="0.5291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5356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1" refType="w" fact="0.231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240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3813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63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5878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.6522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6182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02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6265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652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105"/>
              <dgm:constr type="t" for="ch" forName="parent_text_7" refType="h" fact="0.87"/>
              <dgm:constr type="w" for="ch" forName="parent_text_7" refType="w" fact="0.407"/>
              <dgm:constr type="h" for="ch" forName="parent_text_7" refType="h" fact="0.13"/>
              <dgm:constr type="l" for="ch" forName="accent_6" refType="w" fact="0.6136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if>
          <dgm:else name="Name29">
            <dgm:constrLst>
              <dgm:constr type="primFontSz" for="des" ptType="node" op="equ" val="65"/>
              <dgm:constr type="l" for="ch" forName="accent_1" refType="w" fact="0.2061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7" refType="w" fact="0.3606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3671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6" refType="w" fact="0.4379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4471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5" refType="w" fact="0.3677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3738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4" refType="w" fact="0.437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434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2" refType="w" fact="0.394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01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075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158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1" refType="w" fact="0.533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542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.6522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5492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02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0644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034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63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322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278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485"/>
              <dgm:constr type="t" for="ch" forName="parent_text_7" refType="h" fact="0.87"/>
              <dgm:constr type="w" for="ch" forName="parent_text_7" refType="w" fact="0.347"/>
              <dgm:constr type="h" for="ch" forName="parent_text_7" refType="h" fact="0.13"/>
              <dgm:constr type="l" for="ch" forName="accent_6" refType="w" fact="0.3478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else>
        </dgm:choose>
        <dgm:layoutNode name="accent_6" styleLbl="alignNode1">
          <dgm:alg type="sp"/>
          <dgm:shape xmlns:r="http://schemas.openxmlformats.org/officeDocument/2006/relationships" type="donut" r:blip="">
            <dgm:adjLst>
              <dgm:adj idx="1" val="0.0746"/>
            </dgm:adjLst>
          </dgm:shape>
          <dgm:presOf/>
        </dgm:layoutNode>
      </dgm:if>
      <dgm:else name="Name30">
        <dgm:alg type="composite">
          <dgm:param type="ar" val="0.9705"/>
        </dgm:alg>
        <dgm:choose name="Name31">
          <dgm:if name="Name32" func="var" arg="dir" op="equ" val="norm">
            <dgm:constrLst>
              <dgm:constr type="primFontSz" for="des" ptType="node" op="equ" val="65"/>
              <dgm:constr type="l" for="ch" forName="accent_1" refType="w" fact="0.7599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6182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6449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6538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5291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5356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3864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3957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5301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5361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528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593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483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90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352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435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231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240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3813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63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5878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7038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.6522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6182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02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6265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165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2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if>
          <dgm:else name="Name33">
            <dgm:constrLst>
              <dgm:constr type="primFontSz" for="des" ptType="node" op="equ" val="65"/>
              <dgm:constr type="l" for="ch" forName="accent_1" refType="w" fact="0.2014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3431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253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2619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3606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3671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4379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4471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3677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3738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37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434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394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01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075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158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533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542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.6522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5492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02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0635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2705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034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635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322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49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3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else>
        </dgm:choose>
      </dgm:else>
    </dgm:choose>
    <dgm:forEach name="wrapper" axis="self" ptType="parTrans">
      <dgm:forEach name="wrapper2" axis="self" ptType="sibTrans" st="2">
        <dgm:forEach name="imageAccentRepeat" axis="self">
          <dgm:layoutNode name="imageAccentRepeatNode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</dgm:forEach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forEach name="Name34" axis="ch" ptType="node" cnt="1">
      <dgm:layoutNode name="parent_text_1" styleLbl="revTx">
        <dgm:varLst>
          <dgm:chMax val="0"/>
          <dgm:chPref val="0"/>
          <dgm:bulletEnabled val="1"/>
        </dgm:varLst>
        <dgm:choose name="Name35">
          <dgm:if name="Name36" func="var" arg="dir" op="equ" val="norm">
            <dgm:alg type="tx">
              <dgm:param type="parTxLTRAlign" val="r"/>
              <dgm:param type="shpTxLTRAlignCh" val="r"/>
              <dgm:param type="txAnchorVert" val="b"/>
              <dgm:param type="lnSpCh" val="15"/>
            </dgm:alg>
          </dgm:if>
          <dgm:else name="Name37">
            <dgm:alg type="tx">
              <dgm:param type="parTxLTRAlign" val="l"/>
              <dgm:param type="shpTxLTRAlignCh" val="l"/>
              <dgm:param type="txAnchorVert" val="b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01"/>
        </dgm:constrLst>
        <dgm:ruleLst>
          <dgm:rule type="primFontSz" val="5" fact="NaN" max="NaN"/>
        </dgm:ruleLst>
      </dgm:layoutNode>
      <dgm:layoutNode name="image_accent_1">
        <dgm:alg type="sp"/>
        <dgm:shape xmlns:r="http://schemas.openxmlformats.org/officeDocument/2006/relationships" r:blip="">
          <dgm:adjLst/>
        </dgm:shape>
        <dgm:presOf/>
        <dgm:constrLst/>
        <dgm:forEach name="Name38" ref="imageAccentRepeat"/>
      </dgm:layoutNode>
      <dgm:layoutNode name="accent_1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39" axis="ch" ptType="sibTrans" hideLastTrans="0" cnt="1">
      <dgm:layoutNode name="image_1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</dgm:forEach>
    <dgm:forEach name="Name41" axis="ch" ptType="node" st="2" cnt="1">
      <dgm:layoutNode name="parent_text_2" styleLbl="revTx">
        <dgm:varLst>
          <dgm:chMax val="0"/>
          <dgm:chPref val="0"/>
          <dgm:bulletEnabled val="1"/>
        </dgm:varLst>
        <dgm:choose name="Name42">
          <dgm:if name="Name43" func="var" arg="dir" op="equ" val="norm">
            <dgm:alg type="tx">
              <dgm:param type="parTxLTRAlign" val="l"/>
              <dgm:param type="lnSpCh" val="15"/>
            </dgm:alg>
          </dgm:if>
          <dgm:else name="Name44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2">
        <dgm:alg type="sp"/>
        <dgm:shape xmlns:r="http://schemas.openxmlformats.org/officeDocument/2006/relationships" r:blip="">
          <dgm:adjLst/>
        </dgm:shape>
        <dgm:presOf/>
        <dgm:constrLst/>
        <dgm:forEach name="Name45" ref="imageAccentRepeat"/>
      </dgm:layoutNode>
    </dgm:forEach>
    <dgm:forEach name="Name46" axis="ch" ptType="sibTrans" hideLastTrans="0" st="2" cnt="1">
      <dgm:layoutNode name="image_2">
        <dgm:alg type="sp"/>
        <dgm:shape xmlns:r="http://schemas.openxmlformats.org/officeDocument/2006/relationships" r:blip="">
          <dgm:adjLst/>
        </dgm:shape>
        <dgm:presOf/>
        <dgm:constrLst/>
        <dgm:forEach name="Name47" ref="imageRepeat"/>
      </dgm:layoutNode>
    </dgm:forEach>
    <dgm:forEach name="Name48" axis="ch" ptType="node" st="3" cnt="1">
      <dgm:layoutNode name="image_accent_3">
        <dgm:alg type="sp"/>
        <dgm:shape xmlns:r="http://schemas.openxmlformats.org/officeDocument/2006/relationships" r:blip="">
          <dgm:adjLst/>
        </dgm:shape>
        <dgm:presOf/>
        <dgm:constrLst/>
        <dgm:forEach name="Name49" ref="imageAccentRepeat"/>
      </dgm:layoutNode>
      <dgm:layoutNode name="parent_text_3" styleLbl="revTx">
        <dgm:varLst>
          <dgm:chMax val="0"/>
          <dgm:chPref val="0"/>
          <dgm:bulletEnabled val="1"/>
        </dgm:varLst>
        <dgm:choose name="Name50">
          <dgm:if name="Name51" func="var" arg="dir" op="equ" val="norm">
            <dgm:alg type="tx">
              <dgm:param type="parTxLTRAlign" val="l"/>
              <dgm:param type="lnSpCh" val="15"/>
            </dgm:alg>
          </dgm:if>
          <dgm:else name="Name52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2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  <dgm:layoutNode name="accent_3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53" axis="ch" ptType="sibTrans" hideLastTrans="0" st="3" cnt="1">
      <dgm:layoutNode name="image_3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</dgm:forEach>
    <dgm:forEach name="Name55" axis="ch" ptType="node" st="4" cnt="1">
      <dgm:layoutNode name="image_accent_4">
        <dgm:alg type="sp"/>
        <dgm:shape xmlns:r="http://schemas.openxmlformats.org/officeDocument/2006/relationships" r:blip="">
          <dgm:adjLst/>
        </dgm:shape>
        <dgm:presOf/>
        <dgm:constrLst/>
        <dgm:forEach name="Name56" ref="imageAccentRepeat"/>
      </dgm:layoutNode>
      <dgm:layoutNode name="parent_text_4" styleLbl="revTx">
        <dgm:varLst>
          <dgm:chMax val="0"/>
          <dgm:chPref val="0"/>
          <dgm:bulletEnabled val="1"/>
        </dgm:varLst>
        <dgm:choose name="Name57">
          <dgm:if name="Name58" func="var" arg="dir" op="equ" val="norm">
            <dgm:alg type="tx">
              <dgm:param type="parTxLTRAlign" val="l"/>
              <dgm:param type="lnSpCh" val="15"/>
            </dgm:alg>
          </dgm:if>
          <dgm:else name="Name59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4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60" axis="ch" ptType="sibTrans" hideLastTrans="0" st="4" cnt="1">
      <dgm:layoutNode name="image_4">
        <dgm:alg type="sp"/>
        <dgm:shape xmlns:r="http://schemas.openxmlformats.org/officeDocument/2006/relationships" r:blip="">
          <dgm:adjLst/>
        </dgm:shape>
        <dgm:presOf/>
        <dgm:constrLst/>
        <dgm:forEach name="Name61" ref="imageRepeat"/>
      </dgm:layoutNode>
    </dgm:forEach>
    <dgm:forEach name="Name62" axis="ch" ptType="node" st="5" cnt="1">
      <dgm:layoutNode name="image_accent_5">
        <dgm:alg type="sp"/>
        <dgm:shape xmlns:r="http://schemas.openxmlformats.org/officeDocument/2006/relationships" r:blip="">
          <dgm:adjLst/>
        </dgm:shape>
        <dgm:presOf/>
        <dgm:constrLst/>
        <dgm:forEach name="Name63" ref="imageAccentRepeat"/>
      </dgm:layoutNode>
      <dgm:layoutNode name="parent_text_5" styleLbl="revTx">
        <dgm:varLst>
          <dgm:chMax val="0"/>
          <dgm:chPref val="0"/>
          <dgm:bulletEnabled val="1"/>
        </dgm:varLst>
        <dgm:choose name="Name64">
          <dgm:if name="Name65" func="var" arg="dir" op="equ" val="norm">
            <dgm:alg type="tx">
              <dgm:param type="parTxLTRAlign" val="l"/>
              <dgm:param type="lnSpCh" val="15"/>
            </dgm:alg>
          </dgm:if>
          <dgm:else name="Name66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sibTrans" hideLastTrans="0" st="5" cnt="1">
      <dgm:layoutNode name="image_5">
        <dgm:alg type="sp"/>
        <dgm:shape xmlns:r="http://schemas.openxmlformats.org/officeDocument/2006/relationships" r:blip="">
          <dgm:adjLst/>
        </dgm:shape>
        <dgm:presOf/>
        <dgm:constrLst/>
        <dgm:forEach name="Name68" ref="imageRepeat"/>
      </dgm:layoutNode>
    </dgm:forEach>
    <dgm:forEach name="Name69" axis="ch" ptType="node" st="6" cnt="1">
      <dgm:layoutNode name="parent_text_6" styleLbl="revTx">
        <dgm:varLst>
          <dgm:chMax val="0"/>
          <dgm:chPref val="0"/>
          <dgm:bulletEnabled val="1"/>
        </dgm:varLst>
        <dgm:choose name="Name70">
          <dgm:if name="Name71" func="var" arg="dir" op="equ" val="norm">
            <dgm:alg type="tx">
              <dgm:param type="parTxLTRAlign" val="r"/>
              <dgm:param type="shpTxLTRAlignCh" val="r"/>
              <dgm:param type="lnSpCh" val="15"/>
            </dgm:alg>
          </dgm:if>
          <dgm:else name="Name72">
            <dgm:alg type="tx">
              <dgm:param type="parTxLTRAlign" val="l"/>
              <dgm:param type="shpTxLTRAlignCh" val="l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6">
        <dgm:alg type="sp"/>
        <dgm:shape xmlns:r="http://schemas.openxmlformats.org/officeDocument/2006/relationships" r:blip="">
          <dgm:adjLst/>
        </dgm:shape>
        <dgm:presOf/>
        <dgm:constrLst/>
        <dgm:forEach name="Name73" ref="imageAccentRepeat"/>
      </dgm:layoutNode>
      <dgm:layoutNode name="accent_5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74" axis="ch" ptType="sibTrans" hideLastTrans="0" st="6" cnt="1">
      <dgm:layoutNode name="image_6">
        <dgm:alg type="sp"/>
        <dgm:shape xmlns:r="http://schemas.openxmlformats.org/officeDocument/2006/relationships" r:blip="">
          <dgm:adjLst/>
        </dgm:shape>
        <dgm:presOf/>
        <dgm:constrLst/>
        <dgm:forEach name="Name75" ref="imageRepeat"/>
      </dgm:layoutNode>
    </dgm:forEach>
    <dgm:forEach name="Name76" axis="ch" ptType="node" st="7" cnt="1">
      <dgm:layoutNode name="parent_text_7" styleLbl="revTx">
        <dgm:varLst>
          <dgm:chMax val="0"/>
          <dgm:chPref val="0"/>
          <dgm:bulletEnabled val="1"/>
        </dgm:varLst>
        <dgm:choose name="Name77">
          <dgm:if name="Name78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79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7">
        <dgm:alg type="sp"/>
        <dgm:shape xmlns:r="http://schemas.openxmlformats.org/officeDocument/2006/relationships" r:blip="">
          <dgm:adjLst/>
        </dgm:shape>
        <dgm:presOf/>
        <dgm:constrLst/>
        <dgm:forEach name="Name80" ref="imageAccentRepeat"/>
      </dgm:layoutNode>
    </dgm:forEach>
    <dgm:forEach name="Name81" axis="ch" ptType="sibTrans" hideLastTrans="0" st="7" cnt="1">
      <dgm:layoutNode name="image_7">
        <dgm:alg type="sp"/>
        <dgm:shape xmlns:r="http://schemas.openxmlformats.org/officeDocument/2006/relationships" r:blip="">
          <dgm:adjLst/>
        </dgm:shape>
        <dgm:presOf/>
        <dgm:constrLst/>
        <dgm:forEach name="Name82" ref="imageRepeat"/>
      </dgm:layoutNode>
    </dgm:forEach>
    <dgm:forEach name="Name83" axis="ch" ptType="node" st="8" cnt="1">
      <dgm:layoutNode name="parent_text_8" styleLbl="revTx">
        <dgm:varLst>
          <dgm:chMax val="0"/>
          <dgm:chPref val="0"/>
          <dgm:bulletEnabled val="1"/>
        </dgm:varLst>
        <dgm:choose name="Name84">
          <dgm:if name="Name85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86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8">
        <dgm:alg type="sp"/>
        <dgm:shape xmlns:r="http://schemas.openxmlformats.org/officeDocument/2006/relationships" r:blip="">
          <dgm:adjLst/>
        </dgm:shape>
        <dgm:presOf/>
        <dgm:constrLst/>
        <dgm:forEach name="Name87" ref="imageAccentRepeat"/>
      </dgm:layoutNode>
    </dgm:forEach>
    <dgm:forEach name="Name88" axis="ch" ptType="sibTrans" hideLastTrans="0" st="8" cnt="1">
      <dgm:layoutNode name="image_8">
        <dgm:alg type="sp"/>
        <dgm:shape xmlns:r="http://schemas.openxmlformats.org/officeDocument/2006/relationships" r:blip="">
          <dgm:adjLst/>
        </dgm:shape>
        <dgm:presOf/>
        <dgm:constrLst/>
        <dgm:forEach name="Name8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02299" cy="350520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5231639" y="0"/>
            <a:ext cx="4002299" cy="350520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8B938013-A694-45F2-B3E7-9CA1C256DB9F}" type="datetimeFigureOut">
              <a:rPr lang="es-CR" smtClean="0"/>
              <a:pPr/>
              <a:t>04/08/2017</a:t>
            </a:fld>
            <a:endParaRPr lang="es-C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6658664"/>
            <a:ext cx="4002299" cy="350520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5231639" y="6658664"/>
            <a:ext cx="4002299" cy="350520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B0583CEE-7536-4E76-9A5B-75B126234EED}" type="slidenum">
              <a:rPr lang="es-CR" smtClean="0"/>
              <a:pPr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xmlns="" val="429670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02299" cy="350520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5231639" y="0"/>
            <a:ext cx="4002299" cy="350520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31ADC9A3-C5D9-4D48-92FB-210A2F24B45B}" type="datetimeFigureOut">
              <a:rPr lang="es-CR" smtClean="0"/>
              <a:pPr/>
              <a:t>04/08/2017</a:t>
            </a:fld>
            <a:endParaRPr lang="es-C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2865438" y="525463"/>
            <a:ext cx="3505200" cy="2628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s-C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923608" y="3329940"/>
            <a:ext cx="7388860" cy="3154680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02299" cy="350520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5231639" y="6658664"/>
            <a:ext cx="4002299" cy="350520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83F91F9B-1730-4413-A1DD-3F3134C5D56E}" type="slidenum">
              <a:rPr lang="es-CR" smtClean="0"/>
              <a:pPr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xmlns="" val="624968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2ED84-3DB5-40A6-9D34-C5F6932F6527}" type="datetimeFigureOut">
              <a:rPr lang="es-CR" smtClean="0"/>
              <a:pPr/>
              <a:t>04/08/2017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08100-A5D7-4689-BB83-630A85F23AD0}" type="slidenum">
              <a:rPr lang="es-CR" smtClean="0"/>
              <a:pPr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xmlns="" val="4279615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2ED84-3DB5-40A6-9D34-C5F6932F6527}" type="datetimeFigureOut">
              <a:rPr lang="es-CR" smtClean="0"/>
              <a:pPr/>
              <a:t>04/08/2017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08100-A5D7-4689-BB83-630A85F23AD0}" type="slidenum">
              <a:rPr lang="es-CR" smtClean="0"/>
              <a:pPr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xmlns="" val="3794738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2ED84-3DB5-40A6-9D34-C5F6932F6527}" type="datetimeFigureOut">
              <a:rPr lang="es-CR" smtClean="0"/>
              <a:pPr/>
              <a:t>04/08/2017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08100-A5D7-4689-BB83-630A85F23AD0}" type="slidenum">
              <a:rPr lang="es-CR" smtClean="0"/>
              <a:pPr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xmlns="" val="383700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2ED84-3DB5-40A6-9D34-C5F6932F6527}" type="datetimeFigureOut">
              <a:rPr lang="es-CR" smtClean="0"/>
              <a:pPr/>
              <a:t>04/08/2017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08100-A5D7-4689-BB83-630A85F23AD0}" type="slidenum">
              <a:rPr lang="es-CR" smtClean="0"/>
              <a:pPr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xmlns="" val="2043535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2ED84-3DB5-40A6-9D34-C5F6932F6527}" type="datetimeFigureOut">
              <a:rPr lang="es-CR" smtClean="0"/>
              <a:pPr/>
              <a:t>04/08/2017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08100-A5D7-4689-BB83-630A85F23AD0}" type="slidenum">
              <a:rPr lang="es-CR" smtClean="0"/>
              <a:pPr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xmlns="" val="211044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2ED84-3DB5-40A6-9D34-C5F6932F6527}" type="datetimeFigureOut">
              <a:rPr lang="es-CR" smtClean="0"/>
              <a:pPr/>
              <a:t>04/08/2017</a:t>
            </a:fld>
            <a:endParaRPr lang="es-C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08100-A5D7-4689-BB83-630A85F23AD0}" type="slidenum">
              <a:rPr lang="es-CR" smtClean="0"/>
              <a:pPr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xmlns="" val="251326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2ED84-3DB5-40A6-9D34-C5F6932F6527}" type="datetimeFigureOut">
              <a:rPr lang="es-CR" smtClean="0"/>
              <a:pPr/>
              <a:t>04/08/2017</a:t>
            </a:fld>
            <a:endParaRPr lang="es-C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08100-A5D7-4689-BB83-630A85F23AD0}" type="slidenum">
              <a:rPr lang="es-CR" smtClean="0"/>
              <a:pPr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xmlns="" val="1485628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2ED84-3DB5-40A6-9D34-C5F6932F6527}" type="datetimeFigureOut">
              <a:rPr lang="es-CR" smtClean="0"/>
              <a:pPr/>
              <a:t>04/08/2017</a:t>
            </a:fld>
            <a:endParaRPr lang="es-C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08100-A5D7-4689-BB83-630A85F23AD0}" type="slidenum">
              <a:rPr lang="es-CR" smtClean="0"/>
              <a:pPr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xmlns="" val="245030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2ED84-3DB5-40A6-9D34-C5F6932F6527}" type="datetimeFigureOut">
              <a:rPr lang="es-CR" smtClean="0"/>
              <a:pPr/>
              <a:t>04/08/2017</a:t>
            </a:fld>
            <a:endParaRPr lang="es-C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08100-A5D7-4689-BB83-630A85F23AD0}" type="slidenum">
              <a:rPr lang="es-CR" smtClean="0"/>
              <a:pPr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xmlns="" val="1348344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2ED84-3DB5-40A6-9D34-C5F6932F6527}" type="datetimeFigureOut">
              <a:rPr lang="es-CR" smtClean="0"/>
              <a:pPr/>
              <a:t>04/08/2017</a:t>
            </a:fld>
            <a:endParaRPr lang="es-C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08100-A5D7-4689-BB83-630A85F23AD0}" type="slidenum">
              <a:rPr lang="es-CR" smtClean="0"/>
              <a:pPr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xmlns="" val="3407464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2ED84-3DB5-40A6-9D34-C5F6932F6527}" type="datetimeFigureOut">
              <a:rPr lang="es-CR" smtClean="0"/>
              <a:pPr/>
              <a:t>04/08/2017</a:t>
            </a:fld>
            <a:endParaRPr lang="es-C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08100-A5D7-4689-BB83-630A85F23AD0}" type="slidenum">
              <a:rPr lang="es-CR" smtClean="0"/>
              <a:pPr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xmlns="" val="3137381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2ED84-3DB5-40A6-9D34-C5F6932F6527}" type="datetimeFigureOut">
              <a:rPr lang="es-CR" smtClean="0"/>
              <a:pPr/>
              <a:t>04/08/2017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08100-A5D7-4689-BB83-630A85F23AD0}" type="slidenum">
              <a:rPr lang="es-CR" smtClean="0"/>
              <a:pPr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xmlns="" val="2498645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mailto:mapa@ccss.sa.cr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slide" Target="slide17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140968"/>
            <a:ext cx="4896544" cy="38164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04591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s-CR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Mecanismos Alternos al Procedimiento Administrativo Disciplinario y/o Patrimonial en la Caja Costarricense de Seguro Social</a:t>
            </a:r>
            <a:endParaRPr lang="es-CR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3721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 txBox="1">
            <a:spLocks noChangeArrowheads="1"/>
          </p:cNvSpPr>
          <p:nvPr/>
        </p:nvSpPr>
        <p:spPr bwMode="auto">
          <a:xfrm>
            <a:off x="276433" y="1068792"/>
            <a:ext cx="8569325" cy="48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CR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Procedimiento </a:t>
            </a:r>
            <a:r>
              <a:rPr lang="es-ES" altLang="es-CR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abreviado</a:t>
            </a:r>
            <a:endParaRPr lang="es-ES" altLang="es-CR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xmlns="" val="1027208722"/>
              </p:ext>
            </p:extLst>
          </p:nvPr>
        </p:nvGraphicFramePr>
        <p:xfrm>
          <a:off x="276433" y="1752947"/>
          <a:ext cx="8688056" cy="4916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Elipse"/>
          <p:cNvSpPr/>
          <p:nvPr/>
        </p:nvSpPr>
        <p:spPr>
          <a:xfrm>
            <a:off x="60843" y="2924944"/>
            <a:ext cx="33469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6" name="5 Elipse"/>
          <p:cNvSpPr/>
          <p:nvPr/>
        </p:nvSpPr>
        <p:spPr>
          <a:xfrm>
            <a:off x="250990" y="3861048"/>
            <a:ext cx="33469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7" name="6 Elipse"/>
          <p:cNvSpPr/>
          <p:nvPr/>
        </p:nvSpPr>
        <p:spPr>
          <a:xfrm>
            <a:off x="755576" y="4869160"/>
            <a:ext cx="33469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8" name="7 Elipse"/>
          <p:cNvSpPr/>
          <p:nvPr/>
        </p:nvSpPr>
        <p:spPr>
          <a:xfrm>
            <a:off x="45896" y="5877272"/>
            <a:ext cx="33469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9" name="8 Elipse"/>
          <p:cNvSpPr/>
          <p:nvPr/>
        </p:nvSpPr>
        <p:spPr>
          <a:xfrm>
            <a:off x="185531" y="1916832"/>
            <a:ext cx="33469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</p:spTree>
    <p:extLst>
      <p:ext uri="{BB962C8B-B14F-4D97-AF65-F5344CB8AC3E}">
        <p14:creationId xmlns:p14="http://schemas.microsoft.com/office/powerpoint/2010/main" xmlns="" val="14438401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xmlns="" val="4020627263"/>
              </p:ext>
            </p:extLst>
          </p:nvPr>
        </p:nvGraphicFramePr>
        <p:xfrm>
          <a:off x="179512" y="1556792"/>
          <a:ext cx="8856984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652934"/>
          </a:xfrm>
        </p:spPr>
        <p:txBody>
          <a:bodyPr>
            <a:normAutofit fontScale="90000"/>
          </a:bodyPr>
          <a:lstStyle/>
          <a:p>
            <a:r>
              <a:rPr lang="es-CR" sz="49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Transacción</a:t>
            </a:r>
            <a:r>
              <a:rPr lang="es-CR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s-CR" sz="2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6434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 txBox="1">
            <a:spLocks noChangeArrowheads="1"/>
          </p:cNvSpPr>
          <p:nvPr/>
        </p:nvSpPr>
        <p:spPr bwMode="auto">
          <a:xfrm>
            <a:off x="250825" y="188913"/>
            <a:ext cx="8569325" cy="48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endParaRPr lang="es-ES" altLang="es-CR" sz="2800" b="1">
              <a:solidFill>
                <a:srgbClr val="CC0000"/>
              </a:solidFill>
              <a:cs typeface="Arial" charset="0"/>
            </a:endParaRPr>
          </a:p>
        </p:txBody>
      </p: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xmlns="" val="3735731323"/>
              </p:ext>
            </p:extLst>
          </p:nvPr>
        </p:nvGraphicFramePr>
        <p:xfrm>
          <a:off x="395536" y="1772816"/>
          <a:ext cx="8424614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468313" y="981075"/>
            <a:ext cx="8569325" cy="48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CR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Requisitos de aplicación</a:t>
            </a:r>
            <a:endParaRPr lang="es-ES" altLang="es-CR" sz="4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962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4"/>
          <p:cNvSpPr txBox="1">
            <a:spLocks noChangeArrowheads="1"/>
          </p:cNvSpPr>
          <p:nvPr/>
        </p:nvSpPr>
        <p:spPr bwMode="auto">
          <a:xfrm>
            <a:off x="250825" y="188913"/>
            <a:ext cx="8569325" cy="48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endParaRPr lang="es-ES" altLang="es-CR" sz="2800" b="1">
              <a:solidFill>
                <a:srgbClr val="CC0000"/>
              </a:solidFill>
              <a:cs typeface="Arial" charset="0"/>
            </a:endParaRPr>
          </a:p>
        </p:txBody>
      </p: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xmlns="" val="1723530256"/>
              </p:ext>
            </p:extLst>
          </p:nvPr>
        </p:nvGraphicFramePr>
        <p:xfrm>
          <a:off x="250824" y="1196752"/>
          <a:ext cx="8713663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20627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 redondeado"/>
          <p:cNvSpPr/>
          <p:nvPr/>
        </p:nvSpPr>
        <p:spPr>
          <a:xfrm>
            <a:off x="468313" y="1124744"/>
            <a:ext cx="8207375" cy="43180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CR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ANTES DE INICIAR EL PROCEDIMIENTO ADMINISTRATIVO</a:t>
            </a:r>
          </a:p>
        </p:txBody>
      </p:sp>
      <p:grpSp>
        <p:nvGrpSpPr>
          <p:cNvPr id="5" name="4 Grupo"/>
          <p:cNvGrpSpPr/>
          <p:nvPr/>
        </p:nvGrpSpPr>
        <p:grpSpPr>
          <a:xfrm>
            <a:off x="428625" y="1691481"/>
            <a:ext cx="8286750" cy="5110163"/>
            <a:chOff x="236538" y="1323975"/>
            <a:chExt cx="8286750" cy="5110163"/>
          </a:xfrm>
        </p:grpSpPr>
        <p:sp>
          <p:nvSpPr>
            <p:cNvPr id="2" name="5 Rectángulo redondeado"/>
            <p:cNvSpPr/>
            <p:nvPr/>
          </p:nvSpPr>
          <p:spPr bwMode="auto">
            <a:xfrm>
              <a:off x="236538" y="1323975"/>
              <a:ext cx="1892300" cy="971550"/>
            </a:xfrm>
            <a:prstGeom prst="round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CR" sz="1400" dirty="0"/>
                <a:t>Finalizada la investigación preliminar </a:t>
              </a:r>
            </a:p>
          </p:txBody>
        </p:sp>
        <p:sp>
          <p:nvSpPr>
            <p:cNvPr id="3" name="5 Rectángulo redondeado"/>
            <p:cNvSpPr/>
            <p:nvPr/>
          </p:nvSpPr>
          <p:spPr bwMode="auto">
            <a:xfrm>
              <a:off x="2430463" y="1395413"/>
              <a:ext cx="1709737" cy="1528762"/>
            </a:xfrm>
            <a:prstGeom prst="round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CR" sz="1400" dirty="0">
                  <a:solidFill>
                    <a:schemeClr val="tx1">
                      <a:lumMod val="50000"/>
                    </a:schemeClr>
                  </a:solidFill>
                </a:rPr>
                <a:t>Si existen suficientes elementos objetivos para ordenar la apertura de un </a:t>
              </a:r>
              <a:r>
                <a:rPr lang="es-CR" sz="1400" dirty="0" err="1">
                  <a:solidFill>
                    <a:schemeClr val="tx1">
                      <a:lumMod val="50000"/>
                    </a:schemeClr>
                  </a:solidFill>
                </a:rPr>
                <a:t>PAadm</a:t>
              </a:r>
              <a:endParaRPr lang="es-CR" sz="14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2" name="5 Rectángulo redondeado"/>
            <p:cNvSpPr/>
            <p:nvPr/>
          </p:nvSpPr>
          <p:spPr bwMode="auto">
            <a:xfrm>
              <a:off x="4392613" y="1881188"/>
              <a:ext cx="1873250" cy="2087562"/>
            </a:xfrm>
            <a:prstGeom prst="round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CR" sz="1400" dirty="0">
                  <a:solidFill>
                    <a:schemeClr val="tx1">
                      <a:lumMod val="50000"/>
                    </a:schemeClr>
                  </a:solidFill>
                </a:rPr>
                <a:t>La autoridad competente deberá informar al la funcionario que se presuma como “responsable” de las irregularidades que deben ser investigadas; </a:t>
              </a:r>
            </a:p>
          </p:txBody>
        </p:sp>
        <p:sp>
          <p:nvSpPr>
            <p:cNvPr id="15" name="5 Rectángulo redondeado"/>
            <p:cNvSpPr/>
            <p:nvPr/>
          </p:nvSpPr>
          <p:spPr bwMode="auto">
            <a:xfrm>
              <a:off x="7011988" y="2540000"/>
              <a:ext cx="1511300" cy="1706563"/>
            </a:xfrm>
            <a:prstGeom prst="roundRect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CR" sz="1400" dirty="0">
                  <a:solidFill>
                    <a:schemeClr val="tx1">
                      <a:lumMod val="50000"/>
                    </a:schemeClr>
                  </a:solidFill>
                </a:rPr>
                <a:t>su derecho de solicitar la aplicación de mecanismos alternos de resolución de conflictos</a:t>
              </a:r>
            </a:p>
          </p:txBody>
        </p:sp>
        <p:sp>
          <p:nvSpPr>
            <p:cNvPr id="16" name="15 Flecha derecha"/>
            <p:cNvSpPr/>
            <p:nvPr/>
          </p:nvSpPr>
          <p:spPr>
            <a:xfrm>
              <a:off x="6443663" y="3238500"/>
              <a:ext cx="395287" cy="309563"/>
            </a:xfrm>
            <a:prstGeom prst="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R">
                <a:solidFill>
                  <a:srgbClr val="C00000"/>
                </a:solidFill>
              </a:endParaRPr>
            </a:p>
          </p:txBody>
        </p:sp>
        <p:sp>
          <p:nvSpPr>
            <p:cNvPr id="4" name="3 Flecha doblada hacia arriba"/>
            <p:cNvSpPr/>
            <p:nvPr/>
          </p:nvSpPr>
          <p:spPr>
            <a:xfrm rot="5400000">
              <a:off x="1290637" y="2032001"/>
              <a:ext cx="506413" cy="1071562"/>
            </a:xfrm>
            <a:prstGeom prst="bentUpArrow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R"/>
            </a:p>
          </p:txBody>
        </p:sp>
        <p:pic>
          <p:nvPicPr>
            <p:cNvPr id="13321" name="Picture 2" descr="Resultado de imagen para funcionario publico y servidor publico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9413" y="4625975"/>
              <a:ext cx="566737" cy="566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2" name="4 CuadroTexto"/>
            <p:cNvSpPr txBox="1">
              <a:spLocks noChangeArrowheads="1"/>
            </p:cNvSpPr>
            <p:nvPr/>
          </p:nvSpPr>
          <p:spPr bwMode="auto">
            <a:xfrm>
              <a:off x="7227888" y="6096000"/>
              <a:ext cx="1081087" cy="33813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s-CR" altLang="es-MX" sz="1600"/>
                <a:t>5 días </a:t>
              </a:r>
            </a:p>
          </p:txBody>
        </p:sp>
        <p:cxnSp>
          <p:nvCxnSpPr>
            <p:cNvPr id="14" name="13 Conector recto de flecha"/>
            <p:cNvCxnSpPr/>
            <p:nvPr/>
          </p:nvCxnSpPr>
          <p:spPr>
            <a:xfrm>
              <a:off x="7767638" y="4383088"/>
              <a:ext cx="0" cy="485775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7" name="16 Rectángulo redondeado"/>
            <p:cNvSpPr/>
            <p:nvPr/>
          </p:nvSpPr>
          <p:spPr bwMode="auto">
            <a:xfrm>
              <a:off x="7064375" y="5013325"/>
              <a:ext cx="1406525" cy="1082675"/>
            </a:xfrm>
            <a:prstGeom prst="round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CR" sz="1400" dirty="0"/>
                <a:t>Solicitar la aplicación de mecanismos alternos a la sanción</a:t>
              </a:r>
            </a:p>
          </p:txBody>
        </p:sp>
        <p:cxnSp>
          <p:nvCxnSpPr>
            <p:cNvPr id="20" name="19 Conector recto de flecha"/>
            <p:cNvCxnSpPr/>
            <p:nvPr/>
          </p:nvCxnSpPr>
          <p:spPr>
            <a:xfrm flipH="1">
              <a:off x="6519863" y="5508625"/>
              <a:ext cx="41751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sp>
          <p:nvSpPr>
            <p:cNvPr id="28" name="27 Flecha doblada hacia arriba"/>
            <p:cNvSpPr/>
            <p:nvPr/>
          </p:nvSpPr>
          <p:spPr>
            <a:xfrm rot="5400000">
              <a:off x="3459163" y="2754313"/>
              <a:ext cx="506412" cy="1071562"/>
            </a:xfrm>
            <a:prstGeom prst="bentUpArrow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R"/>
            </a:p>
          </p:txBody>
        </p:sp>
        <p:sp>
          <p:nvSpPr>
            <p:cNvPr id="34" name="33 Rectángulo redondeado"/>
            <p:cNvSpPr/>
            <p:nvPr/>
          </p:nvSpPr>
          <p:spPr bwMode="auto">
            <a:xfrm>
              <a:off x="4572000" y="4910138"/>
              <a:ext cx="1871663" cy="1185862"/>
            </a:xfrm>
            <a:prstGeom prst="round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CR" sz="1400" dirty="0"/>
                <a:t>Si el mecanismo fue autorizado por la jefatura pero el funcionario no lo cumplió</a:t>
              </a:r>
            </a:p>
          </p:txBody>
        </p:sp>
        <p:cxnSp>
          <p:nvCxnSpPr>
            <p:cNvPr id="35" name="34 Conector recto de flecha"/>
            <p:cNvCxnSpPr/>
            <p:nvPr/>
          </p:nvCxnSpPr>
          <p:spPr>
            <a:xfrm flipH="1">
              <a:off x="3930650" y="5553075"/>
              <a:ext cx="41751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36" name="35 Rectángulo redondeado"/>
            <p:cNvSpPr/>
            <p:nvPr/>
          </p:nvSpPr>
          <p:spPr bwMode="auto">
            <a:xfrm>
              <a:off x="2305844" y="5064125"/>
              <a:ext cx="1406525" cy="890588"/>
            </a:xfrm>
            <a:prstGeom prst="round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CR" sz="1400" dirty="0"/>
                <a:t>Deberá ordenarse el inicio del </a:t>
              </a:r>
              <a:r>
                <a:rPr lang="es-CR" sz="1400" dirty="0" err="1"/>
                <a:t>PAadm</a:t>
              </a:r>
              <a:endParaRPr lang="es-CR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741208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 redondeado"/>
          <p:cNvSpPr/>
          <p:nvPr/>
        </p:nvSpPr>
        <p:spPr bwMode="auto">
          <a:xfrm>
            <a:off x="249238" y="1649459"/>
            <a:ext cx="4035425" cy="1425179"/>
          </a:xfrm>
          <a:prstGeom prst="roundRect">
            <a:avLst/>
          </a:prstGeom>
          <a:noFill/>
          <a:ln>
            <a:solidFill>
              <a:schemeClr val="tx2">
                <a:alpha val="9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s-ES" sz="1400" b="1" dirty="0">
                <a:solidFill>
                  <a:schemeClr val="tx1"/>
                </a:solidFill>
              </a:rPr>
              <a:t>El traslado de cargos deberá incluir el derecho del investigado de solicitar una de las siguientes: </a:t>
            </a:r>
            <a:endParaRPr lang="es-CR" sz="1400" b="1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s-ES" sz="1400" b="1" dirty="0">
                <a:solidFill>
                  <a:schemeClr val="tx1"/>
                </a:solidFill>
              </a:rPr>
              <a:t>Suspensión del procedimiento a prueba</a:t>
            </a:r>
            <a:endParaRPr lang="es-CR" sz="1400" b="1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s-ES" sz="1400" b="1" dirty="0">
                <a:solidFill>
                  <a:schemeClr val="tx1"/>
                </a:solidFill>
              </a:rPr>
              <a:t>Reparación integral del daño</a:t>
            </a:r>
            <a:endParaRPr lang="es-CR" sz="1400" b="1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s-ES" sz="1400" b="1" dirty="0">
                <a:solidFill>
                  <a:schemeClr val="tx1"/>
                </a:solidFill>
              </a:rPr>
              <a:t>Procedimiento Abreviado </a:t>
            </a:r>
            <a:endParaRPr lang="es-CR" sz="1400" b="1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s-ES" sz="1400" b="1" dirty="0">
                <a:solidFill>
                  <a:schemeClr val="tx1"/>
                </a:solidFill>
              </a:rPr>
              <a:t>Transacción</a:t>
            </a:r>
            <a:endParaRPr lang="es-CR" sz="1400" b="1" dirty="0">
              <a:solidFill>
                <a:schemeClr val="tx1"/>
              </a:solidFill>
            </a:endParaRPr>
          </a:p>
        </p:txBody>
      </p:sp>
      <p:sp>
        <p:nvSpPr>
          <p:cNvPr id="10" name="5 Rectángulo redondeado"/>
          <p:cNvSpPr/>
          <p:nvPr/>
        </p:nvSpPr>
        <p:spPr bwMode="auto">
          <a:xfrm>
            <a:off x="4992688" y="1884797"/>
            <a:ext cx="1295400" cy="900421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CR" sz="1400" b="1" dirty="0">
                <a:solidFill>
                  <a:schemeClr val="tx1"/>
                </a:solidFill>
              </a:rPr>
              <a:t>Notificado el traslado de cargos</a:t>
            </a:r>
          </a:p>
        </p:txBody>
      </p:sp>
      <p:sp>
        <p:nvSpPr>
          <p:cNvPr id="17" name="16 Flecha derecha"/>
          <p:cNvSpPr/>
          <p:nvPr/>
        </p:nvSpPr>
        <p:spPr>
          <a:xfrm>
            <a:off x="4435475" y="2106979"/>
            <a:ext cx="431800" cy="25434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R">
              <a:solidFill>
                <a:srgbClr val="C00000"/>
              </a:solidFill>
            </a:endParaRPr>
          </a:p>
        </p:txBody>
      </p:sp>
      <p:sp>
        <p:nvSpPr>
          <p:cNvPr id="14341" name="4 CuadroTexto"/>
          <p:cNvSpPr txBox="1">
            <a:spLocks noChangeArrowheads="1"/>
          </p:cNvSpPr>
          <p:nvPr/>
        </p:nvSpPr>
        <p:spPr bwMode="auto">
          <a:xfrm>
            <a:off x="7720013" y="2628813"/>
            <a:ext cx="946150" cy="311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s-CR" altLang="es-MX" sz="1600" dirty="0"/>
              <a:t>5 días </a:t>
            </a:r>
          </a:p>
        </p:txBody>
      </p:sp>
      <p:pic>
        <p:nvPicPr>
          <p:cNvPr id="14342" name="Picture 2" descr="Resultado de imagen para funcionario publico y servidor public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5738" y="1475515"/>
            <a:ext cx="630237" cy="580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72 Rectángulo redondeado"/>
          <p:cNvSpPr/>
          <p:nvPr/>
        </p:nvSpPr>
        <p:spPr bwMode="auto">
          <a:xfrm>
            <a:off x="6851650" y="1884797"/>
            <a:ext cx="1406525" cy="821488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CR" sz="1400" dirty="0"/>
              <a:t>Solicitar la aplicación de Medidas  Alternas</a:t>
            </a:r>
          </a:p>
        </p:txBody>
      </p:sp>
      <p:cxnSp>
        <p:nvCxnSpPr>
          <p:cNvPr id="76" name="75 Conector recto de flecha"/>
          <p:cNvCxnSpPr/>
          <p:nvPr/>
        </p:nvCxnSpPr>
        <p:spPr>
          <a:xfrm>
            <a:off x="6326188" y="2128904"/>
            <a:ext cx="3048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8" name="77 Rectángulo redondeado"/>
          <p:cNvSpPr/>
          <p:nvPr/>
        </p:nvSpPr>
        <p:spPr bwMode="auto">
          <a:xfrm>
            <a:off x="6853238" y="3574548"/>
            <a:ext cx="1462087" cy="815641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CR" sz="1400" dirty="0">
                <a:solidFill>
                  <a:schemeClr val="tx1"/>
                </a:solidFill>
              </a:rPr>
              <a:t>El </a:t>
            </a:r>
            <a:r>
              <a:rPr lang="es-CR" sz="1400" b="1" dirty="0">
                <a:solidFill>
                  <a:schemeClr val="tx1"/>
                </a:solidFill>
              </a:rPr>
              <a:t>ÓRGANO DECISOR </a:t>
            </a:r>
            <a:r>
              <a:rPr lang="es-CR" sz="1400" dirty="0">
                <a:solidFill>
                  <a:schemeClr val="tx1"/>
                </a:solidFill>
              </a:rPr>
              <a:t>resuelve la solicitud</a:t>
            </a:r>
          </a:p>
        </p:txBody>
      </p:sp>
      <p:sp>
        <p:nvSpPr>
          <p:cNvPr id="79" name="78 Rectángulo redondeado"/>
          <p:cNvSpPr/>
          <p:nvPr/>
        </p:nvSpPr>
        <p:spPr bwMode="auto">
          <a:xfrm>
            <a:off x="5221288" y="4283482"/>
            <a:ext cx="996950" cy="524759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CR" sz="1400" dirty="0">
                <a:solidFill>
                  <a:schemeClr val="tx1"/>
                </a:solidFill>
              </a:rPr>
              <a:t>Sí se acepta</a:t>
            </a:r>
          </a:p>
        </p:txBody>
      </p:sp>
      <p:sp>
        <p:nvSpPr>
          <p:cNvPr id="14347" name="4 CuadroTexto"/>
          <p:cNvSpPr txBox="1">
            <a:spLocks noChangeArrowheads="1"/>
          </p:cNvSpPr>
          <p:nvPr/>
        </p:nvSpPr>
        <p:spPr bwMode="auto">
          <a:xfrm>
            <a:off x="7734300" y="4387314"/>
            <a:ext cx="1081088" cy="311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s-CR" altLang="es-MX" sz="1600"/>
              <a:t>8 días </a:t>
            </a:r>
          </a:p>
        </p:txBody>
      </p:sp>
      <p:sp>
        <p:nvSpPr>
          <p:cNvPr id="85" name="84 Rectángulo redondeado"/>
          <p:cNvSpPr/>
          <p:nvPr/>
        </p:nvSpPr>
        <p:spPr bwMode="auto">
          <a:xfrm>
            <a:off x="5232400" y="3410835"/>
            <a:ext cx="950913" cy="52622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CR" sz="1400" dirty="0">
                <a:solidFill>
                  <a:schemeClr val="tx1"/>
                </a:solidFill>
              </a:rPr>
              <a:t>No se acepta</a:t>
            </a:r>
          </a:p>
        </p:txBody>
      </p:sp>
      <p:sp>
        <p:nvSpPr>
          <p:cNvPr id="97" name="96 Rectángulo redondeado"/>
          <p:cNvSpPr/>
          <p:nvPr/>
        </p:nvSpPr>
        <p:spPr bwMode="auto">
          <a:xfrm>
            <a:off x="3036888" y="3442993"/>
            <a:ext cx="1050925" cy="46336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CR" sz="1400" dirty="0"/>
              <a:t>Recursos ordinarios</a:t>
            </a:r>
          </a:p>
        </p:txBody>
      </p:sp>
      <p:cxnSp>
        <p:nvCxnSpPr>
          <p:cNvPr id="98" name="97 Conector recto de flecha"/>
          <p:cNvCxnSpPr/>
          <p:nvPr/>
        </p:nvCxnSpPr>
        <p:spPr>
          <a:xfrm>
            <a:off x="7548563" y="2798373"/>
            <a:ext cx="0" cy="7454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5" name="104 Rectángulo redondeado"/>
          <p:cNvSpPr/>
          <p:nvPr/>
        </p:nvSpPr>
        <p:spPr bwMode="auto">
          <a:xfrm>
            <a:off x="2935288" y="4283482"/>
            <a:ext cx="1128712" cy="650467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CR" sz="1400" dirty="0"/>
              <a:t>Concretar el plan y detallar</a:t>
            </a:r>
          </a:p>
        </p:txBody>
      </p:sp>
      <p:sp>
        <p:nvSpPr>
          <p:cNvPr id="108" name="107 Rectángulo redondeado"/>
          <p:cNvSpPr/>
          <p:nvPr/>
        </p:nvSpPr>
        <p:spPr bwMode="auto">
          <a:xfrm>
            <a:off x="3252788" y="5954231"/>
            <a:ext cx="1127125" cy="650466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CR" sz="1400" dirty="0">
                <a:solidFill>
                  <a:schemeClr val="tx1"/>
                </a:solidFill>
              </a:rPr>
              <a:t>Se ejecuta el plan propuesto</a:t>
            </a:r>
          </a:p>
        </p:txBody>
      </p:sp>
      <p:sp>
        <p:nvSpPr>
          <p:cNvPr id="14353" name="4 CuadroTexto"/>
          <p:cNvSpPr txBox="1">
            <a:spLocks noChangeArrowheads="1"/>
          </p:cNvSpPr>
          <p:nvPr/>
        </p:nvSpPr>
        <p:spPr bwMode="auto">
          <a:xfrm>
            <a:off x="406400" y="5125434"/>
            <a:ext cx="1081088" cy="311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s-CR" altLang="es-MX" sz="1600" dirty="0"/>
              <a:t>5 días </a:t>
            </a:r>
          </a:p>
        </p:txBody>
      </p:sp>
      <p:sp>
        <p:nvSpPr>
          <p:cNvPr id="123" name="122 Rectángulo redondeado"/>
          <p:cNvSpPr/>
          <p:nvPr/>
        </p:nvSpPr>
        <p:spPr bwMode="auto">
          <a:xfrm>
            <a:off x="468313" y="4125616"/>
            <a:ext cx="1681162" cy="102320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CR" sz="1400" dirty="0"/>
              <a:t>El </a:t>
            </a:r>
            <a:r>
              <a:rPr lang="es-CR" sz="1400" b="1" dirty="0"/>
              <a:t>ÓRGANO DECISOR </a:t>
            </a:r>
            <a:r>
              <a:rPr lang="es-CR" sz="1400" dirty="0"/>
              <a:t>debe determinar si procede o no el plan propuesto</a:t>
            </a:r>
          </a:p>
        </p:txBody>
      </p:sp>
      <p:cxnSp>
        <p:nvCxnSpPr>
          <p:cNvPr id="138" name="137 Conector recto de flecha"/>
          <p:cNvCxnSpPr/>
          <p:nvPr/>
        </p:nvCxnSpPr>
        <p:spPr>
          <a:xfrm flipH="1">
            <a:off x="4235450" y="3673945"/>
            <a:ext cx="70485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9" name="138 Conector recto de flecha"/>
          <p:cNvCxnSpPr/>
          <p:nvPr/>
        </p:nvCxnSpPr>
        <p:spPr>
          <a:xfrm flipH="1">
            <a:off x="4235450" y="4552439"/>
            <a:ext cx="77628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8" name="157 Rectángulo redondeado"/>
          <p:cNvSpPr/>
          <p:nvPr/>
        </p:nvSpPr>
        <p:spPr bwMode="auto">
          <a:xfrm>
            <a:off x="3276600" y="5292070"/>
            <a:ext cx="1050925" cy="461904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CR" sz="1400" dirty="0">
                <a:solidFill>
                  <a:schemeClr val="tx1"/>
                </a:solidFill>
              </a:rPr>
              <a:t>Recursos ordinarios</a:t>
            </a:r>
          </a:p>
        </p:txBody>
      </p:sp>
      <p:cxnSp>
        <p:nvCxnSpPr>
          <p:cNvPr id="161" name="160 Conector recto de flecha"/>
          <p:cNvCxnSpPr/>
          <p:nvPr/>
        </p:nvCxnSpPr>
        <p:spPr>
          <a:xfrm flipV="1">
            <a:off x="2386013" y="5626805"/>
            <a:ext cx="808037" cy="190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4" name="163 Rectángulo redondeado"/>
          <p:cNvSpPr/>
          <p:nvPr/>
        </p:nvSpPr>
        <p:spPr bwMode="auto">
          <a:xfrm>
            <a:off x="4819650" y="5657501"/>
            <a:ext cx="1050925" cy="46336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CR" sz="1400" dirty="0">
                <a:solidFill>
                  <a:schemeClr val="tx1"/>
                </a:solidFill>
              </a:rPr>
              <a:t>NO se cumple</a:t>
            </a:r>
          </a:p>
        </p:txBody>
      </p:sp>
      <p:cxnSp>
        <p:nvCxnSpPr>
          <p:cNvPr id="166" name="165 Conector recto de flecha"/>
          <p:cNvCxnSpPr/>
          <p:nvPr/>
        </p:nvCxnSpPr>
        <p:spPr>
          <a:xfrm>
            <a:off x="2339975" y="6193953"/>
            <a:ext cx="77946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4361" name="4 CuadroTexto"/>
          <p:cNvSpPr txBox="1">
            <a:spLocks noChangeArrowheads="1"/>
          </p:cNvSpPr>
          <p:nvPr/>
        </p:nvSpPr>
        <p:spPr bwMode="auto">
          <a:xfrm>
            <a:off x="1792288" y="5498174"/>
            <a:ext cx="495300" cy="311346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s-CR" altLang="es-MX" sz="1600" b="1">
                <a:solidFill>
                  <a:srgbClr val="990033"/>
                </a:solidFill>
              </a:rPr>
              <a:t>NO </a:t>
            </a:r>
          </a:p>
        </p:txBody>
      </p:sp>
      <p:sp>
        <p:nvSpPr>
          <p:cNvPr id="14362" name="4 CuadroTexto"/>
          <p:cNvSpPr txBox="1">
            <a:spLocks noChangeArrowheads="1"/>
          </p:cNvSpPr>
          <p:nvPr/>
        </p:nvSpPr>
        <p:spPr bwMode="auto">
          <a:xfrm>
            <a:off x="1792288" y="6068245"/>
            <a:ext cx="495300" cy="311346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s-CR" altLang="es-MX" sz="1600" b="1" dirty="0">
                <a:solidFill>
                  <a:srgbClr val="990033"/>
                </a:solidFill>
              </a:rPr>
              <a:t>SI</a:t>
            </a:r>
          </a:p>
        </p:txBody>
      </p:sp>
      <p:sp>
        <p:nvSpPr>
          <p:cNvPr id="171" name="170 Rectángulo redondeado"/>
          <p:cNvSpPr/>
          <p:nvPr/>
        </p:nvSpPr>
        <p:spPr bwMode="auto">
          <a:xfrm>
            <a:off x="4821238" y="6179336"/>
            <a:ext cx="1050925" cy="461904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CR" sz="1400" dirty="0">
                <a:solidFill>
                  <a:schemeClr val="tx1"/>
                </a:solidFill>
              </a:rPr>
              <a:t>SI se cumple</a:t>
            </a:r>
          </a:p>
        </p:txBody>
      </p:sp>
      <p:sp>
        <p:nvSpPr>
          <p:cNvPr id="176" name="175 Rectángulo redondeado"/>
          <p:cNvSpPr/>
          <p:nvPr/>
        </p:nvSpPr>
        <p:spPr bwMode="auto">
          <a:xfrm>
            <a:off x="6486525" y="5521561"/>
            <a:ext cx="1789113" cy="599306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CR" sz="1400" dirty="0">
                <a:solidFill>
                  <a:schemeClr val="tx1"/>
                </a:solidFill>
              </a:rPr>
              <a:t>Se ordena la continuación del procedimiento</a:t>
            </a:r>
          </a:p>
        </p:txBody>
      </p:sp>
      <p:cxnSp>
        <p:nvCxnSpPr>
          <p:cNvPr id="177" name="176 Conector recto de flecha"/>
          <p:cNvCxnSpPr/>
          <p:nvPr/>
        </p:nvCxnSpPr>
        <p:spPr>
          <a:xfrm flipV="1">
            <a:off x="5918200" y="5809520"/>
            <a:ext cx="496888" cy="467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4366" name="Picture 2" descr="Resultado de imagen para funcionario publico y servidor public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7075" y="3812808"/>
            <a:ext cx="566738" cy="521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49 Abrir llave"/>
          <p:cNvSpPr/>
          <p:nvPr/>
        </p:nvSpPr>
        <p:spPr>
          <a:xfrm>
            <a:off x="6396038" y="3396218"/>
            <a:ext cx="279400" cy="1317011"/>
          </a:xfrm>
          <a:prstGeom prst="leftBrac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CR"/>
          </a:p>
        </p:txBody>
      </p:sp>
      <p:sp>
        <p:nvSpPr>
          <p:cNvPr id="58" name="57 Flecha doblada hacia arriba"/>
          <p:cNvSpPr/>
          <p:nvPr/>
        </p:nvSpPr>
        <p:spPr>
          <a:xfrm rot="5400000">
            <a:off x="1102086" y="5662171"/>
            <a:ext cx="580304" cy="454025"/>
          </a:xfrm>
          <a:prstGeom prst="bentUpArrow">
            <a:avLst>
              <a:gd name="adj1" fmla="val 25000"/>
              <a:gd name="adj2" fmla="val 25000"/>
              <a:gd name="adj3" fmla="val 2674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R"/>
          </a:p>
        </p:txBody>
      </p:sp>
      <p:sp>
        <p:nvSpPr>
          <p:cNvPr id="14370" name="4 CuadroTexto"/>
          <p:cNvSpPr txBox="1">
            <a:spLocks noChangeArrowheads="1"/>
          </p:cNvSpPr>
          <p:nvPr/>
        </p:nvSpPr>
        <p:spPr bwMode="auto">
          <a:xfrm>
            <a:off x="4151313" y="5123973"/>
            <a:ext cx="1081087" cy="311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s-CR" altLang="es-MX" sz="1600"/>
              <a:t>3 días </a:t>
            </a:r>
          </a:p>
        </p:txBody>
      </p:sp>
      <p:sp>
        <p:nvSpPr>
          <p:cNvPr id="62" name="61 Abrir llave"/>
          <p:cNvSpPr/>
          <p:nvPr/>
        </p:nvSpPr>
        <p:spPr>
          <a:xfrm rot="10800000">
            <a:off x="4483100" y="5854834"/>
            <a:ext cx="277813" cy="738169"/>
          </a:xfrm>
          <a:prstGeom prst="leftBrac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CR"/>
          </a:p>
        </p:txBody>
      </p:sp>
      <p:cxnSp>
        <p:nvCxnSpPr>
          <p:cNvPr id="68" name="67 Conector recto de flecha"/>
          <p:cNvCxnSpPr/>
          <p:nvPr/>
        </p:nvCxnSpPr>
        <p:spPr>
          <a:xfrm flipH="1">
            <a:off x="2201863" y="4552439"/>
            <a:ext cx="58896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4373" name="4 CuadroTexto"/>
          <p:cNvSpPr txBox="1">
            <a:spLocks noChangeArrowheads="1"/>
          </p:cNvSpPr>
          <p:nvPr/>
        </p:nvSpPr>
        <p:spPr bwMode="auto">
          <a:xfrm>
            <a:off x="4201317" y="3865430"/>
            <a:ext cx="563563" cy="48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s-CR" altLang="es-MX" sz="1400"/>
              <a:t>3 </a:t>
            </a:r>
          </a:p>
          <a:p>
            <a:pPr algn="ctr"/>
            <a:r>
              <a:rPr lang="es-CR" altLang="es-MX" sz="1400"/>
              <a:t>días </a:t>
            </a:r>
          </a:p>
        </p:txBody>
      </p:sp>
      <p:sp>
        <p:nvSpPr>
          <p:cNvPr id="201" name="200 Rectángulo redondeado"/>
          <p:cNvSpPr/>
          <p:nvPr/>
        </p:nvSpPr>
        <p:spPr>
          <a:xfrm>
            <a:off x="484187" y="1120027"/>
            <a:ext cx="8207375" cy="57798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CR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DENTRO DEL </a:t>
            </a:r>
            <a:r>
              <a:rPr lang="es-CR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PROCEDIMIENTO </a:t>
            </a:r>
            <a:r>
              <a:rPr lang="es-CR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ADMINISTRATIVO</a:t>
            </a:r>
          </a:p>
        </p:txBody>
      </p:sp>
    </p:spTree>
    <p:extLst>
      <p:ext uri="{BB962C8B-B14F-4D97-AF65-F5344CB8AC3E}">
        <p14:creationId xmlns:p14="http://schemas.microsoft.com/office/powerpoint/2010/main" xmlns="" val="1333301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3068960"/>
            <a:ext cx="8229600" cy="1143000"/>
          </a:xfrm>
        </p:spPr>
        <p:txBody>
          <a:bodyPr>
            <a:noAutofit/>
          </a:bodyPr>
          <a:lstStyle/>
          <a:p>
            <a:r>
              <a:rPr lang="es-CR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Gracias </a:t>
            </a:r>
            <a:endParaRPr lang="es-CR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971600" y="4725144"/>
            <a:ext cx="65527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2800" i="1" dirty="0" smtClean="0"/>
              <a:t>Consultas al correo</a:t>
            </a:r>
            <a:r>
              <a:rPr lang="es-CR" sz="2800" dirty="0" smtClean="0"/>
              <a:t>: </a:t>
            </a:r>
            <a:r>
              <a:rPr lang="es-CR" sz="2800" dirty="0" smtClean="0">
                <a:hlinkClick r:id="rId2"/>
              </a:rPr>
              <a:t>mapa@ccss.sa.cr</a:t>
            </a:r>
            <a:endParaRPr lang="es-CR" sz="2800" dirty="0" smtClean="0"/>
          </a:p>
          <a:p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xmlns="" val="2852428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81238935"/>
              </p:ext>
            </p:extLst>
          </p:nvPr>
        </p:nvGraphicFramePr>
        <p:xfrm>
          <a:off x="323528" y="1777275"/>
          <a:ext cx="8113824" cy="3869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2223"/>
                <a:gridCol w="1622223"/>
                <a:gridCol w="1623126"/>
                <a:gridCol w="1623126"/>
                <a:gridCol w="1623126"/>
              </a:tblGrid>
              <a:tr h="1039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 dirty="0">
                          <a:effectLst/>
                        </a:rPr>
                        <a:t>Año</a:t>
                      </a:r>
                      <a:endParaRPr lang="es-C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Circulante de asuntos al inicio del periodo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Casos nuevos ingresados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Casos concluidos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Casos activos al final del periodo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65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 dirty="0">
                          <a:effectLst/>
                        </a:rPr>
                        <a:t>2011</a:t>
                      </a:r>
                      <a:endParaRPr lang="es-C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 dirty="0">
                          <a:effectLst/>
                        </a:rPr>
                        <a:t>286</a:t>
                      </a:r>
                      <a:endParaRPr lang="es-C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184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202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268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65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2012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 dirty="0">
                          <a:effectLst/>
                        </a:rPr>
                        <a:t>268</a:t>
                      </a:r>
                      <a:endParaRPr lang="es-C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179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236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211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65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2013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 dirty="0">
                          <a:effectLst/>
                        </a:rPr>
                        <a:t>211</a:t>
                      </a:r>
                      <a:endParaRPr lang="es-C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 dirty="0">
                          <a:effectLst/>
                        </a:rPr>
                        <a:t>125</a:t>
                      </a:r>
                      <a:endParaRPr lang="es-C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187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 dirty="0">
                          <a:effectLst/>
                        </a:rPr>
                        <a:t>149</a:t>
                      </a:r>
                      <a:endParaRPr lang="es-C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65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2014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149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 dirty="0">
                          <a:effectLst/>
                        </a:rPr>
                        <a:t>118</a:t>
                      </a:r>
                      <a:endParaRPr lang="es-C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159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108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65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2015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108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 dirty="0">
                          <a:effectLst/>
                        </a:rPr>
                        <a:t>181</a:t>
                      </a:r>
                      <a:endParaRPr lang="es-C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135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154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65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2016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154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 dirty="0">
                          <a:effectLst/>
                        </a:rPr>
                        <a:t>157</a:t>
                      </a:r>
                      <a:endParaRPr lang="es-C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 dirty="0">
                          <a:effectLst/>
                        </a:rPr>
                        <a:t>185</a:t>
                      </a:r>
                      <a:endParaRPr lang="es-C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126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65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Total General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 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944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 dirty="0">
                          <a:effectLst/>
                        </a:rPr>
                        <a:t>1104</a:t>
                      </a:r>
                      <a:endParaRPr lang="es-C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R" sz="1800">
                          <a:effectLst/>
                        </a:rPr>
                        <a:t> </a:t>
                      </a:r>
                      <a:endParaRPr lang="es-C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6542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R" sz="1800" dirty="0">
                          <a:effectLst/>
                        </a:rPr>
                        <a:t>Corte al 23/12/2016</a:t>
                      </a:r>
                      <a:endParaRPr lang="es-C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67544" y="1207334"/>
            <a:ext cx="81858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R" sz="2800" b="1" i="0" u="none" strike="noStrike" cap="none" normalizeH="0" baseline="0" dirty="0" smtClean="0">
                <a:ln>
                  <a:noFill/>
                </a:ln>
                <a:solidFill>
                  <a:srgbClr val="376092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Histórico General de Asuntos CIPA (2011-2016)</a:t>
            </a:r>
            <a:endParaRPr kumimoji="0" lang="es-C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696087" y="5725705"/>
            <a:ext cx="7992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2000" dirty="0" smtClean="0">
                <a:solidFill>
                  <a:schemeClr val="accent3">
                    <a:lumMod val="50000"/>
                  </a:schemeClr>
                </a:solidFill>
              </a:rPr>
              <a:t>Entre diciembre 2009 a diciembre 2015 se han tramitado </a:t>
            </a:r>
            <a:r>
              <a:rPr lang="es-CR" sz="2000" b="1" dirty="0" smtClean="0">
                <a:solidFill>
                  <a:schemeClr val="accent3">
                    <a:lumMod val="50000"/>
                  </a:schemeClr>
                </a:solidFill>
              </a:rPr>
              <a:t>971 casos </a:t>
            </a:r>
            <a:r>
              <a:rPr lang="es-CR" sz="2000" dirty="0" smtClean="0">
                <a:solidFill>
                  <a:schemeClr val="accent3">
                    <a:lumMod val="50000"/>
                  </a:schemeClr>
                </a:solidFill>
              </a:rPr>
              <a:t>originados por procedimientos disciplinarios en los Tribunales Contencioso Administrativo.</a:t>
            </a:r>
            <a:endParaRPr lang="es-CR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5 Flecha derecha">
            <a:hlinkClick r:id="rId2" action="ppaction://hlinksldjump"/>
          </p:cNvPr>
          <p:cNvSpPr/>
          <p:nvPr/>
        </p:nvSpPr>
        <p:spPr>
          <a:xfrm>
            <a:off x="323528" y="5805264"/>
            <a:ext cx="372559" cy="288032"/>
          </a:xfrm>
          <a:prstGeom prst="rightArrow">
            <a:avLst>
              <a:gd name="adj1" fmla="val 26771"/>
              <a:gd name="adj2" fmla="val 1293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</p:spTree>
    <p:extLst>
      <p:ext uri="{BB962C8B-B14F-4D97-AF65-F5344CB8AC3E}">
        <p14:creationId xmlns:p14="http://schemas.microsoft.com/office/powerpoint/2010/main" xmlns="" val="376779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>
          <a:xfrm>
            <a:off x="395536" y="1268760"/>
            <a:ext cx="4040188" cy="639762"/>
          </a:xfrm>
        </p:spPr>
        <p:txBody>
          <a:bodyPr/>
          <a:lstStyle/>
          <a:p>
            <a:pPr algn="ctr"/>
            <a:r>
              <a:rPr lang="es-CR" altLang="es-CR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Ius</a:t>
            </a:r>
            <a:r>
              <a:rPr lang="es-CR" altLang="es-CR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CR" altLang="es-CR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Puniendi</a:t>
            </a:r>
            <a:r>
              <a:rPr lang="es-CR" altLang="es-CR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del Estado</a:t>
            </a:r>
            <a:endParaRPr lang="es-CR" dirty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3"/>
          </p:nvPr>
        </p:nvSpPr>
        <p:spPr>
          <a:xfrm>
            <a:off x="4644008" y="1268760"/>
            <a:ext cx="4041775" cy="639762"/>
          </a:xfrm>
        </p:spPr>
        <p:txBody>
          <a:bodyPr/>
          <a:lstStyle/>
          <a:p>
            <a:pPr algn="r"/>
            <a:r>
              <a:rPr lang="es-CR" altLang="es-CR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Principios del Derecho </a:t>
            </a:r>
            <a:r>
              <a:rPr lang="es-CR" altLang="es-CR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Penal</a:t>
            </a:r>
            <a:endParaRPr lang="es-CR" altLang="es-CR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8 Marcador de contenido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2657971477"/>
              </p:ext>
            </p:extLst>
          </p:nvPr>
        </p:nvGraphicFramePr>
        <p:xfrm>
          <a:off x="107504" y="2060848"/>
          <a:ext cx="4040188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10 Marcador de contenido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xmlns="" val="2370205552"/>
              </p:ext>
            </p:extLst>
          </p:nvPr>
        </p:nvGraphicFramePr>
        <p:xfrm>
          <a:off x="6084168" y="2420888"/>
          <a:ext cx="2817639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7 Flecha izquierda"/>
          <p:cNvSpPr/>
          <p:nvPr/>
        </p:nvSpPr>
        <p:spPr>
          <a:xfrm>
            <a:off x="4462388" y="4113076"/>
            <a:ext cx="1368152" cy="1152128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R" b="1" dirty="0" smtClean="0"/>
              <a:t>Mutatis Mutandi</a:t>
            </a:r>
            <a:endParaRPr lang="es-CR" b="1" dirty="0"/>
          </a:p>
        </p:txBody>
      </p:sp>
      <p:sp>
        <p:nvSpPr>
          <p:cNvPr id="13" name="12 Cerrar llave"/>
          <p:cNvSpPr/>
          <p:nvPr/>
        </p:nvSpPr>
        <p:spPr>
          <a:xfrm>
            <a:off x="4174356" y="3501008"/>
            <a:ext cx="288032" cy="2376264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15" name="14 Cerrar llave"/>
          <p:cNvSpPr/>
          <p:nvPr/>
        </p:nvSpPr>
        <p:spPr>
          <a:xfrm rot="5400000">
            <a:off x="5084661" y="2412281"/>
            <a:ext cx="342106" cy="6984057"/>
          </a:xfrm>
          <a:prstGeom prst="righ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CR"/>
          </a:p>
        </p:txBody>
      </p:sp>
      <p:sp>
        <p:nvSpPr>
          <p:cNvPr id="16" name="15 CuadroTexto"/>
          <p:cNvSpPr txBox="1"/>
          <p:nvPr/>
        </p:nvSpPr>
        <p:spPr>
          <a:xfrm>
            <a:off x="3706465" y="6226350"/>
            <a:ext cx="42481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Avalado por la Sala Constitucional</a:t>
            </a:r>
          </a:p>
        </p:txBody>
      </p:sp>
    </p:spTree>
    <p:extLst>
      <p:ext uri="{BB962C8B-B14F-4D97-AF65-F5344CB8AC3E}">
        <p14:creationId xmlns:p14="http://schemas.microsoft.com/office/powerpoint/2010/main" xmlns="" val="1447716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30885180"/>
              </p:ext>
            </p:extLst>
          </p:nvPr>
        </p:nvGraphicFramePr>
        <p:xfrm>
          <a:off x="827584" y="1581008"/>
          <a:ext cx="8229600" cy="4497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5 CuadroTexto"/>
          <p:cNvSpPr txBox="1"/>
          <p:nvPr/>
        </p:nvSpPr>
        <p:spPr>
          <a:xfrm>
            <a:off x="3779912" y="2019762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CR" sz="1600" b="1" dirty="0"/>
              <a:t>No necesariamente se traduce en una </a:t>
            </a:r>
            <a:r>
              <a:rPr lang="es-CR" sz="1600" b="1" dirty="0" smtClean="0"/>
              <a:t>sanción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4067944" y="5157192"/>
            <a:ext cx="2268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s-CR" sz="1600" b="1" dirty="0" smtClean="0"/>
              <a:t>Derecho Administrativo Sancionador</a:t>
            </a:r>
            <a:endParaRPr lang="es-CR" sz="1600" dirty="0"/>
          </a:p>
          <a:p>
            <a:pPr algn="ctr"/>
            <a:endParaRPr lang="es-CR" sz="1600" dirty="0"/>
          </a:p>
        </p:txBody>
      </p:sp>
      <p:sp>
        <p:nvSpPr>
          <p:cNvPr id="8" name="7 CuadroTexto"/>
          <p:cNvSpPr txBox="1"/>
          <p:nvPr/>
        </p:nvSpPr>
        <p:spPr>
          <a:xfrm>
            <a:off x="6046788" y="5766668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b="1" dirty="0" smtClean="0"/>
              <a:t>Avalado por la Sala Constitucional</a:t>
            </a:r>
            <a:endParaRPr lang="es-CR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1979712" y="3665662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2400" b="1" dirty="0" smtClean="0">
                <a:solidFill>
                  <a:schemeClr val="bg1"/>
                </a:solidFill>
              </a:rPr>
              <a:t>Propuesta</a:t>
            </a:r>
            <a:endParaRPr lang="es-CR" sz="2400" b="1" dirty="0">
              <a:solidFill>
                <a:schemeClr val="bg1"/>
              </a:solidFill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3932311" y="2259687"/>
            <a:ext cx="3960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R" sz="16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7127803" y="3183359"/>
            <a:ext cx="15298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1600" b="1" dirty="0" smtClean="0"/>
              <a:t>Potestad </a:t>
            </a:r>
            <a:r>
              <a:rPr lang="es-CR" sz="1600" b="1" dirty="0" err="1" smtClean="0"/>
              <a:t>Autonormativa</a:t>
            </a:r>
            <a:endParaRPr lang="es-CR" sz="1600" b="1" dirty="0" smtClean="0"/>
          </a:p>
          <a:p>
            <a:r>
              <a:rPr lang="es-CR" sz="1600" b="1" dirty="0" smtClean="0"/>
              <a:t>de la CCSS</a:t>
            </a:r>
            <a:endParaRPr lang="es-CR" sz="1600" b="1" dirty="0"/>
          </a:p>
        </p:txBody>
      </p:sp>
      <p:sp>
        <p:nvSpPr>
          <p:cNvPr id="12" name="1 Título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648072"/>
          </a:xfrm>
        </p:spPr>
        <p:txBody>
          <a:bodyPr>
            <a:normAutofit/>
          </a:bodyPr>
          <a:lstStyle/>
          <a:p>
            <a:r>
              <a:rPr lang="es-CR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Fundamento</a:t>
            </a:r>
            <a:endParaRPr lang="es-CR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12 Flecha derecha"/>
          <p:cNvSpPr/>
          <p:nvPr/>
        </p:nvSpPr>
        <p:spPr>
          <a:xfrm>
            <a:off x="1971388" y="5276069"/>
            <a:ext cx="414630" cy="323970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14" name="13 Flecha curvada hacia abajo"/>
          <p:cNvSpPr/>
          <p:nvPr/>
        </p:nvSpPr>
        <p:spPr>
          <a:xfrm>
            <a:off x="3635896" y="4581128"/>
            <a:ext cx="1800200" cy="648072"/>
          </a:xfrm>
          <a:prstGeom prst="curvedDown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R">
              <a:solidFill>
                <a:schemeClr val="tx1"/>
              </a:solidFill>
            </a:endParaRPr>
          </a:p>
        </p:txBody>
      </p:sp>
      <p:sp>
        <p:nvSpPr>
          <p:cNvPr id="15" name="14 Flecha curvada hacia la derecha"/>
          <p:cNvSpPr/>
          <p:nvPr/>
        </p:nvSpPr>
        <p:spPr>
          <a:xfrm rot="18669445">
            <a:off x="5299883" y="5874639"/>
            <a:ext cx="648072" cy="1080120"/>
          </a:xfrm>
          <a:prstGeom prst="curvedRigh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R">
              <a:solidFill>
                <a:schemeClr val="tx1"/>
              </a:solidFill>
            </a:endParaRPr>
          </a:p>
        </p:txBody>
      </p:sp>
      <p:sp>
        <p:nvSpPr>
          <p:cNvPr id="16" name="15 Flecha curvada hacia abajo"/>
          <p:cNvSpPr/>
          <p:nvPr/>
        </p:nvSpPr>
        <p:spPr>
          <a:xfrm>
            <a:off x="2699792" y="1556792"/>
            <a:ext cx="1592724" cy="440432"/>
          </a:xfrm>
          <a:prstGeom prst="curvedDown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R">
              <a:solidFill>
                <a:schemeClr val="tx1"/>
              </a:solidFill>
            </a:endParaRPr>
          </a:p>
        </p:txBody>
      </p:sp>
      <p:sp>
        <p:nvSpPr>
          <p:cNvPr id="18" name="17 Flecha derecha">
            <a:hlinkClick r:id="rId7" action="ppaction://hlinksldjump"/>
          </p:cNvPr>
          <p:cNvSpPr/>
          <p:nvPr/>
        </p:nvSpPr>
        <p:spPr>
          <a:xfrm rot="21307951">
            <a:off x="2034687" y="1959958"/>
            <a:ext cx="288032" cy="3239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19" name="18 Flecha derecha"/>
          <p:cNvSpPr/>
          <p:nvPr/>
        </p:nvSpPr>
        <p:spPr>
          <a:xfrm>
            <a:off x="6821114" y="3429052"/>
            <a:ext cx="323555" cy="32397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</p:spTree>
    <p:extLst>
      <p:ext uri="{BB962C8B-B14F-4D97-AF65-F5344CB8AC3E}">
        <p14:creationId xmlns:p14="http://schemas.microsoft.com/office/powerpoint/2010/main" xmlns="" val="1512980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92355951"/>
              </p:ext>
            </p:extLst>
          </p:nvPr>
        </p:nvGraphicFramePr>
        <p:xfrm>
          <a:off x="395536" y="2187004"/>
          <a:ext cx="8640960" cy="4554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560" y="1196752"/>
            <a:ext cx="8229600" cy="638944"/>
          </a:xfrm>
        </p:spPr>
        <p:txBody>
          <a:bodyPr>
            <a:noAutofit/>
          </a:bodyPr>
          <a:lstStyle/>
          <a:p>
            <a:r>
              <a:rPr lang="es-CR" sz="2000" dirty="0"/>
              <a:t/>
            </a:r>
            <a:br>
              <a:rPr lang="es-CR" sz="2000" dirty="0"/>
            </a:br>
            <a:r>
              <a:rPr lang="es-CR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s-C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cuerdo Junta Directiva</a:t>
            </a:r>
            <a:r>
              <a:rPr lang="es-CR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CR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CR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C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Artículo 30 </a:t>
            </a:r>
            <a:r>
              <a:rPr lang="es-CR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la sesión N° 8878, </a:t>
            </a:r>
            <a:r>
              <a:rPr lang="es-C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 8/12/16. </a:t>
            </a:r>
            <a:endParaRPr lang="es-CR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590531" y="3645024"/>
            <a:ext cx="65882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just"/>
            <a:r>
              <a:rPr lang="es-CR" sz="2000" dirty="0"/>
              <a:t>I</a:t>
            </a:r>
            <a:r>
              <a:rPr lang="es-CR" sz="2000" dirty="0" smtClean="0"/>
              <a:t>nstruir </a:t>
            </a:r>
            <a:r>
              <a:rPr lang="es-CR" sz="2000" dirty="0"/>
              <a:t>a la </a:t>
            </a:r>
            <a:r>
              <a:rPr lang="es-CR" sz="2000" dirty="0" smtClean="0"/>
              <a:t>GA para </a:t>
            </a:r>
            <a:r>
              <a:rPr lang="es-CR" sz="2000" dirty="0"/>
              <a:t>que a través de </a:t>
            </a:r>
            <a:r>
              <a:rPr lang="es-CR" sz="2000" dirty="0" smtClean="0"/>
              <a:t>DBL, CIPA y DJ, </a:t>
            </a:r>
            <a:r>
              <a:rPr lang="es-CR" sz="2000" dirty="0"/>
              <a:t>en el cumplimiento de lo dispuesto en el presente acuerdo, procedan a la implementación de los mecanismos que han sido aprobados, para lo cual deberá incluirse el respectivo programa de capacitación. 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2590531" y="5334506"/>
            <a:ext cx="65178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R" sz="2000" dirty="0"/>
              <a:t>O</a:t>
            </a:r>
            <a:r>
              <a:rPr lang="es-CR" sz="2000" dirty="0" smtClean="0"/>
              <a:t>rdenar </a:t>
            </a:r>
            <a:r>
              <a:rPr lang="es-CR" sz="2000" dirty="0"/>
              <a:t>a la </a:t>
            </a:r>
            <a:r>
              <a:rPr lang="es-CR" sz="2000" dirty="0" smtClean="0"/>
              <a:t>GA </a:t>
            </a:r>
            <a:r>
              <a:rPr lang="es-CR" sz="2000" dirty="0"/>
              <a:t>para que, dentro de 6 (seis) meses, rinda a este órgano colegiado un informe detallado sobre el avance y la situación de la puesta </a:t>
            </a:r>
            <a:r>
              <a:rPr lang="es-CR" sz="2000" dirty="0" smtClean="0"/>
              <a:t>de MAPA.</a:t>
            </a:r>
            <a:endParaRPr lang="es-CR" sz="2000" dirty="0"/>
          </a:p>
        </p:txBody>
      </p:sp>
    </p:spTree>
    <p:extLst>
      <p:ext uri="{BB962C8B-B14F-4D97-AF65-F5344CB8AC3E}">
        <p14:creationId xmlns:p14="http://schemas.microsoft.com/office/powerpoint/2010/main" xmlns="" val="1843345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Diagrama"/>
          <p:cNvGraphicFramePr/>
          <p:nvPr>
            <p:extLst>
              <p:ext uri="{D42A27DB-BD31-4B8C-83A1-F6EECF244321}">
                <p14:modId xmlns:p14="http://schemas.microsoft.com/office/powerpoint/2010/main" xmlns="" val="3369593310"/>
              </p:ext>
            </p:extLst>
          </p:nvPr>
        </p:nvGraphicFramePr>
        <p:xfrm>
          <a:off x="-900608" y="116632"/>
          <a:ext cx="13393488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6 Diagrama"/>
          <p:cNvGraphicFramePr/>
          <p:nvPr>
            <p:extLst>
              <p:ext uri="{D42A27DB-BD31-4B8C-83A1-F6EECF244321}">
                <p14:modId xmlns:p14="http://schemas.microsoft.com/office/powerpoint/2010/main" xmlns="" val="969905959"/>
              </p:ext>
            </p:extLst>
          </p:nvPr>
        </p:nvGraphicFramePr>
        <p:xfrm>
          <a:off x="107504" y="2636912"/>
          <a:ext cx="8928992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7 Flecha curvada hacia la izquierda"/>
          <p:cNvSpPr/>
          <p:nvPr/>
        </p:nvSpPr>
        <p:spPr>
          <a:xfrm rot="19696901">
            <a:off x="7740352" y="1628800"/>
            <a:ext cx="936104" cy="864096"/>
          </a:xfrm>
          <a:prstGeom prst="curvedLeftArrow">
            <a:avLst>
              <a:gd name="adj1" fmla="val 25000"/>
              <a:gd name="adj2" fmla="val 50000"/>
              <a:gd name="adj3" fmla="val 6113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4481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 txBox="1">
            <a:spLocks noChangeArrowheads="1"/>
          </p:cNvSpPr>
          <p:nvPr/>
        </p:nvSpPr>
        <p:spPr bwMode="auto">
          <a:xfrm>
            <a:off x="468313" y="981075"/>
            <a:ext cx="8569325" cy="48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CR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Condiciones de aplicación</a:t>
            </a:r>
          </a:p>
        </p:txBody>
      </p:sp>
      <p:graphicFrame>
        <p:nvGraphicFramePr>
          <p:cNvPr id="3" name="2 Diagrama"/>
          <p:cNvGraphicFramePr/>
          <p:nvPr>
            <p:extLst>
              <p:ext uri="{D42A27DB-BD31-4B8C-83A1-F6EECF244321}">
                <p14:modId xmlns:p14="http://schemas.microsoft.com/office/powerpoint/2010/main" xmlns="" val="2754581018"/>
              </p:ext>
            </p:extLst>
          </p:nvPr>
        </p:nvGraphicFramePr>
        <p:xfrm>
          <a:off x="323528" y="1628800"/>
          <a:ext cx="856895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0951637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 txBox="1">
            <a:spLocks noChangeArrowheads="1"/>
          </p:cNvSpPr>
          <p:nvPr/>
        </p:nvSpPr>
        <p:spPr bwMode="auto">
          <a:xfrm>
            <a:off x="468313" y="981075"/>
            <a:ext cx="8569325" cy="48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CR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No aplican las relacionadas con:</a:t>
            </a:r>
            <a:endParaRPr lang="es-ES" altLang="es-CR" sz="2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graphicFrame>
        <p:nvGraphicFramePr>
          <p:cNvPr id="3" name="2 Diagrama"/>
          <p:cNvGraphicFramePr/>
          <p:nvPr>
            <p:extLst>
              <p:ext uri="{D42A27DB-BD31-4B8C-83A1-F6EECF244321}">
                <p14:modId xmlns:p14="http://schemas.microsoft.com/office/powerpoint/2010/main" xmlns="" val="3771155508"/>
              </p:ext>
            </p:extLst>
          </p:nvPr>
        </p:nvGraphicFramePr>
        <p:xfrm>
          <a:off x="323528" y="1628800"/>
          <a:ext cx="856895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6153770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/>
          <p:cNvSpPr txBox="1">
            <a:spLocks noChangeArrowheads="1"/>
          </p:cNvSpPr>
          <p:nvPr/>
        </p:nvSpPr>
        <p:spPr bwMode="auto">
          <a:xfrm>
            <a:off x="250825" y="1046489"/>
            <a:ext cx="8569325" cy="48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CR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Suspensión del Procedimiento a prueba</a:t>
            </a:r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xmlns="" val="1346853272"/>
              </p:ext>
            </p:extLst>
          </p:nvPr>
        </p:nvGraphicFramePr>
        <p:xfrm>
          <a:off x="250825" y="1495798"/>
          <a:ext cx="8856984" cy="51386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779536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Diagrama"/>
          <p:cNvGraphicFramePr/>
          <p:nvPr>
            <p:extLst>
              <p:ext uri="{D42A27DB-BD31-4B8C-83A1-F6EECF244321}">
                <p14:modId xmlns:p14="http://schemas.microsoft.com/office/powerpoint/2010/main" xmlns="" val="4094967466"/>
              </p:ext>
            </p:extLst>
          </p:nvPr>
        </p:nvGraphicFramePr>
        <p:xfrm>
          <a:off x="107504" y="1700808"/>
          <a:ext cx="8856736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9938" name="Rectangle 4"/>
          <p:cNvSpPr txBox="1">
            <a:spLocks noChangeArrowheads="1"/>
          </p:cNvSpPr>
          <p:nvPr/>
        </p:nvSpPr>
        <p:spPr bwMode="auto">
          <a:xfrm>
            <a:off x="395288" y="1052736"/>
            <a:ext cx="8424862" cy="48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altLang="es-CR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Reparación Integral del daño</a:t>
            </a:r>
          </a:p>
        </p:txBody>
      </p:sp>
    </p:spTree>
    <p:extLst>
      <p:ext uri="{BB962C8B-B14F-4D97-AF65-F5344CB8AC3E}">
        <p14:creationId xmlns:p14="http://schemas.microsoft.com/office/powerpoint/2010/main" xmlns="" val="2445091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Ejecutivo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1888</TotalTime>
  <Words>1322</Words>
  <Application>Microsoft Office PowerPoint</Application>
  <PresentationFormat>Presentación en pantalla (4:3)</PresentationFormat>
  <Paragraphs>196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18" baseType="lpstr">
      <vt:lpstr>Tema de Office</vt:lpstr>
      <vt:lpstr>Mecanismos Alternos al Procedimiento Administrativo Disciplinario y/o Patrimonial en la Caja Costarricense de Seguro Social</vt:lpstr>
      <vt:lpstr>Diapositiva 2</vt:lpstr>
      <vt:lpstr>Fundamento</vt:lpstr>
      <vt:lpstr> Acuerdo Junta Directiva  Artículo 30 de la sesión N° 8878, del 8/12/16. </vt:lpstr>
      <vt:lpstr>Diapositiva 5</vt:lpstr>
      <vt:lpstr>Diapositiva 6</vt:lpstr>
      <vt:lpstr>Diapositiva 7</vt:lpstr>
      <vt:lpstr>Diapositiva 8</vt:lpstr>
      <vt:lpstr>Diapositiva 9</vt:lpstr>
      <vt:lpstr>Diapositiva 10</vt:lpstr>
      <vt:lpstr>Transacción </vt:lpstr>
      <vt:lpstr>Diapositiva 12</vt:lpstr>
      <vt:lpstr>Diapositiva 13</vt:lpstr>
      <vt:lpstr>Diapositiva 14</vt:lpstr>
      <vt:lpstr>Diapositiva 15</vt:lpstr>
      <vt:lpstr>Gracias </vt:lpstr>
      <vt:lpstr>Diapositiva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Mecanismos Alternos al Procedimiento Administrativo Disciplinario y/o Patrimonial de la Caja Costarricense de Seguro Social</dc:title>
  <dc:creator>Laura Herrera Gutiérrez</dc:creator>
  <cp:lastModifiedBy>fsolanom</cp:lastModifiedBy>
  <cp:revision>145</cp:revision>
  <cp:lastPrinted>2017-02-09T16:19:38Z</cp:lastPrinted>
  <dcterms:created xsi:type="dcterms:W3CDTF">2016-11-22T14:55:50Z</dcterms:created>
  <dcterms:modified xsi:type="dcterms:W3CDTF">2017-08-04T16:40:12Z</dcterms:modified>
</cp:coreProperties>
</file>