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9C092-D10B-4D0A-A524-ED9F67405AD7}" type="datetimeFigureOut">
              <a:rPr lang="es-CR" smtClean="0"/>
              <a:t>09/11/2017</a:t>
            </a:fld>
            <a:endParaRPr lang="es-C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306A8-85D5-4A9C-8837-201EEEF80773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92269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9C092-D10B-4D0A-A524-ED9F67405AD7}" type="datetimeFigureOut">
              <a:rPr lang="es-CR" smtClean="0"/>
              <a:t>09/11/2017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306A8-85D5-4A9C-8837-201EEEF80773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71421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mtClean="0"/>
              <a:t>Lineamientos Autoevaluación 2017</a:t>
            </a:r>
            <a:endParaRPr lang="es-CR" dirty="0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75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R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Barbieri-Bold" pitchFamily="50" charset="0"/>
              </a:rPr>
              <a:t>Recomendaciones para una autoevaluación  exitosa</a:t>
            </a:r>
            <a:endParaRPr lang="es-CR" sz="4000" b="1" dirty="0">
              <a:solidFill>
                <a:schemeClr val="tx1">
                  <a:lumMod val="75000"/>
                  <a:lumOff val="25000"/>
                </a:schemeClr>
              </a:solidFill>
              <a:latin typeface="Barbieri-Bold" pitchFamily="50" charset="0"/>
            </a:endParaRPr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87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R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Barbieri-Bold" pitchFamily="50" charset="0"/>
              </a:rPr>
              <a:t>Recomendaciones para una autoevaluación  exitosa</a:t>
            </a:r>
            <a:endParaRPr lang="es-CR" sz="4000" b="1" dirty="0">
              <a:solidFill>
                <a:schemeClr val="tx1">
                  <a:lumMod val="75000"/>
                  <a:lumOff val="25000"/>
                </a:schemeClr>
              </a:solidFill>
              <a:latin typeface="Barbieri-Bold" pitchFamily="50" charset="0"/>
            </a:endParaRPr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25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268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R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Barbieri-Bold" pitchFamily="50" charset="0"/>
              </a:rPr>
              <a:t>Recomendaciones para una autoevaluación  exitosa</a:t>
            </a:r>
            <a:endParaRPr lang="es-CR" sz="4000" b="1" dirty="0">
              <a:solidFill>
                <a:schemeClr val="tx1">
                  <a:lumMod val="75000"/>
                  <a:lumOff val="25000"/>
                </a:schemeClr>
              </a:solidFill>
              <a:latin typeface="Barbieri-Bold" pitchFamily="50" charset="0"/>
            </a:endParaRPr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89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R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Barbieri-Bold" pitchFamily="50" charset="0"/>
              </a:rPr>
              <a:t>Recomendaciones para una autoevaluación  exitosa</a:t>
            </a:r>
            <a:endParaRPr lang="es-CR" sz="4000" b="1" dirty="0">
              <a:solidFill>
                <a:schemeClr val="tx1">
                  <a:lumMod val="75000"/>
                  <a:lumOff val="25000"/>
                </a:schemeClr>
              </a:solidFill>
              <a:latin typeface="Barbieri-Bold" pitchFamily="50" charset="0"/>
            </a:endParaRPr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31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71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35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77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08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z="4800" b="1" smtClean="0"/>
              <a:t>Fundamento Legal</a:t>
            </a:r>
            <a:endParaRPr lang="es-CR" sz="4800" b="1" u="sng" dirty="0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694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45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18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z="5400" u="sng" smtClean="0">
                <a:solidFill>
                  <a:schemeClr val="accent1"/>
                </a:solidFill>
                <a:latin typeface="Barbieri-Heavy" pitchFamily="50" charset="0"/>
              </a:rPr>
              <a:t>Consultas</a:t>
            </a:r>
            <a:r>
              <a:rPr lang="es-CR" sz="5400" smtClean="0">
                <a:solidFill>
                  <a:schemeClr val="accent1"/>
                </a:solidFill>
                <a:latin typeface="Barbieri-Heavy" pitchFamily="50" charset="0"/>
              </a:rPr>
              <a:t> </a:t>
            </a:r>
            <a:r>
              <a:rPr lang="es-CR" sz="5400" smtClean="0">
                <a:solidFill>
                  <a:schemeClr val="tx2"/>
                </a:solidFill>
                <a:latin typeface="Wingdings 3" pitchFamily="18" charset="2"/>
              </a:rPr>
              <a:t>q</a:t>
            </a:r>
            <a:endParaRPr lang="es-CR" sz="5400" dirty="0">
              <a:solidFill>
                <a:schemeClr val="tx2"/>
              </a:solidFill>
              <a:latin typeface="Wingdings 3" pitchFamily="18" charset="2"/>
            </a:endParaRPr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3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27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76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85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6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94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87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pic>
        <p:nvPicPr>
          <p:cNvPr id="3" name="2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069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Presentación en pantalla (4:3)</PresentationFormat>
  <Paragraphs>7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de Office</vt:lpstr>
      <vt:lpstr>Lineamientos Autoevaluación 2017</vt:lpstr>
      <vt:lpstr>Fundamento Legal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Recomendaciones para una autoevaluación  exitosa</vt:lpstr>
      <vt:lpstr>Recomendaciones para una autoevaluación  exitosa</vt:lpstr>
      <vt:lpstr>Presentación de PowerPoint</vt:lpstr>
      <vt:lpstr>Recomendaciones para una autoevaluación  exitosa</vt:lpstr>
      <vt:lpstr>Recomendaciones para una autoevaluación  exitosa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Consultas q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Lineamientos Autoevaluación 2017</dc:title>
  <dc:creator>Jonathan Cedeño Caballero</dc:creator>
  <cp:lastModifiedBy>Jonathan Cedeño Caballero</cp:lastModifiedBy>
  <cp:revision>1</cp:revision>
  <dcterms:created xsi:type="dcterms:W3CDTF">2017-11-09T20:15:06Z</dcterms:created>
  <dcterms:modified xsi:type="dcterms:W3CDTF">2017-11-09T20:15:06Z</dcterms:modified>
</cp:coreProperties>
</file>