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5"/>
  </p:notesMasterIdLst>
  <p:sldIdLst>
    <p:sldId id="412" r:id="rId2"/>
    <p:sldId id="256" r:id="rId3"/>
    <p:sldId id="298" r:id="rId4"/>
    <p:sldId id="296" r:id="rId5"/>
    <p:sldId id="297" r:id="rId6"/>
    <p:sldId id="293" r:id="rId7"/>
    <p:sldId id="299" r:id="rId8"/>
    <p:sldId id="353" r:id="rId9"/>
    <p:sldId id="355" r:id="rId10"/>
    <p:sldId id="354" r:id="rId11"/>
    <p:sldId id="356" r:id="rId12"/>
    <p:sldId id="357" r:id="rId13"/>
    <p:sldId id="358" r:id="rId14"/>
    <p:sldId id="302" r:id="rId15"/>
    <p:sldId id="359" r:id="rId16"/>
    <p:sldId id="300" r:id="rId17"/>
    <p:sldId id="305" r:id="rId18"/>
    <p:sldId id="364" r:id="rId19"/>
    <p:sldId id="365" r:id="rId20"/>
    <p:sldId id="370" r:id="rId21"/>
    <p:sldId id="306" r:id="rId22"/>
    <p:sldId id="360" r:id="rId23"/>
    <p:sldId id="361" r:id="rId24"/>
    <p:sldId id="362" r:id="rId25"/>
    <p:sldId id="363" r:id="rId26"/>
    <p:sldId id="368" r:id="rId27"/>
    <p:sldId id="369" r:id="rId28"/>
    <p:sldId id="371" r:id="rId29"/>
    <p:sldId id="372" r:id="rId30"/>
    <p:sldId id="336" r:id="rId31"/>
    <p:sldId id="308" r:id="rId32"/>
    <p:sldId id="304" r:id="rId33"/>
    <p:sldId id="316" r:id="rId34"/>
    <p:sldId id="374" r:id="rId35"/>
    <p:sldId id="373" r:id="rId36"/>
    <p:sldId id="318" r:id="rId37"/>
    <p:sldId id="315" r:id="rId38"/>
    <p:sldId id="319" r:id="rId39"/>
    <p:sldId id="352" r:id="rId40"/>
    <p:sldId id="320" r:id="rId41"/>
    <p:sldId id="328" r:id="rId42"/>
    <p:sldId id="330" r:id="rId43"/>
    <p:sldId id="375" r:id="rId44"/>
    <p:sldId id="331" r:id="rId45"/>
    <p:sldId id="376" r:id="rId46"/>
    <p:sldId id="382" r:id="rId47"/>
    <p:sldId id="384" r:id="rId48"/>
    <p:sldId id="377" r:id="rId49"/>
    <p:sldId id="332" r:id="rId50"/>
    <p:sldId id="379" r:id="rId51"/>
    <p:sldId id="381" r:id="rId52"/>
    <p:sldId id="383" r:id="rId53"/>
    <p:sldId id="380" r:id="rId54"/>
    <p:sldId id="385" r:id="rId55"/>
    <p:sldId id="387" r:id="rId56"/>
    <p:sldId id="386" r:id="rId57"/>
    <p:sldId id="407" r:id="rId58"/>
    <p:sldId id="406" r:id="rId59"/>
    <p:sldId id="389" r:id="rId60"/>
    <p:sldId id="390" r:id="rId61"/>
    <p:sldId id="333" r:id="rId62"/>
    <p:sldId id="348" r:id="rId63"/>
    <p:sldId id="392" r:id="rId64"/>
    <p:sldId id="395" r:id="rId65"/>
    <p:sldId id="350" r:id="rId66"/>
    <p:sldId id="340" r:id="rId67"/>
    <p:sldId id="402" r:id="rId68"/>
    <p:sldId id="401" r:id="rId69"/>
    <p:sldId id="347" r:id="rId70"/>
    <p:sldId id="344" r:id="rId71"/>
    <p:sldId id="345" r:id="rId72"/>
    <p:sldId id="408" r:id="rId73"/>
    <p:sldId id="346" r:id="rId74"/>
    <p:sldId id="410" r:id="rId75"/>
    <p:sldId id="411" r:id="rId76"/>
    <p:sldId id="409" r:id="rId77"/>
    <p:sldId id="263" r:id="rId78"/>
    <p:sldId id="265" r:id="rId79"/>
    <p:sldId id="266" r:id="rId80"/>
    <p:sldId id="267" r:id="rId81"/>
    <p:sldId id="290" r:id="rId82"/>
    <p:sldId id="291" r:id="rId83"/>
    <p:sldId id="413" r:id="rId84"/>
  </p:sldIdLst>
  <p:sldSz cx="9144000" cy="6858000" type="screen4x3"/>
  <p:notesSz cx="7010400" cy="9296400"/>
  <p:defaultTextStyle>
    <a:defPPr>
      <a:defRPr lang="es-C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756" autoAdjust="0"/>
  </p:normalViewPr>
  <p:slideViewPr>
    <p:cSldViewPr>
      <p:cViewPr varScale="1">
        <p:scale>
          <a:sx n="41" d="100"/>
          <a:sy n="41" d="100"/>
        </p:scale>
        <p:origin x="135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microsoft.com/office/2015/10/relationships/revisionInfo" Target="revisionInfo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8E5349D-9586-4C7D-A2E6-1D7F8BAD4DB3}" type="datetimeFigureOut">
              <a:rPr lang="es-CR" smtClean="0"/>
              <a:t>14/11/2017</a:t>
            </a:fld>
            <a:endParaRPr lang="es-C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s-C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BC85E6D-1D3F-4F7A-BFF4-250EC40BF178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4121839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85E6D-1D3F-4F7A-BFF4-250EC40BF178}" type="slidenum">
              <a:rPr lang="es-CR" smtClean="0"/>
              <a:t>30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8750194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A79922-2D9A-4A39-9DC6-57CE7A2C61CA}" type="slidenum">
              <a:rPr lang="es-CR" smtClean="0"/>
              <a:pPr/>
              <a:t>70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40090713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A79922-2D9A-4A39-9DC6-57CE7A2C61CA}" type="slidenum">
              <a:rPr lang="es-CR" smtClean="0"/>
              <a:pPr/>
              <a:t>72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4009071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1E71D-9932-4C1C-811C-3570EF07B99F}" type="datetimeFigureOut">
              <a:rPr lang="es-CR" smtClean="0"/>
              <a:t>14/11/2017</a:t>
            </a:fld>
            <a:endParaRPr lang="es-C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BA8-34D3-4875-8C20-9D215BCD6202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4247923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1E71D-9932-4C1C-811C-3570EF07B99F}" type="datetimeFigureOut">
              <a:rPr lang="es-CR" smtClean="0"/>
              <a:t>14/11/2017</a:t>
            </a:fld>
            <a:endParaRPr lang="es-C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BA8-34D3-4875-8C20-9D215BCD6202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3320122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1E71D-9932-4C1C-811C-3570EF07B99F}" type="datetimeFigureOut">
              <a:rPr lang="es-CR" smtClean="0"/>
              <a:t>14/11/2017</a:t>
            </a:fld>
            <a:endParaRPr lang="es-C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BA8-34D3-4875-8C20-9D215BCD6202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34355212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87905">
            <a:off x="-1238565" y="-1912084"/>
            <a:ext cx="12133727" cy="342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0581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87905">
            <a:off x="-1238565" y="-1912084"/>
            <a:ext cx="12133727" cy="3426531"/>
          </a:xfrm>
          <a:prstGeom prst="rect">
            <a:avLst/>
          </a:prstGeom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AF0C3-44BB-4E54-96B6-D10B79CDDDAC}" type="datetimeFigureOut">
              <a:rPr lang="es-CR" smtClean="0"/>
              <a:pPr/>
              <a:t>14/11/2017</a:t>
            </a:fld>
            <a:endParaRPr lang="es-C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5DF6-7C82-4DA5-9FFE-47795815504B}" type="slidenum">
              <a:rPr lang="es-CR" smtClean="0"/>
              <a:pPr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1301450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87905">
            <a:off x="-1238565" y="-1912084"/>
            <a:ext cx="12133727" cy="3426531"/>
          </a:xfrm>
          <a:prstGeom prst="rect">
            <a:avLst/>
          </a:prstGeom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AF0C3-44BB-4E54-96B6-D10B79CDDDAC}" type="datetimeFigureOut">
              <a:rPr lang="es-CR" smtClean="0"/>
              <a:pPr/>
              <a:t>14/11/2017</a:t>
            </a:fld>
            <a:endParaRPr lang="es-C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5DF6-7C82-4DA5-9FFE-47795815504B}" type="slidenum">
              <a:rPr lang="es-CR" smtClean="0"/>
              <a:pPr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1301450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87905">
            <a:off x="-1238565" y="-1912084"/>
            <a:ext cx="12133727" cy="342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2987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87905">
            <a:off x="-1238565" y="-1912084"/>
            <a:ext cx="12133727" cy="3426531"/>
          </a:xfrm>
          <a:prstGeom prst="rect">
            <a:avLst/>
          </a:prstGeom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AF0C3-44BB-4E54-96B6-D10B79CDDDAC}" type="datetimeFigureOut">
              <a:rPr lang="es-CR" smtClean="0"/>
              <a:pPr/>
              <a:t>14/11/2017</a:t>
            </a:fld>
            <a:endParaRPr lang="es-C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5DF6-7C82-4DA5-9FFE-47795815504B}" type="slidenum">
              <a:rPr lang="es-CR" smtClean="0"/>
              <a:pPr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1301450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1E71D-9932-4C1C-811C-3570EF07B99F}" type="datetimeFigureOut">
              <a:rPr lang="es-CR" smtClean="0"/>
              <a:t>14/11/2017</a:t>
            </a:fld>
            <a:endParaRPr lang="es-C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BA8-34D3-4875-8C20-9D215BCD6202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817173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1E71D-9932-4C1C-811C-3570EF07B99F}" type="datetimeFigureOut">
              <a:rPr lang="es-CR" smtClean="0"/>
              <a:t>14/11/2017</a:t>
            </a:fld>
            <a:endParaRPr lang="es-C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BA8-34D3-4875-8C20-9D215BCD6202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3395617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1E71D-9932-4C1C-811C-3570EF07B99F}" type="datetimeFigureOut">
              <a:rPr lang="es-CR" smtClean="0"/>
              <a:t>14/11/2017</a:t>
            </a:fld>
            <a:endParaRPr lang="es-C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BA8-34D3-4875-8C20-9D215BCD6202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464495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1E71D-9932-4C1C-811C-3570EF07B99F}" type="datetimeFigureOut">
              <a:rPr lang="es-CR" smtClean="0"/>
              <a:t>14/11/2017</a:t>
            </a:fld>
            <a:endParaRPr lang="es-C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BA8-34D3-4875-8C20-9D215BCD6202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3261979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1E71D-9932-4C1C-811C-3570EF07B99F}" type="datetimeFigureOut">
              <a:rPr lang="es-CR" smtClean="0"/>
              <a:t>14/11/2017</a:t>
            </a:fld>
            <a:endParaRPr lang="es-C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BA8-34D3-4875-8C20-9D215BCD6202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308778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1E71D-9932-4C1C-811C-3570EF07B99F}" type="datetimeFigureOut">
              <a:rPr lang="es-CR" smtClean="0"/>
              <a:t>14/11/2017</a:t>
            </a:fld>
            <a:endParaRPr lang="es-C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BA8-34D3-4875-8C20-9D215BCD6202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469211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1E71D-9932-4C1C-811C-3570EF07B99F}" type="datetimeFigureOut">
              <a:rPr lang="es-CR" smtClean="0"/>
              <a:t>14/11/2017</a:t>
            </a:fld>
            <a:endParaRPr lang="es-C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BA8-34D3-4875-8C20-9D215BCD6202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310927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1E71D-9932-4C1C-811C-3570EF07B99F}" type="datetimeFigureOut">
              <a:rPr lang="es-CR" smtClean="0"/>
              <a:t>14/11/2017</a:t>
            </a:fld>
            <a:endParaRPr lang="es-C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BA8-34D3-4875-8C20-9D215BCD6202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365432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1E71D-9932-4C1C-811C-3570EF07B99F}" type="datetimeFigureOut">
              <a:rPr lang="es-CR" smtClean="0"/>
              <a:t>14/11/2017</a:t>
            </a:fld>
            <a:endParaRPr lang="es-C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38BBA8-34D3-4875-8C20-9D215BCD6202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459115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5" r:id="rId12"/>
    <p:sldLayoutId id="2147483666" r:id="rId13"/>
    <p:sldLayoutId id="2147483668" r:id="rId14"/>
    <p:sldLayoutId id="2147483669" r:id="rId15"/>
    <p:sldLayoutId id="2147483670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80.pn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12" Type="http://schemas.openxmlformats.org/officeDocument/2006/relationships/image" Target="../media/image79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11" Type="http://schemas.openxmlformats.org/officeDocument/2006/relationships/image" Target="../media/image78.png"/><Relationship Id="rId5" Type="http://schemas.openxmlformats.org/officeDocument/2006/relationships/image" Target="../media/image72.png"/><Relationship Id="rId10" Type="http://schemas.openxmlformats.org/officeDocument/2006/relationships/image" Target="../media/image77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Relationship Id="rId14" Type="http://schemas.openxmlformats.org/officeDocument/2006/relationships/image" Target="../media/image8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93.png"/><Relationship Id="rId7" Type="http://schemas.openxmlformats.org/officeDocument/2006/relationships/image" Target="../media/image97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1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7.png"/><Relationship Id="rId4" Type="http://schemas.openxmlformats.org/officeDocument/2006/relationships/image" Target="../media/image13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9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9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53.png"/><Relationship Id="rId5" Type="http://schemas.openxmlformats.org/officeDocument/2006/relationships/image" Target="../media/image152.png"/><Relationship Id="rId4" Type="http://schemas.openxmlformats.org/officeDocument/2006/relationships/image" Target="../media/image151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59.png"/><Relationship Id="rId4" Type="http://schemas.openxmlformats.org/officeDocument/2006/relationships/image" Target="../media/image158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jp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png"/><Relationship Id="rId3" Type="http://schemas.openxmlformats.org/officeDocument/2006/relationships/image" Target="../media/image162.png"/><Relationship Id="rId7" Type="http://schemas.openxmlformats.org/officeDocument/2006/relationships/image" Target="../media/image166.pn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5.png"/><Relationship Id="rId5" Type="http://schemas.openxmlformats.org/officeDocument/2006/relationships/image" Target="../media/image164.png"/><Relationship Id="rId4" Type="http://schemas.openxmlformats.org/officeDocument/2006/relationships/image" Target="../media/image163.png"/><Relationship Id="rId9" Type="http://schemas.openxmlformats.org/officeDocument/2006/relationships/image" Target="../media/image168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 txBox="1">
            <a:spLocks/>
          </p:cNvSpPr>
          <p:nvPr/>
        </p:nvSpPr>
        <p:spPr>
          <a:xfrm>
            <a:off x="988368" y="1475108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CR" sz="4000" dirty="0">
              <a:solidFill>
                <a:schemeClr val="accent1">
                  <a:lumMod val="75000"/>
                </a:schemeClr>
              </a:solidFill>
              <a:latin typeface="Acto UltraBlack" pitchFamily="50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328" y="-308521"/>
            <a:ext cx="7847013" cy="186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2725" y="1412776"/>
            <a:ext cx="9571038" cy="324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81" y="6058899"/>
            <a:ext cx="4468813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286990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1760" y="260648"/>
            <a:ext cx="4608512" cy="6247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908841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332656"/>
            <a:ext cx="7513069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465640"/>
      </p:ext>
    </p:extLst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620688"/>
            <a:ext cx="7511281" cy="552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465640"/>
      </p:ext>
    </p:extLst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67135" y="2322785"/>
            <a:ext cx="9491663" cy="434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-27384"/>
            <a:ext cx="9010650" cy="3078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89975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962195" y="994826"/>
            <a:ext cx="2061007" cy="17285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sp>
        <p:nvSpPr>
          <p:cNvPr id="5" name="4 Rectángulo"/>
          <p:cNvSpPr/>
          <p:nvPr/>
        </p:nvSpPr>
        <p:spPr>
          <a:xfrm>
            <a:off x="3804376" y="3370734"/>
            <a:ext cx="2061007" cy="17285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sp>
        <p:nvSpPr>
          <p:cNvPr id="6" name="5 Rectángulo"/>
          <p:cNvSpPr/>
          <p:nvPr/>
        </p:nvSpPr>
        <p:spPr>
          <a:xfrm>
            <a:off x="3801734" y="974718"/>
            <a:ext cx="2061007" cy="17285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sp>
        <p:nvSpPr>
          <p:cNvPr id="7" name="6 Rectángulo"/>
          <p:cNvSpPr/>
          <p:nvPr/>
        </p:nvSpPr>
        <p:spPr>
          <a:xfrm>
            <a:off x="951281" y="3375918"/>
            <a:ext cx="2061007" cy="17285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pic>
        <p:nvPicPr>
          <p:cNvPr id="8" name="7 Imagen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2240" y="3683861"/>
            <a:ext cx="1296144" cy="1415421"/>
          </a:xfrm>
          <a:prstGeom prst="rect">
            <a:avLst/>
          </a:prstGeom>
        </p:spPr>
      </p:pic>
      <p:cxnSp>
        <p:nvCxnSpPr>
          <p:cNvPr id="12" name="11 Conector recto de flecha"/>
          <p:cNvCxnSpPr/>
          <p:nvPr/>
        </p:nvCxnSpPr>
        <p:spPr>
          <a:xfrm flipV="1">
            <a:off x="3419872" y="994826"/>
            <a:ext cx="0" cy="1170002"/>
          </a:xfrm>
          <a:prstGeom prst="straightConnector1">
            <a:avLst/>
          </a:prstGeom>
          <a:ln w="1016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12 Imagen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2288" y="5028030"/>
            <a:ext cx="789446" cy="1801218"/>
          </a:xfrm>
          <a:prstGeom prst="rect">
            <a:avLst/>
          </a:prstGeom>
        </p:spPr>
      </p:pic>
      <p:pic>
        <p:nvPicPr>
          <p:cNvPr id="2" name="1 Imagen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2240" y="1635580"/>
            <a:ext cx="1660103" cy="2175587"/>
          </a:xfrm>
          <a:prstGeom prst="rect">
            <a:avLst/>
          </a:prstGeom>
        </p:spPr>
      </p:pic>
      <p:sp>
        <p:nvSpPr>
          <p:cNvPr id="3" name="2 Flecha abajo"/>
          <p:cNvSpPr/>
          <p:nvPr/>
        </p:nvSpPr>
        <p:spPr>
          <a:xfrm rot="5004756">
            <a:off x="5865383" y="2723374"/>
            <a:ext cx="938865" cy="6473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4653136"/>
            <a:ext cx="2822575" cy="2322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62636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2 -0.15046 C -0.00347 -0.18842 -0.01424 -0.22731 -0.00504 -0.26435 C -0.00469 -0.26852 -0.00451 -0.27268 -0.00399 -0.27685 C -0.00347 -0.28148 -0.00191 -0.29074 -0.00191 -0.29051 C -0.00156 -0.3081 -0.00347 -0.33287 0.00121 -0.35185 C 0.00052 -0.36342 0.00156 -0.37546 -0.00087 -0.38657 C -0.00156 -0.38981 -0.00504 -0.39491 -0.00504 -0.39467 C -0.00417 -0.41528 -0.00469 -0.44051 0.00017 -0.46018 C 0.00052 -0.4662 0.00121 -0.47222 0.00121 -0.47824 C 0.00121 -0.48055 -0.00504 -0.49444 -0.00608 -0.50046 C -0.00486 -0.52592 -0.00504 -0.51528 -0.00504 -0.53241 " pathEditMode="relative" rAng="0" ptsTypes="ffffffffff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" y="-19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16632"/>
            <a:ext cx="7772400" cy="310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97647"/>
            <a:ext cx="9144000" cy="3487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33910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260648"/>
            <a:ext cx="7772400" cy="261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54025" y="2739157"/>
            <a:ext cx="10053638" cy="3786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80152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1 Título"/>
          <p:cNvSpPr txBox="1">
            <a:spLocks/>
          </p:cNvSpPr>
          <p:nvPr/>
        </p:nvSpPr>
        <p:spPr>
          <a:xfrm>
            <a:off x="315717" y="4869160"/>
            <a:ext cx="7772400" cy="16140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CR" sz="4000" dirty="0">
              <a:solidFill>
                <a:schemeClr val="accent2"/>
              </a:solidFill>
              <a:latin typeface="JollyGood Proper Unicase Black" pitchFamily="50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-27384"/>
            <a:ext cx="7772400" cy="165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1052736"/>
            <a:ext cx="7772400" cy="3157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735" y="3933056"/>
            <a:ext cx="7986713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36134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Imagen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6" y="3314448"/>
            <a:ext cx="3312368" cy="3583445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606" y="12253"/>
            <a:ext cx="9255126" cy="3560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05767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1760" y="2564904"/>
            <a:ext cx="4320480" cy="4674058"/>
          </a:xfrm>
          <a:prstGeom prst="rect">
            <a:avLst/>
          </a:prstGeom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2861" y="5013176"/>
            <a:ext cx="739139" cy="968651"/>
          </a:xfrm>
          <a:prstGeom prst="rect">
            <a:avLst/>
          </a:prstGeom>
        </p:spPr>
      </p:pic>
      <p:pic>
        <p:nvPicPr>
          <p:cNvPr id="7" name="6 Imagen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4149080"/>
            <a:ext cx="739139" cy="968651"/>
          </a:xfrm>
          <a:prstGeom prst="rect">
            <a:avLst/>
          </a:prstGeom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09550" y="-243408"/>
            <a:ext cx="9564688" cy="351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22667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251520" y="4869160"/>
            <a:ext cx="8640960" cy="1008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sp>
        <p:nvSpPr>
          <p:cNvPr id="6" name="5 Rectángulo"/>
          <p:cNvSpPr/>
          <p:nvPr/>
        </p:nvSpPr>
        <p:spPr>
          <a:xfrm>
            <a:off x="251520" y="1721550"/>
            <a:ext cx="8640960" cy="134740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499" y="188640"/>
            <a:ext cx="8102600" cy="168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400" y="3212976"/>
            <a:ext cx="7821613" cy="168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16760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627" y="253901"/>
            <a:ext cx="8351837" cy="576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4194270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485453"/>
            <a:ext cx="6552728" cy="5620784"/>
          </a:xfrm>
          <a:prstGeom prst="rect">
            <a:avLst/>
          </a:prstGeom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81139" y="3501008"/>
            <a:ext cx="5267325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5451944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magen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7824" y="116632"/>
            <a:ext cx="2936783" cy="4896544"/>
          </a:xfrm>
          <a:prstGeom prst="rect">
            <a:avLst/>
          </a:prstGeom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4653136"/>
            <a:ext cx="6858000" cy="227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2835248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2204864"/>
            <a:ext cx="3528392" cy="4351340"/>
          </a:xfrm>
          <a:prstGeom prst="rect">
            <a:avLst/>
          </a:prstGeom>
        </p:spPr>
      </p:pic>
      <p:pic>
        <p:nvPicPr>
          <p:cNvPr id="3" name="2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1840" y="404664"/>
            <a:ext cx="4627379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23082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7412" y="1772817"/>
            <a:ext cx="4391879" cy="5085183"/>
          </a:xfrm>
          <a:prstGeom prst="rect">
            <a:avLst/>
          </a:prstGeom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5230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1647230"/>
            <a:ext cx="3379050" cy="4950122"/>
          </a:xfrm>
          <a:prstGeom prst="rect">
            <a:avLst/>
          </a:prstGeom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9952" y="1698937"/>
            <a:ext cx="4834902" cy="4034319"/>
          </a:xfrm>
          <a:prstGeom prst="rect">
            <a:avLst/>
          </a:prstGeom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5230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1642517"/>
            <a:ext cx="4853052" cy="5090776"/>
          </a:xfrm>
          <a:prstGeom prst="rect">
            <a:avLst/>
          </a:prstGeom>
        </p:spPr>
      </p:pic>
      <p:pic>
        <p:nvPicPr>
          <p:cNvPr id="7" name="6 Imagen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6096" y="1628800"/>
            <a:ext cx="2774027" cy="5229200"/>
          </a:xfrm>
          <a:prstGeom prst="rect">
            <a:avLst/>
          </a:prstGeom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47042"/>
            <a:ext cx="9144000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35648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6838" y="825500"/>
            <a:ext cx="9339263" cy="521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739798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6225" y="136525"/>
            <a:ext cx="8589963" cy="658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766436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9850" y="1401763"/>
            <a:ext cx="9285288" cy="406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367628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2015208" y="1183882"/>
            <a:ext cx="2061007" cy="17285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sp>
        <p:nvSpPr>
          <p:cNvPr id="5" name="4 Rectángulo"/>
          <p:cNvSpPr/>
          <p:nvPr/>
        </p:nvSpPr>
        <p:spPr>
          <a:xfrm>
            <a:off x="4857389" y="3559790"/>
            <a:ext cx="2061007" cy="17285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sp>
        <p:nvSpPr>
          <p:cNvPr id="6" name="5 Rectángulo"/>
          <p:cNvSpPr/>
          <p:nvPr/>
        </p:nvSpPr>
        <p:spPr>
          <a:xfrm>
            <a:off x="4854747" y="1163774"/>
            <a:ext cx="2061007" cy="17285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sp>
        <p:nvSpPr>
          <p:cNvPr id="7" name="6 Rectángulo"/>
          <p:cNvSpPr/>
          <p:nvPr/>
        </p:nvSpPr>
        <p:spPr>
          <a:xfrm>
            <a:off x="2004294" y="3564974"/>
            <a:ext cx="2061007" cy="17285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6215" y="4748431"/>
            <a:ext cx="1149896" cy="2109569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-243408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88105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771 -0.04027 C 0.06354 -0.05717 0.07014 -0.07337 0.07379 -0.08888 C 0.09201 -0.16828 0.13785 -0.22685 0.20017 -0.23333 C 0.23177 -0.2405 0.25226 -0.2375 0.29063 -0.2375 L 0.01528 -0.30694 L 0.02656 -0.50555 L -0.01458 -0.24583 L -0.22396 -0.25138 L -0.00417 -0.21111 L 0.00399 0.01528 L -0.0033 -4.81481E-6 " pathEditMode="relative" rAng="0" ptsTypes="fffAAAAAAAA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8" y="-20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" y="-57150"/>
            <a:ext cx="9029700" cy="698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6013927"/>
      </p:ext>
    </p:extLst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42863"/>
            <a:ext cx="9180512" cy="6950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7319354"/>
      </p:ext>
    </p:extLst>
  </p:cSld>
  <p:clrMapOvr>
    <a:masterClrMapping/>
  </p:clrMapOvr>
  <p:transition spd="slow">
    <p:push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188640"/>
            <a:ext cx="7772400" cy="257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6213" y="2764234"/>
            <a:ext cx="9498013" cy="412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33706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23875" y="1371600"/>
            <a:ext cx="10193338" cy="412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5672892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7022" y="0"/>
            <a:ext cx="61299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219394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08050" y="-759148"/>
            <a:ext cx="10961688" cy="915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4863164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1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9091" y="3717032"/>
            <a:ext cx="4111090" cy="2917928"/>
          </a:xfrm>
          <a:prstGeom prst="rect">
            <a:avLst/>
          </a:prstGeom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63" y="1556792"/>
            <a:ext cx="8040687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-27384"/>
            <a:ext cx="7772400" cy="168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45379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9304" y="254510"/>
            <a:ext cx="314369" cy="1066949"/>
          </a:xfrm>
          <a:prstGeom prst="rect">
            <a:avLst/>
          </a:prstGeom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4368" y="3087967"/>
            <a:ext cx="1105054" cy="971686"/>
          </a:xfrm>
          <a:prstGeom prst="rect">
            <a:avLst/>
          </a:prstGeom>
        </p:spPr>
      </p:pic>
      <p:pic>
        <p:nvPicPr>
          <p:cNvPr id="7" name="6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111" y="4059653"/>
            <a:ext cx="466790" cy="914528"/>
          </a:xfrm>
          <a:prstGeom prst="rect">
            <a:avLst/>
          </a:prstGeom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707" y="5662354"/>
            <a:ext cx="1314633" cy="914528"/>
          </a:xfrm>
          <a:prstGeom prst="rect">
            <a:avLst/>
          </a:prstGeom>
        </p:spPr>
      </p:pic>
      <p:pic>
        <p:nvPicPr>
          <p:cNvPr id="9" name="8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2177859"/>
            <a:ext cx="1276528" cy="933580"/>
          </a:xfrm>
          <a:prstGeom prst="rect">
            <a:avLst/>
          </a:prstGeom>
        </p:spPr>
      </p:pic>
      <p:pic>
        <p:nvPicPr>
          <p:cNvPr id="12" name="11 Imagen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9724" y="232125"/>
            <a:ext cx="1124107" cy="1362265"/>
          </a:xfrm>
          <a:prstGeom prst="rect">
            <a:avLst/>
          </a:prstGeom>
        </p:spPr>
      </p:pic>
      <p:pic>
        <p:nvPicPr>
          <p:cNvPr id="13" name="12 Imagen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8938" y="98756"/>
            <a:ext cx="1143160" cy="1028844"/>
          </a:xfrm>
          <a:prstGeom prst="rect">
            <a:avLst/>
          </a:prstGeom>
        </p:spPr>
      </p:pic>
      <p:grpSp>
        <p:nvGrpSpPr>
          <p:cNvPr id="19" name="18 Grupo"/>
          <p:cNvGrpSpPr/>
          <p:nvPr/>
        </p:nvGrpSpPr>
        <p:grpSpPr>
          <a:xfrm>
            <a:off x="7020272" y="5659703"/>
            <a:ext cx="1333665" cy="1047875"/>
            <a:chOff x="7020272" y="5659703"/>
            <a:chExt cx="1333665" cy="1047875"/>
          </a:xfrm>
        </p:grpSpPr>
        <p:pic>
          <p:nvPicPr>
            <p:cNvPr id="11" name="10 Imagen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20272" y="5659703"/>
              <a:ext cx="1181265" cy="895475"/>
            </a:xfrm>
            <a:prstGeom prst="rect">
              <a:avLst/>
            </a:prstGeom>
          </p:spPr>
        </p:pic>
        <p:pic>
          <p:nvPicPr>
            <p:cNvPr id="14" name="13 Imagen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72672" y="5812103"/>
              <a:ext cx="1181265" cy="895475"/>
            </a:xfrm>
            <a:prstGeom prst="rect">
              <a:avLst/>
            </a:prstGeom>
          </p:spPr>
        </p:pic>
      </p:grpSp>
      <p:pic>
        <p:nvPicPr>
          <p:cNvPr id="15" name="14 Imagen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707" y="340246"/>
            <a:ext cx="342948" cy="895475"/>
          </a:xfrm>
          <a:prstGeom prst="rect">
            <a:avLst/>
          </a:prstGeom>
        </p:spPr>
      </p:pic>
      <p:pic>
        <p:nvPicPr>
          <p:cNvPr id="16" name="15 Imagen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680" y="232125"/>
            <a:ext cx="724001" cy="895475"/>
          </a:xfrm>
          <a:prstGeom prst="rect">
            <a:avLst/>
          </a:prstGeom>
        </p:spPr>
      </p:pic>
      <p:pic>
        <p:nvPicPr>
          <p:cNvPr id="17" name="16 Imagen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5909" y="5559676"/>
            <a:ext cx="466790" cy="1095528"/>
          </a:xfrm>
          <a:prstGeom prst="rect">
            <a:avLst/>
          </a:prstGeom>
        </p:spPr>
      </p:pic>
      <p:pic>
        <p:nvPicPr>
          <p:cNvPr id="18" name="17 Imagen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7343" y="5500407"/>
            <a:ext cx="523948" cy="1076475"/>
          </a:xfrm>
          <a:prstGeom prst="rect">
            <a:avLst/>
          </a:prstGeom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1340768"/>
            <a:ext cx="7042150" cy="412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13821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Imagenes\2016\Iconos\smiley_51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260648"/>
            <a:ext cx="892110" cy="892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1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638294"/>
            <a:ext cx="3505689" cy="2238687"/>
          </a:xfrm>
          <a:prstGeom prst="rect">
            <a:avLst/>
          </a:prstGeom>
        </p:spPr>
      </p:pic>
      <p:pic>
        <p:nvPicPr>
          <p:cNvPr id="3" name="2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9991" y="1152758"/>
            <a:ext cx="6154009" cy="3000794"/>
          </a:xfrm>
          <a:prstGeom prst="rect">
            <a:avLst/>
          </a:prstGeom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4953397"/>
            <a:ext cx="9218613" cy="193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44624"/>
            <a:ext cx="3835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84103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9792" y="2492896"/>
            <a:ext cx="4176464" cy="4225216"/>
          </a:xfrm>
          <a:prstGeom prst="rect">
            <a:avLst/>
          </a:prstGeom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50" y="-553145"/>
            <a:ext cx="8572500" cy="3694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5681349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403" y="18058"/>
            <a:ext cx="7920037" cy="168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789" y="1340768"/>
            <a:ext cx="8577263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3861048"/>
            <a:ext cx="7772400" cy="271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26087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110" y="2318601"/>
            <a:ext cx="4862836" cy="3946011"/>
          </a:xfrm>
          <a:prstGeom prst="rect">
            <a:avLst/>
          </a:prstGeom>
        </p:spPr>
      </p:pic>
      <p:cxnSp>
        <p:nvCxnSpPr>
          <p:cNvPr id="9" name="8 Conector angular"/>
          <p:cNvCxnSpPr/>
          <p:nvPr/>
        </p:nvCxnSpPr>
        <p:spPr>
          <a:xfrm>
            <a:off x="-900608" y="2564904"/>
            <a:ext cx="5169718" cy="1182451"/>
          </a:xfrm>
          <a:prstGeom prst="bentConnector3">
            <a:avLst>
              <a:gd name="adj1" fmla="val 3202"/>
            </a:avLst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2588" y="-171400"/>
            <a:ext cx="8377237" cy="236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8261" y="4291607"/>
            <a:ext cx="4694237" cy="201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60201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H:\Imagenes\2016\Iconos\clock_retro_red_51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745" y="1484784"/>
            <a:ext cx="1892846" cy="1892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4 Conector angular"/>
          <p:cNvCxnSpPr/>
          <p:nvPr/>
        </p:nvCxnSpPr>
        <p:spPr>
          <a:xfrm>
            <a:off x="0" y="3537883"/>
            <a:ext cx="9540552" cy="0"/>
          </a:xfrm>
          <a:prstGeom prst="straightConnector1">
            <a:avLst/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10 Imagen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3297" y="1633922"/>
            <a:ext cx="2329533" cy="1903961"/>
          </a:xfrm>
          <a:prstGeom prst="rect">
            <a:avLst/>
          </a:prstGeom>
        </p:spPr>
      </p:pic>
      <p:pic>
        <p:nvPicPr>
          <p:cNvPr id="15" name="14 Imagen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457" y="1576289"/>
            <a:ext cx="966589" cy="1153037"/>
          </a:xfrm>
          <a:prstGeom prst="rect">
            <a:avLst/>
          </a:prstGeom>
        </p:spPr>
      </p:pic>
      <p:pic>
        <p:nvPicPr>
          <p:cNvPr id="16" name="15 Imagen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9530" y="1844824"/>
            <a:ext cx="924500" cy="1512168"/>
          </a:xfrm>
          <a:prstGeom prst="rect">
            <a:avLst/>
          </a:prstGeom>
        </p:spPr>
      </p:pic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3558827"/>
            <a:ext cx="3236913" cy="2030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0550" y="3501008"/>
            <a:ext cx="3041650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3543796"/>
            <a:ext cx="2652713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470118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683568" y="86767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CR" sz="4000" dirty="0">
              <a:solidFill>
                <a:schemeClr val="accent1">
                  <a:lumMod val="75000"/>
                </a:schemeClr>
              </a:solidFill>
              <a:latin typeface="Acto UltraBlack" pitchFamily="50" charset="0"/>
            </a:endParaRPr>
          </a:p>
        </p:txBody>
      </p:sp>
      <p:cxnSp>
        <p:nvCxnSpPr>
          <p:cNvPr id="17" name="16 Conector angular"/>
          <p:cNvCxnSpPr/>
          <p:nvPr/>
        </p:nvCxnSpPr>
        <p:spPr>
          <a:xfrm flipV="1">
            <a:off x="5436096" y="764704"/>
            <a:ext cx="4320480" cy="3451116"/>
          </a:xfrm>
          <a:prstGeom prst="bentConnector3">
            <a:avLst>
              <a:gd name="adj1" fmla="val 50000"/>
            </a:avLst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4 Conector angular"/>
          <p:cNvCxnSpPr/>
          <p:nvPr/>
        </p:nvCxnSpPr>
        <p:spPr>
          <a:xfrm>
            <a:off x="-3348880" y="3537883"/>
            <a:ext cx="4680520" cy="0"/>
          </a:xfrm>
          <a:prstGeom prst="straightConnector1">
            <a:avLst/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2377479"/>
            <a:ext cx="5767387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5582393"/>
      </p:ext>
    </p:extLst>
  </p:cSld>
  <p:clrMapOvr>
    <a:masterClrMapping/>
  </p:clrMapOvr>
  <p:transition spd="slow">
    <p:push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7" y="0"/>
            <a:ext cx="7847569" cy="6858000"/>
          </a:xfrm>
          <a:prstGeom prst="rect">
            <a:avLst/>
          </a:prstGeom>
        </p:spPr>
      </p:pic>
      <p:cxnSp>
        <p:nvCxnSpPr>
          <p:cNvPr id="6" name="4 Conector angular"/>
          <p:cNvCxnSpPr/>
          <p:nvPr/>
        </p:nvCxnSpPr>
        <p:spPr>
          <a:xfrm>
            <a:off x="-324544" y="764704"/>
            <a:ext cx="4680520" cy="0"/>
          </a:xfrm>
          <a:prstGeom prst="straightConnector1">
            <a:avLst/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4 Conector angular"/>
          <p:cNvCxnSpPr/>
          <p:nvPr/>
        </p:nvCxnSpPr>
        <p:spPr>
          <a:xfrm>
            <a:off x="6300192" y="5877272"/>
            <a:ext cx="3960440" cy="0"/>
          </a:xfrm>
          <a:prstGeom prst="straightConnector1">
            <a:avLst/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9946090"/>
      </p:ext>
    </p:extLst>
  </p:cSld>
  <p:clrMapOvr>
    <a:masterClrMapping/>
  </p:clrMapOvr>
  <p:transition spd="slow">
    <p:push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4 Conector angular"/>
          <p:cNvCxnSpPr/>
          <p:nvPr/>
        </p:nvCxnSpPr>
        <p:spPr>
          <a:xfrm>
            <a:off x="-2988840" y="5877272"/>
            <a:ext cx="4680520" cy="0"/>
          </a:xfrm>
          <a:prstGeom prst="straightConnector1">
            <a:avLst/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angular"/>
          <p:cNvCxnSpPr/>
          <p:nvPr/>
        </p:nvCxnSpPr>
        <p:spPr>
          <a:xfrm flipV="1">
            <a:off x="4793779" y="1196752"/>
            <a:ext cx="4890789" cy="4243204"/>
          </a:xfrm>
          <a:prstGeom prst="bentConnector3">
            <a:avLst>
              <a:gd name="adj1" fmla="val 50000"/>
            </a:avLst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0669" y="4465711"/>
            <a:ext cx="5389563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3337383"/>
      </p:ext>
    </p:extLst>
  </p:cSld>
  <p:clrMapOvr>
    <a:masterClrMapping/>
  </p:clrMapOvr>
  <p:transition spd="slow">
    <p:push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624" y="260647"/>
            <a:ext cx="6192688" cy="6488266"/>
          </a:xfrm>
          <a:prstGeom prst="rect">
            <a:avLst/>
          </a:prstGeom>
        </p:spPr>
      </p:pic>
      <p:cxnSp>
        <p:nvCxnSpPr>
          <p:cNvPr id="5" name="4 Conector angular"/>
          <p:cNvCxnSpPr/>
          <p:nvPr/>
        </p:nvCxnSpPr>
        <p:spPr>
          <a:xfrm>
            <a:off x="6876256" y="3504780"/>
            <a:ext cx="4680520" cy="0"/>
          </a:xfrm>
          <a:prstGeom prst="straightConnector1">
            <a:avLst/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4 Conector angular"/>
          <p:cNvCxnSpPr/>
          <p:nvPr/>
        </p:nvCxnSpPr>
        <p:spPr>
          <a:xfrm>
            <a:off x="-3060848" y="1196752"/>
            <a:ext cx="4680520" cy="0"/>
          </a:xfrm>
          <a:prstGeom prst="straightConnector1">
            <a:avLst/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7801635"/>
      </p:ext>
    </p:extLst>
  </p:cSld>
  <p:clrMapOvr>
    <a:masterClrMapping/>
  </p:clrMapOvr>
  <p:transition spd="slow">
    <p:push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4 Conector angular"/>
          <p:cNvCxnSpPr/>
          <p:nvPr/>
        </p:nvCxnSpPr>
        <p:spPr>
          <a:xfrm>
            <a:off x="-3348880" y="3504780"/>
            <a:ext cx="4680520" cy="0"/>
          </a:xfrm>
          <a:prstGeom prst="straightConnector1">
            <a:avLst/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angular"/>
          <p:cNvCxnSpPr/>
          <p:nvPr/>
        </p:nvCxnSpPr>
        <p:spPr>
          <a:xfrm flipV="1">
            <a:off x="4806887" y="1196752"/>
            <a:ext cx="4890789" cy="2747286"/>
          </a:xfrm>
          <a:prstGeom prst="bentConnector3">
            <a:avLst>
              <a:gd name="adj1" fmla="val 50000"/>
            </a:avLst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2204864"/>
            <a:ext cx="6396037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2762458"/>
      </p:ext>
    </p:extLst>
  </p:cSld>
  <p:clrMapOvr>
    <a:masterClrMapping/>
  </p:clrMapOvr>
  <p:transition spd="slow">
    <p:push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4 Conector angular"/>
          <p:cNvCxnSpPr/>
          <p:nvPr/>
        </p:nvCxnSpPr>
        <p:spPr>
          <a:xfrm>
            <a:off x="-3204864" y="1196752"/>
            <a:ext cx="4680520" cy="0"/>
          </a:xfrm>
          <a:prstGeom prst="straightConnector1">
            <a:avLst/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n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1603" y="129200"/>
            <a:ext cx="6244733" cy="6503814"/>
          </a:xfrm>
          <a:prstGeom prst="rect">
            <a:avLst/>
          </a:prstGeom>
        </p:spPr>
      </p:pic>
      <p:cxnSp>
        <p:nvCxnSpPr>
          <p:cNvPr id="6" name="4 Conector angular"/>
          <p:cNvCxnSpPr/>
          <p:nvPr/>
        </p:nvCxnSpPr>
        <p:spPr>
          <a:xfrm>
            <a:off x="5796136" y="3429000"/>
            <a:ext cx="4680520" cy="0"/>
          </a:xfrm>
          <a:prstGeom prst="straightConnector1">
            <a:avLst/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0130539"/>
      </p:ext>
    </p:extLst>
  </p:cSld>
  <p:clrMapOvr>
    <a:masterClrMapping/>
  </p:clrMapOvr>
  <p:transition spd="slow">
    <p:push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6 Conector angular"/>
          <p:cNvCxnSpPr/>
          <p:nvPr/>
        </p:nvCxnSpPr>
        <p:spPr>
          <a:xfrm flipV="1">
            <a:off x="4644008" y="1196752"/>
            <a:ext cx="5040560" cy="2880320"/>
          </a:xfrm>
          <a:prstGeom prst="bentConnector3">
            <a:avLst>
              <a:gd name="adj1" fmla="val 50000"/>
            </a:avLst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4 Conector angular"/>
          <p:cNvCxnSpPr/>
          <p:nvPr/>
        </p:nvCxnSpPr>
        <p:spPr>
          <a:xfrm>
            <a:off x="-2844824" y="3429000"/>
            <a:ext cx="4680520" cy="0"/>
          </a:xfrm>
          <a:prstGeom prst="straightConnector1">
            <a:avLst/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86693" y="2665511"/>
            <a:ext cx="5389563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5559567"/>
      </p:ext>
    </p:extLst>
  </p:cSld>
  <p:clrMapOvr>
    <a:masterClrMapping/>
  </p:clrMapOvr>
  <p:transition spd="slow">
    <p:push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4 Conector angular"/>
          <p:cNvCxnSpPr/>
          <p:nvPr/>
        </p:nvCxnSpPr>
        <p:spPr>
          <a:xfrm>
            <a:off x="6948264" y="5741987"/>
            <a:ext cx="4680520" cy="0"/>
          </a:xfrm>
          <a:prstGeom prst="straightConnector1">
            <a:avLst/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4 Conector angular"/>
          <p:cNvCxnSpPr/>
          <p:nvPr/>
        </p:nvCxnSpPr>
        <p:spPr>
          <a:xfrm>
            <a:off x="-3348880" y="1196752"/>
            <a:ext cx="4680520" cy="0"/>
          </a:xfrm>
          <a:prstGeom prst="straightConnector1">
            <a:avLst/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1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102" y="476672"/>
            <a:ext cx="6109753" cy="568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357461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1749121"/>
            <a:ext cx="4419600" cy="4381500"/>
          </a:xfrm>
          <a:prstGeom prst="rect">
            <a:avLst/>
          </a:prstGeom>
        </p:spPr>
      </p:pic>
      <p:sp>
        <p:nvSpPr>
          <p:cNvPr id="4" name="3 Flecha curvada hacia arriba"/>
          <p:cNvSpPr/>
          <p:nvPr/>
        </p:nvSpPr>
        <p:spPr>
          <a:xfrm flipH="1">
            <a:off x="2627784" y="4941168"/>
            <a:ext cx="4464496" cy="1656184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>
              <a:solidFill>
                <a:schemeClr val="tx1"/>
              </a:solidFill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5292080" y="4581127"/>
            <a:ext cx="3091880" cy="1446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940" y="-27384"/>
            <a:ext cx="7937500" cy="168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45298" y="1772816"/>
            <a:ext cx="3359150" cy="437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72044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4 Conector angular"/>
          <p:cNvCxnSpPr/>
          <p:nvPr/>
        </p:nvCxnSpPr>
        <p:spPr>
          <a:xfrm>
            <a:off x="7524328" y="2996952"/>
            <a:ext cx="2448272" cy="0"/>
          </a:xfrm>
          <a:prstGeom prst="straightConnector1">
            <a:avLst/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angular"/>
          <p:cNvCxnSpPr/>
          <p:nvPr/>
        </p:nvCxnSpPr>
        <p:spPr>
          <a:xfrm flipV="1">
            <a:off x="-2268760" y="1833630"/>
            <a:ext cx="4392488" cy="3908357"/>
          </a:xfrm>
          <a:prstGeom prst="bentConnector3">
            <a:avLst>
              <a:gd name="adj1" fmla="val 74206"/>
            </a:avLst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2983" y="866949"/>
            <a:ext cx="6321425" cy="3786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917992"/>
      </p:ext>
    </p:extLst>
  </p:cSld>
  <p:clrMapOvr>
    <a:masterClrMapping/>
  </p:clrMapOvr>
  <p:transition spd="slow">
    <p:push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4 Conector angular"/>
          <p:cNvCxnSpPr/>
          <p:nvPr/>
        </p:nvCxnSpPr>
        <p:spPr>
          <a:xfrm>
            <a:off x="-972616" y="2996952"/>
            <a:ext cx="2448272" cy="0"/>
          </a:xfrm>
          <a:prstGeom prst="straightConnector1">
            <a:avLst/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258" y="260648"/>
            <a:ext cx="7424454" cy="6912768"/>
          </a:xfrm>
          <a:prstGeom prst="rect">
            <a:avLst/>
          </a:prstGeom>
        </p:spPr>
      </p:pic>
      <p:cxnSp>
        <p:nvCxnSpPr>
          <p:cNvPr id="6" name="4 Conector angular"/>
          <p:cNvCxnSpPr/>
          <p:nvPr/>
        </p:nvCxnSpPr>
        <p:spPr>
          <a:xfrm>
            <a:off x="7079775" y="4365104"/>
            <a:ext cx="2604793" cy="0"/>
          </a:xfrm>
          <a:prstGeom prst="straightConnector1">
            <a:avLst/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8854371"/>
      </p:ext>
    </p:extLst>
  </p:cSld>
  <p:clrMapOvr>
    <a:masterClrMapping/>
  </p:clrMapOvr>
  <p:transition spd="slow">
    <p:push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4 Conector angular"/>
          <p:cNvCxnSpPr/>
          <p:nvPr/>
        </p:nvCxnSpPr>
        <p:spPr>
          <a:xfrm>
            <a:off x="-1332656" y="4365104"/>
            <a:ext cx="2604793" cy="0"/>
          </a:xfrm>
          <a:prstGeom prst="straightConnector1">
            <a:avLst/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4 Conector angular"/>
          <p:cNvCxnSpPr/>
          <p:nvPr/>
        </p:nvCxnSpPr>
        <p:spPr>
          <a:xfrm>
            <a:off x="4847527" y="908720"/>
            <a:ext cx="4981057" cy="0"/>
          </a:xfrm>
          <a:prstGeom prst="straightConnector1">
            <a:avLst/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33488" y="-338138"/>
            <a:ext cx="6675437" cy="7540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9538600"/>
      </p:ext>
    </p:extLst>
  </p:cSld>
  <p:clrMapOvr>
    <a:masterClrMapping/>
  </p:clrMapOvr>
  <p:transition spd="slow">
    <p:push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4 Conector angular"/>
          <p:cNvCxnSpPr/>
          <p:nvPr/>
        </p:nvCxnSpPr>
        <p:spPr>
          <a:xfrm>
            <a:off x="8015879" y="1628800"/>
            <a:ext cx="2604793" cy="0"/>
          </a:xfrm>
          <a:prstGeom prst="straightConnector1">
            <a:avLst/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4 Conector angular"/>
          <p:cNvCxnSpPr/>
          <p:nvPr/>
        </p:nvCxnSpPr>
        <p:spPr>
          <a:xfrm>
            <a:off x="-3060848" y="908720"/>
            <a:ext cx="4981057" cy="0"/>
          </a:xfrm>
          <a:prstGeom prst="straightConnector1">
            <a:avLst/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3382" y="-123056"/>
            <a:ext cx="687705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5729574"/>
      </p:ext>
    </p:extLst>
  </p:cSld>
  <p:clrMapOvr>
    <a:masterClrMapping/>
  </p:clrMapOvr>
  <p:transition spd="slow">
    <p:push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3648" y="188640"/>
            <a:ext cx="7519042" cy="4968552"/>
          </a:xfrm>
          <a:prstGeom prst="rect">
            <a:avLst/>
          </a:prstGeom>
        </p:spPr>
      </p:pic>
      <p:cxnSp>
        <p:nvCxnSpPr>
          <p:cNvPr id="6" name="5 Conector angular"/>
          <p:cNvCxnSpPr/>
          <p:nvPr/>
        </p:nvCxnSpPr>
        <p:spPr>
          <a:xfrm rot="5400000" flipH="1" flipV="1">
            <a:off x="7069345" y="2242903"/>
            <a:ext cx="925069" cy="4737423"/>
          </a:xfrm>
          <a:prstGeom prst="bentConnector4">
            <a:avLst>
              <a:gd name="adj1" fmla="val -24712"/>
              <a:gd name="adj2" fmla="val 89679"/>
            </a:avLst>
          </a:prstGeom>
          <a:ln w="120650">
            <a:solidFill>
              <a:schemeClr val="tx2">
                <a:lumMod val="60000"/>
                <a:lumOff val="40000"/>
              </a:schemeClr>
            </a:solidFill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4 Conector angular"/>
          <p:cNvCxnSpPr/>
          <p:nvPr/>
        </p:nvCxnSpPr>
        <p:spPr>
          <a:xfrm>
            <a:off x="-1260648" y="1628800"/>
            <a:ext cx="2604793" cy="0"/>
          </a:xfrm>
          <a:prstGeom prst="straightConnector1">
            <a:avLst/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3336340"/>
      </p:ext>
    </p:extLst>
  </p:cSld>
  <p:clrMapOvr>
    <a:masterClrMapping/>
  </p:clrMapOvr>
  <p:transition spd="slow">
    <p:push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4 Conector angular"/>
          <p:cNvCxnSpPr/>
          <p:nvPr/>
        </p:nvCxnSpPr>
        <p:spPr>
          <a:xfrm>
            <a:off x="-1260648" y="5301208"/>
            <a:ext cx="2604793" cy="0"/>
          </a:xfrm>
          <a:prstGeom prst="straightConnector1">
            <a:avLst/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angular"/>
          <p:cNvCxnSpPr/>
          <p:nvPr/>
        </p:nvCxnSpPr>
        <p:spPr>
          <a:xfrm flipV="1">
            <a:off x="5508104" y="908720"/>
            <a:ext cx="4824536" cy="4392488"/>
          </a:xfrm>
          <a:prstGeom prst="bentConnector3">
            <a:avLst>
              <a:gd name="adj1" fmla="val 50000"/>
            </a:avLst>
          </a:prstGeom>
          <a:ln w="120650">
            <a:solidFill>
              <a:schemeClr val="tx2">
                <a:lumMod val="60000"/>
                <a:lumOff val="40000"/>
              </a:schemeClr>
            </a:solidFill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4393703"/>
            <a:ext cx="5591175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90032"/>
      </p:ext>
    </p:extLst>
  </p:cSld>
  <p:clrMapOvr>
    <a:masterClrMapping/>
  </p:clrMapOvr>
  <p:transition spd="slow">
    <p:push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656" y="0"/>
            <a:ext cx="6551710" cy="6453336"/>
          </a:xfrm>
          <a:prstGeom prst="rect">
            <a:avLst/>
          </a:prstGeom>
        </p:spPr>
      </p:pic>
      <p:cxnSp>
        <p:nvCxnSpPr>
          <p:cNvPr id="7" name="4 Conector angular"/>
          <p:cNvCxnSpPr/>
          <p:nvPr/>
        </p:nvCxnSpPr>
        <p:spPr>
          <a:xfrm>
            <a:off x="-3636912" y="908720"/>
            <a:ext cx="4981057" cy="0"/>
          </a:xfrm>
          <a:prstGeom prst="straightConnector1">
            <a:avLst/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4 Conector angular"/>
          <p:cNvCxnSpPr/>
          <p:nvPr/>
        </p:nvCxnSpPr>
        <p:spPr>
          <a:xfrm>
            <a:off x="7848653" y="1700808"/>
            <a:ext cx="2376264" cy="0"/>
          </a:xfrm>
          <a:prstGeom prst="straightConnector1">
            <a:avLst/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9766550"/>
      </p:ext>
    </p:extLst>
  </p:cSld>
  <p:clrMapOvr>
    <a:masterClrMapping/>
  </p:clrMapOvr>
  <p:transition spd="slow">
    <p:push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4 Conector angular"/>
          <p:cNvCxnSpPr/>
          <p:nvPr/>
        </p:nvCxnSpPr>
        <p:spPr>
          <a:xfrm>
            <a:off x="6876256" y="2780928"/>
            <a:ext cx="3252865" cy="0"/>
          </a:xfrm>
          <a:prstGeom prst="straightConnector1">
            <a:avLst/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4 Conector angular"/>
          <p:cNvCxnSpPr/>
          <p:nvPr/>
        </p:nvCxnSpPr>
        <p:spPr>
          <a:xfrm>
            <a:off x="-1260648" y="1700808"/>
            <a:ext cx="2376264" cy="0"/>
          </a:xfrm>
          <a:prstGeom prst="straightConnector1">
            <a:avLst/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-99392"/>
            <a:ext cx="6456363" cy="3786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7190788"/>
      </p:ext>
    </p:extLst>
  </p:cSld>
  <p:clrMapOvr>
    <a:masterClrMapping/>
  </p:clrMapOvr>
  <p:transition spd="slow">
    <p:push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933" y="1268760"/>
            <a:ext cx="8015178" cy="4358206"/>
          </a:xfrm>
          <a:prstGeom prst="rect">
            <a:avLst/>
          </a:prstGeom>
        </p:spPr>
      </p:pic>
      <p:cxnSp>
        <p:nvCxnSpPr>
          <p:cNvPr id="7" name="4 Conector angular"/>
          <p:cNvCxnSpPr/>
          <p:nvPr/>
        </p:nvCxnSpPr>
        <p:spPr>
          <a:xfrm>
            <a:off x="-2268760" y="2780928"/>
            <a:ext cx="3252865" cy="0"/>
          </a:xfrm>
          <a:prstGeom prst="straightConnector1">
            <a:avLst/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angular"/>
          <p:cNvCxnSpPr/>
          <p:nvPr/>
        </p:nvCxnSpPr>
        <p:spPr>
          <a:xfrm flipV="1">
            <a:off x="5139522" y="692696"/>
            <a:ext cx="5561700" cy="432048"/>
          </a:xfrm>
          <a:prstGeom prst="bentConnector3">
            <a:avLst>
              <a:gd name="adj1" fmla="val 1745"/>
            </a:avLst>
          </a:prstGeom>
          <a:ln w="120650">
            <a:solidFill>
              <a:schemeClr val="tx2">
                <a:lumMod val="60000"/>
                <a:lumOff val="40000"/>
              </a:schemeClr>
            </a:solidFill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4098504"/>
      </p:ext>
    </p:extLst>
  </p:cSld>
  <p:clrMapOvr>
    <a:masterClrMapping/>
  </p:clrMapOvr>
  <p:transition spd="slow">
    <p:push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4 Conector angular"/>
          <p:cNvCxnSpPr/>
          <p:nvPr/>
        </p:nvCxnSpPr>
        <p:spPr>
          <a:xfrm>
            <a:off x="-1548680" y="692696"/>
            <a:ext cx="2376264" cy="0"/>
          </a:xfrm>
          <a:prstGeom prst="straightConnector1">
            <a:avLst/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244" y="-99392"/>
            <a:ext cx="9004300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825" y="2739157"/>
            <a:ext cx="8132763" cy="3786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685923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2012902" y="1375504"/>
            <a:ext cx="2061007" cy="17285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sp>
        <p:nvSpPr>
          <p:cNvPr id="5" name="4 Rectángulo"/>
          <p:cNvSpPr/>
          <p:nvPr/>
        </p:nvSpPr>
        <p:spPr>
          <a:xfrm>
            <a:off x="4855083" y="3751412"/>
            <a:ext cx="2061007" cy="17285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sp>
        <p:nvSpPr>
          <p:cNvPr id="6" name="5 Rectángulo"/>
          <p:cNvSpPr/>
          <p:nvPr/>
        </p:nvSpPr>
        <p:spPr>
          <a:xfrm>
            <a:off x="4852441" y="1355396"/>
            <a:ext cx="2061007" cy="17285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sp>
        <p:nvSpPr>
          <p:cNvPr id="7" name="6 Rectángulo"/>
          <p:cNvSpPr/>
          <p:nvPr/>
        </p:nvSpPr>
        <p:spPr>
          <a:xfrm>
            <a:off x="2001988" y="3756596"/>
            <a:ext cx="2061007" cy="17285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cxnSp>
        <p:nvCxnSpPr>
          <p:cNvPr id="15" name="14 Conector recto de flecha"/>
          <p:cNvCxnSpPr/>
          <p:nvPr/>
        </p:nvCxnSpPr>
        <p:spPr>
          <a:xfrm flipV="1">
            <a:off x="4431750" y="1232082"/>
            <a:ext cx="0" cy="1170002"/>
          </a:xfrm>
          <a:prstGeom prst="straightConnector1">
            <a:avLst/>
          </a:prstGeom>
          <a:ln w="1016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1 Imagen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3909" y="5013176"/>
            <a:ext cx="789446" cy="1801218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032" y="14759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14921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38889E-6 -5.92593E-6 C 0.00572 -0.03797 -0.00504 -0.07686 0.00416 -0.11389 C 0.00451 -0.11806 0.00468 -0.12223 0.0052 -0.12639 C 0.00572 -0.13102 0.00728 -0.14028 0.00728 -0.14028 C 0.00763 -0.15764 0.00572 -0.18241 0.01041 -0.20139 C 0.00971 -0.21297 0.01076 -0.22501 0.00833 -0.23612 C 0.00763 -0.23936 0.00416 -0.24445 0.00416 -0.24445 C 0.00503 -0.26482 0.00451 -0.29005 0.00937 -0.30973 C 0.00971 -0.31575 0.01041 -0.32176 0.01041 -0.32778 C 0.01041 -0.3301 0.00416 -0.34399 0.00312 -0.35001 C 0.00433 -0.37547 0.00416 -0.36482 0.00416 -0.38195 " pathEditMode="relative" ptsTypes="ffffffffff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1638" y="-141163"/>
            <a:ext cx="9948863" cy="3786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825" y="3212976"/>
            <a:ext cx="8132763" cy="3554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25633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5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5656" y="260648"/>
            <a:ext cx="6310749" cy="6160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357461"/>
      </p:ext>
    </p:extLst>
  </p:cSld>
  <p:clrMapOvr>
    <a:masterClrMapping/>
  </p:clrMapOvr>
  <p:transition spd="slow">
    <p:push dir="u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0358"/>
            <a:ext cx="9324528" cy="3693563"/>
          </a:xfrm>
          <a:prstGeom prst="rect">
            <a:avLst/>
          </a:prstGeom>
        </p:spPr>
      </p:pic>
      <p:pic>
        <p:nvPicPr>
          <p:cNvPr id="5" name="Imagen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54239"/>
            <a:ext cx="9144000" cy="3232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374200"/>
      </p:ext>
    </p:extLst>
  </p:cSld>
  <p:clrMapOvr>
    <a:masterClrMapping/>
  </p:clrMapOvr>
  <p:transition spd="slow">
    <p:push dir="u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600"/>
          <a:stretch/>
        </p:blipFill>
        <p:spPr>
          <a:xfrm>
            <a:off x="-1" y="0"/>
            <a:ext cx="9396113" cy="3720467"/>
          </a:xfrm>
          <a:prstGeom prst="rect">
            <a:avLst/>
          </a:prstGeom>
        </p:spPr>
      </p:pic>
      <p:pic>
        <p:nvPicPr>
          <p:cNvPr id="7" name="Imagen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889" y="3648647"/>
            <a:ext cx="9169889" cy="3241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125076"/>
      </p:ext>
    </p:extLst>
  </p:cSld>
  <p:clrMapOvr>
    <a:masterClrMapping/>
  </p:clrMapOvr>
  <p:transition spd="slow">
    <p:push dir="u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600"/>
          <a:stretch/>
        </p:blipFill>
        <p:spPr>
          <a:xfrm>
            <a:off x="0" y="-49472"/>
            <a:ext cx="9330522" cy="3694496"/>
          </a:xfrm>
          <a:prstGeom prst="rect">
            <a:avLst/>
          </a:prstGeom>
        </p:spPr>
      </p:pic>
      <p:pic>
        <p:nvPicPr>
          <p:cNvPr id="9" name="Imagen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45024"/>
            <a:ext cx="9168700" cy="3241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00763"/>
      </p:ext>
    </p:extLst>
  </p:cSld>
  <p:clrMapOvr>
    <a:masterClrMapping/>
  </p:clrMapOvr>
  <p:transition spd="slow">
    <p:push dir="u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6" y="2169575"/>
            <a:ext cx="3468601" cy="4443780"/>
          </a:xfrm>
          <a:prstGeom prst="rect">
            <a:avLst/>
          </a:prstGeom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1775" y="-315416"/>
            <a:ext cx="9607550" cy="2871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6482080"/>
      </p:ext>
    </p:extLst>
  </p:cSld>
  <p:clrMapOvr>
    <a:masterClrMapping/>
  </p:clrMapOvr>
  <p:transition spd="slow">
    <p:push dir="u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1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6" y="2276872"/>
            <a:ext cx="3072650" cy="2749534"/>
          </a:xfrm>
          <a:prstGeom prst="rect">
            <a:avLst/>
          </a:prstGeom>
        </p:spPr>
      </p:pic>
      <p:pic>
        <p:nvPicPr>
          <p:cNvPr id="4" name="Imagen 1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296251"/>
            <a:ext cx="2926334" cy="2597121"/>
          </a:xfrm>
          <a:prstGeom prst="rect">
            <a:avLst/>
          </a:prstGeom>
        </p:spPr>
      </p:pic>
      <p:pic>
        <p:nvPicPr>
          <p:cNvPr id="5" name="Imagen 1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7598" y="3876791"/>
            <a:ext cx="3072650" cy="2749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993268"/>
      </p:ext>
    </p:extLst>
  </p:cSld>
  <p:clrMapOvr>
    <a:masterClrMapping/>
  </p:clrMapOvr>
  <p:transition spd="slow">
    <p:push dir="u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87363" y="371475"/>
            <a:ext cx="10120313" cy="612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4699692"/>
      </p:ext>
    </p:extLst>
  </p:cSld>
  <p:clrMapOvr>
    <a:masterClrMapping/>
  </p:clrMapOvr>
  <p:transition spd="slow">
    <p:push dir="u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4 Conector angular"/>
          <p:cNvCxnSpPr/>
          <p:nvPr/>
        </p:nvCxnSpPr>
        <p:spPr>
          <a:xfrm>
            <a:off x="5652120" y="3068960"/>
            <a:ext cx="4032448" cy="3240360"/>
          </a:xfrm>
          <a:prstGeom prst="bentConnector3">
            <a:avLst>
              <a:gd name="adj1" fmla="val 50000"/>
            </a:avLst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4 Conector angular"/>
          <p:cNvCxnSpPr/>
          <p:nvPr/>
        </p:nvCxnSpPr>
        <p:spPr>
          <a:xfrm>
            <a:off x="-1260648" y="827491"/>
            <a:ext cx="2376264" cy="0"/>
          </a:xfrm>
          <a:prstGeom prst="straightConnector1">
            <a:avLst/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7213" y="76497"/>
            <a:ext cx="5614987" cy="4792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3517399"/>
      </p:ext>
    </p:extLst>
  </p:cSld>
  <p:clrMapOvr>
    <a:masterClrMapping/>
  </p:clrMapOvr>
  <p:transition spd="slow">
    <p:push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0418" y="153128"/>
            <a:ext cx="2706859" cy="1371719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245" y="153129"/>
            <a:ext cx="2706859" cy="1371719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3728" y="1988840"/>
            <a:ext cx="5264173" cy="4705158"/>
          </a:xfrm>
          <a:prstGeom prst="rect">
            <a:avLst/>
          </a:prstGeom>
        </p:spPr>
      </p:pic>
      <p:cxnSp>
        <p:nvCxnSpPr>
          <p:cNvPr id="9" name="Conector angular 8"/>
          <p:cNvCxnSpPr>
            <a:endCxn id="17" idx="2"/>
          </p:cNvCxnSpPr>
          <p:nvPr/>
        </p:nvCxnSpPr>
        <p:spPr>
          <a:xfrm rot="16200000" flipH="1">
            <a:off x="554460" y="2617878"/>
            <a:ext cx="2728682" cy="526251"/>
          </a:xfrm>
          <a:prstGeom prst="bentConnector2">
            <a:avLst/>
          </a:prstGeom>
          <a:ln w="76200">
            <a:solidFill>
              <a:srgbClr val="002060"/>
            </a:solidFill>
            <a:headEnd type="triangl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Elipse 13"/>
          <p:cNvSpPr/>
          <p:nvPr/>
        </p:nvSpPr>
        <p:spPr>
          <a:xfrm>
            <a:off x="3980592" y="3757227"/>
            <a:ext cx="1550443" cy="1344658"/>
          </a:xfrm>
          <a:prstGeom prst="ellipse">
            <a:avLst/>
          </a:prstGeom>
          <a:noFill/>
          <a:ln w="762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sp>
        <p:nvSpPr>
          <p:cNvPr id="17" name="Elipse 16"/>
          <p:cNvSpPr/>
          <p:nvPr/>
        </p:nvSpPr>
        <p:spPr>
          <a:xfrm>
            <a:off x="2181927" y="3573016"/>
            <a:ext cx="1740466" cy="1344658"/>
          </a:xfrm>
          <a:prstGeom prst="ellipse">
            <a:avLst/>
          </a:prstGeom>
          <a:noFill/>
          <a:ln w="76200"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cxnSp>
        <p:nvCxnSpPr>
          <p:cNvPr id="19" name="Conector angular 18"/>
          <p:cNvCxnSpPr>
            <a:endCxn id="14" idx="1"/>
          </p:cNvCxnSpPr>
          <p:nvPr/>
        </p:nvCxnSpPr>
        <p:spPr>
          <a:xfrm rot="5400000">
            <a:off x="3262988" y="2461323"/>
            <a:ext cx="2437486" cy="548164"/>
          </a:xfrm>
          <a:prstGeom prst="bentConnector3">
            <a:avLst>
              <a:gd name="adj1" fmla="val 15612"/>
            </a:avLst>
          </a:prstGeom>
          <a:ln w="76200">
            <a:solidFill>
              <a:srgbClr val="FF0000"/>
            </a:solidFill>
            <a:headEnd type="triangl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Elipse 25"/>
          <p:cNvSpPr/>
          <p:nvPr/>
        </p:nvSpPr>
        <p:spPr>
          <a:xfrm>
            <a:off x="4667618" y="2165114"/>
            <a:ext cx="1550443" cy="1344658"/>
          </a:xfrm>
          <a:prstGeom prst="ellipse">
            <a:avLst/>
          </a:prstGeom>
          <a:noFill/>
          <a:ln w="76200">
            <a:solidFill>
              <a:schemeClr val="accent3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cxnSp>
        <p:nvCxnSpPr>
          <p:cNvPr id="27" name="Conector angular 26"/>
          <p:cNvCxnSpPr>
            <a:endCxn id="26" idx="5"/>
          </p:cNvCxnSpPr>
          <p:nvPr/>
        </p:nvCxnSpPr>
        <p:spPr>
          <a:xfrm rot="5400000">
            <a:off x="5953691" y="1553975"/>
            <a:ext cx="1796189" cy="1721562"/>
          </a:xfrm>
          <a:prstGeom prst="bentConnector3">
            <a:avLst>
              <a:gd name="adj1" fmla="val 100781"/>
            </a:avLst>
          </a:prstGeom>
          <a:ln w="76200">
            <a:solidFill>
              <a:schemeClr val="accent3"/>
            </a:solidFill>
            <a:headEnd type="triangl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3" name="Imagen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1419" y="137829"/>
            <a:ext cx="2706859" cy="1371719"/>
          </a:xfrm>
          <a:prstGeom prst="rect">
            <a:avLst/>
          </a:prstGeom>
        </p:spPr>
      </p:pic>
      <p:cxnSp>
        <p:nvCxnSpPr>
          <p:cNvPr id="20" name="4 Conector angular"/>
          <p:cNvCxnSpPr/>
          <p:nvPr/>
        </p:nvCxnSpPr>
        <p:spPr>
          <a:xfrm>
            <a:off x="-324544" y="6309320"/>
            <a:ext cx="2376264" cy="0"/>
          </a:xfrm>
          <a:prstGeom prst="straightConnector1">
            <a:avLst/>
          </a:prstGeom>
          <a:ln w="120650"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48241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6552" y="0"/>
            <a:ext cx="2344317" cy="2712822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-243408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830981"/>
            <a:ext cx="8059737" cy="569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2547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3768" y="1671957"/>
            <a:ext cx="4464496" cy="4877111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00346" y="-344175"/>
            <a:ext cx="10540898" cy="1828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1343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329669"/>
            <a:ext cx="6624736" cy="6315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311800"/>
      </p:ext>
    </p:extLst>
  </p:cSld>
  <p:clrMapOvr>
    <a:masterClrMapping/>
  </p:clrMapOvr>
  <p:transition spd="slow">
    <p:push dir="u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1720" y="1641564"/>
            <a:ext cx="4971548" cy="5039535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00346" y="-344175"/>
            <a:ext cx="10540898" cy="1828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6737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88640"/>
            <a:ext cx="8911357" cy="6453336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329669"/>
            <a:ext cx="6624736" cy="6315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43500"/>
      </p:ext>
    </p:extLst>
  </p:cSld>
  <p:clrMapOvr>
    <a:masterClrMapping/>
  </p:clrMapOvr>
  <p:transition spd="slow">
    <p:push dir="u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13214"/>
      </p:ext>
    </p:extLst>
  </p:cSld>
  <p:clrMapOvr>
    <a:masterClrMapping/>
  </p:clrMapOvr>
  <p:transition spd="slow">
    <p:push dir="u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0437" y="2357437"/>
            <a:ext cx="2143125" cy="2143125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632" y="-27384"/>
            <a:ext cx="6768752" cy="6768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051615"/>
      </p:ext>
    </p:extLst>
  </p:cSld>
  <p:clrMapOvr>
    <a:masterClrMapping/>
  </p:clrMapOvr>
  <p:transition spd="slow">
    <p:push dir="u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44563" y="-960438"/>
            <a:ext cx="11034713" cy="8785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7949942"/>
      </p:ext>
    </p:extLst>
  </p:cSld>
  <p:clrMapOvr>
    <a:masterClrMapping/>
  </p:clrMapOvr>
  <p:transition spd="slow">
    <p:push dir="u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60648" y="-243408"/>
            <a:ext cx="8571719" cy="1511939"/>
          </a:xfrm>
          <a:prstGeom prst="rect">
            <a:avLst/>
          </a:prstGeom>
        </p:spPr>
      </p:pic>
      <p:pic>
        <p:nvPicPr>
          <p:cNvPr id="3" name="2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66" y="1890843"/>
            <a:ext cx="7740352" cy="495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473714"/>
      </p:ext>
    </p:extLst>
  </p:cSld>
  <p:clrMapOvr>
    <a:masterClrMapping/>
  </p:clrMapOvr>
  <p:transition spd="slow">
    <p:push dir="u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8231" y="1700842"/>
            <a:ext cx="2783576" cy="278357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5224" y="2196211"/>
            <a:ext cx="2275696" cy="2275696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3013" y="4570512"/>
            <a:ext cx="2275696" cy="2275696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6056" y="4582304"/>
            <a:ext cx="2275696" cy="227569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536" y="-95050"/>
            <a:ext cx="7236579" cy="168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9200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126" y="0"/>
            <a:ext cx="8065707" cy="1072989"/>
          </a:xfrm>
          <a:prstGeom prst="rect">
            <a:avLst/>
          </a:prstGeom>
        </p:spPr>
      </p:pic>
      <p:pic>
        <p:nvPicPr>
          <p:cNvPr id="3" name="2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700808"/>
            <a:ext cx="6338540" cy="5047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215887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24544" y="764703"/>
            <a:ext cx="9779000" cy="576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8680518"/>
      </p:ext>
    </p:extLst>
  </p:cSld>
  <p:clrMapOvr>
    <a:masterClrMapping/>
  </p:clrMapOvr>
  <p:transition spd="slow">
    <p:push dir="u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521" y="1869690"/>
            <a:ext cx="3441457" cy="2423406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5777" y="3212976"/>
            <a:ext cx="3436416" cy="2363904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2035" y="4469470"/>
            <a:ext cx="4138437" cy="2293709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84584" y="-53842"/>
            <a:ext cx="8565622" cy="168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9138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-972616" y="-315416"/>
            <a:ext cx="10513168" cy="18002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sp>
        <p:nvSpPr>
          <p:cNvPr id="5" name="4 CuadroTexto"/>
          <p:cNvSpPr txBox="1"/>
          <p:nvPr/>
        </p:nvSpPr>
        <p:spPr>
          <a:xfrm>
            <a:off x="1043608" y="-27384"/>
            <a:ext cx="42484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R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XXII Sinoz DSP Light" pitchFamily="50" charset="0"/>
                <a:cs typeface="LilyUPC" pitchFamily="34" charset="-34"/>
              </a:rPr>
              <a:t>Componentes funcionales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-36512" y="-171400"/>
            <a:ext cx="122413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sz="11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XXII Sinoz DSP Light" pitchFamily="50" charset="0"/>
                <a:cs typeface="LilyUPC" pitchFamily="34" charset="-34"/>
              </a:rPr>
              <a:t>5</a:t>
            </a:r>
            <a:endParaRPr lang="es-CR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XXII Sinoz DSP Light" pitchFamily="50" charset="0"/>
              <a:cs typeface="LilyUPC" pitchFamily="34" charset="-34"/>
            </a:endParaRP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844824"/>
            <a:ext cx="8028384" cy="4498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019017"/>
      </p:ext>
    </p:extLst>
  </p:cSld>
  <p:clrMapOvr>
    <a:masterClrMapping/>
  </p:clrMapOvr>
  <p:transition spd="slow">
    <p:push dir="u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23 Rectángulo"/>
          <p:cNvSpPr/>
          <p:nvPr/>
        </p:nvSpPr>
        <p:spPr>
          <a:xfrm>
            <a:off x="-972616" y="-315416"/>
            <a:ext cx="10513168" cy="18002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pic>
        <p:nvPicPr>
          <p:cNvPr id="4" name="3 Marcador de contenido" descr="ad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885995" y="0"/>
            <a:ext cx="3258005" cy="2553056"/>
          </a:xfrm>
        </p:spPr>
      </p:pic>
      <p:pic>
        <p:nvPicPr>
          <p:cNvPr id="20" name="Picture 2" descr="C:\Users\jcedeno\Documents\01 Capacitación Normativa CI\2014\Insumos presentación mayo 2014 (vectores, eps, cdr)\Piramide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4725144"/>
            <a:ext cx="3547583" cy="1988840"/>
          </a:xfrm>
          <a:prstGeom prst="rect">
            <a:avLst/>
          </a:prstGeom>
          <a:noFill/>
        </p:spPr>
      </p:pic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2132856"/>
            <a:ext cx="4895850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35587" y="-511338"/>
            <a:ext cx="6157913" cy="249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2948682"/>
            <a:ext cx="489585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78112" y="3789040"/>
            <a:ext cx="4902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134" name="Picture 6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4604866"/>
            <a:ext cx="489585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135" name="Picture 7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2654" y="5445224"/>
            <a:ext cx="489585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11362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33" y="4848621"/>
            <a:ext cx="6321425" cy="203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50830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4945" y="571101"/>
            <a:ext cx="2934109" cy="5715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420310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3199</TotalTime>
  <Words>6</Words>
  <Application>Microsoft Office PowerPoint</Application>
  <PresentationFormat>Presentación en pantalla (4:3)</PresentationFormat>
  <Paragraphs>5</Paragraphs>
  <Slides>83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83</vt:i4>
      </vt:variant>
    </vt:vector>
  </HeadingPairs>
  <TitlesOfParts>
    <vt:vector size="90" baseType="lpstr">
      <vt:lpstr>Acto UltraBlack</vt:lpstr>
      <vt:lpstr>Arial</vt:lpstr>
      <vt:lpstr>Calibri</vt:lpstr>
      <vt:lpstr>JollyGood Proper Unicase Black</vt:lpstr>
      <vt:lpstr>LilyUPC</vt:lpstr>
      <vt:lpstr>XXII Sinoz DSP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Jonathan Cedeño Caballero</dc:creator>
  <cp:lastModifiedBy>Jonathan Cedeño Caballero</cp:lastModifiedBy>
  <cp:revision>105</cp:revision>
  <cp:lastPrinted>2016-04-22T14:18:03Z</cp:lastPrinted>
  <dcterms:created xsi:type="dcterms:W3CDTF">2016-04-18T14:17:20Z</dcterms:created>
  <dcterms:modified xsi:type="dcterms:W3CDTF">2017-11-14T12:18:25Z</dcterms:modified>
</cp:coreProperties>
</file>