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slides/slide99.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quickStyle20.xml" ContentType="application/vnd.openxmlformats-officedocument.drawingml.diagramStyl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diagrams/drawing3.xml" ContentType="application/vnd.ms-office.drawingml.diagramDrawing+xml"/>
  <Override PartName="/ppt/diagrams/layout20.xml" ContentType="application/vnd.openxmlformats-officedocument.drawingml.diagram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theme/themeOverride6.xml" ContentType="application/vnd.openxmlformats-officedocument.themeOverr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s/slide119.xml" ContentType="application/vnd.openxmlformats-officedocument.presentationml.slide+xml"/>
  <Override PartName="/ppt/slideLayouts/slideLayout10.xml" ContentType="application/vnd.openxmlformats-officedocument.presentationml.slideLayout+xml"/>
  <Override PartName="/ppt/diagrams/drawing8.xml" ContentType="application/vnd.ms-office.drawingml.diagramDrawing+xml"/>
  <Override PartName="/ppt/slides/slide108.xml" ContentType="application/vnd.openxmlformats-officedocument.presentationml.slide+xml"/>
  <Override PartName="/ppt/diagrams/quickStyle8.xml" ContentType="application/vnd.openxmlformats-officedocument.drawingml.diagramStyle+xml"/>
  <Override PartName="/ppt/diagrams/layout14.xml" ContentType="application/vnd.openxmlformats-officedocument.drawingml.diagramLayout+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theme/themeOverride14.xml" ContentType="application/vnd.openxmlformats-officedocument.themeOverr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theme/themeOverride3.xml" ContentType="application/vnd.openxmlformats-officedocument.themeOverride+xml"/>
  <Override PartName="/ppt/notesSlides/notesSlide18.xml" ContentType="application/vnd.openxmlformats-officedocument.presentationml.notesSlide+xml"/>
  <Override PartName="/ppt/diagrams/quickStyle19.xml" ContentType="application/vnd.openxmlformats-officedocument.drawingml.diagramStyle+xml"/>
  <Override PartName="/ppt/slides/slide41.xml" ContentType="application/vnd.openxmlformats-officedocument.presentationml.slide+xml"/>
  <Override PartName="/ppt/slides/slide30.xml" ContentType="application/vnd.openxmlformats-officedocument.presentationml.slide+xml"/>
  <Override PartName="/ppt/diagrams/layout19.xml" ContentType="application/vnd.openxmlformats-officedocument.drawingml.diagramLayout+xml"/>
  <Override PartName="/ppt/slides/slide138.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heme/theme4.xml" ContentType="application/vnd.openxmlformats-officedocument.theme+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Override PartName="/ppt/theme/themeOverride8.xml" ContentType="application/vnd.openxmlformats-officedocument.themeOverride+xml"/>
  <Override PartName="/ppt/theme/themeOverride11.xml" ContentType="application/vnd.openxmlformats-officedocument.themeOverrid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theme/themeOverride4.xml" ContentType="application/vnd.openxmlformats-officedocument.themeOverrid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theme/themeOverride16.xml" ContentType="application/vnd.openxmlformats-officedocument.themeOverr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theme/themeOverride9.xml" ContentType="application/vnd.openxmlformats-officedocument.themeOverrid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theme/themeOverride5.xml" ContentType="application/vnd.openxmlformats-officedocument.themeOverr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slides/slide118.xml" ContentType="application/vnd.openxmlformats-officedocument.presentationml.slide+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theme/themeOverride13.xml" ContentType="application/vnd.openxmlformats-officedocument.themeOverr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diagrams/drawing19.xml" ContentType="application/vnd.ms-office.drawingml.diagramDrawing+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diagrams/quickStyle18.xml" ContentType="application/vnd.openxmlformats-officedocument.drawingml.diagramStyle+xml"/>
  <Override PartName="/ppt/slides/slide40.xml" ContentType="application/vnd.openxmlformats-officedocument.presentationml.slide+xml"/>
  <Override PartName="/ppt/diagrams/layout18.xml" ContentType="application/vnd.openxmlformats-officedocument.drawingml.diagramLayout+xml"/>
  <Override PartName="/ppt/diagrams/layout2.xml" ContentType="application/vnd.openxmlformats-officedocument.drawingml.diagram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quickStyle4.xml" ContentType="application/vnd.openxmlformats-officedocument.drawingml.diagramStyle+xml"/>
  <Override PartName="/ppt/theme/themeOverride7.xml" ContentType="application/vnd.openxmlformats-officedocument.themeOverrid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theme/themeOverride10.xml" ContentType="application/vnd.openxmlformats-officedocument.themeOverride+xml"/>
  <Override PartName="/ppt/diagrams/colors20.xml" ContentType="application/vnd.openxmlformats-officedocument.drawingml.diagramColors+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drawing9.xml" ContentType="application/vnd.ms-office.drawingml.diagramDrawing+xml"/>
  <Override PartName="/ppt/diagrams/layout15.xml" ContentType="application/vnd.openxmlformats-officedocument.drawingml.diagramLayout+xml"/>
  <Override PartName="/ppt/slides/slide109.xml" ContentType="application/vnd.openxmlformats-officedocument.presentationml.slide+xml"/>
  <Override PartName="/ppt/diagrams/quickStyle9.xml" ContentType="application/vnd.openxmlformats-officedocument.drawingml.diagramStyle+xml"/>
  <Override PartName="/ppt/theme/themeOverride15.xml" ContentType="application/vnd.openxmlformats-officedocument.themeOverr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diagrams/colors14.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72" r:id="rId2"/>
  </p:sldMasterIdLst>
  <p:notesMasterIdLst>
    <p:notesMasterId r:id="rId143"/>
  </p:notesMasterIdLst>
  <p:handoutMasterIdLst>
    <p:handoutMasterId r:id="rId144"/>
  </p:handoutMasterIdLst>
  <p:sldIdLst>
    <p:sldId id="256" r:id="rId3"/>
    <p:sldId id="462" r:id="rId4"/>
    <p:sldId id="341" r:id="rId5"/>
    <p:sldId id="458" r:id="rId6"/>
    <p:sldId id="342" r:id="rId7"/>
    <p:sldId id="343" r:id="rId8"/>
    <p:sldId id="459" r:id="rId9"/>
    <p:sldId id="460" r:id="rId10"/>
    <p:sldId id="461" r:id="rId11"/>
    <p:sldId id="419" r:id="rId12"/>
    <p:sldId id="519" r:id="rId13"/>
    <p:sldId id="520" r:id="rId14"/>
    <p:sldId id="521" r:id="rId15"/>
    <p:sldId id="522" r:id="rId16"/>
    <p:sldId id="523" r:id="rId17"/>
    <p:sldId id="524" r:id="rId18"/>
    <p:sldId id="525" r:id="rId19"/>
    <p:sldId id="474" r:id="rId20"/>
    <p:sldId id="475" r:id="rId21"/>
    <p:sldId id="466" r:id="rId22"/>
    <p:sldId id="516" r:id="rId23"/>
    <p:sldId id="515" r:id="rId24"/>
    <p:sldId id="526" r:id="rId25"/>
    <p:sldId id="527" r:id="rId26"/>
    <p:sldId id="528" r:id="rId27"/>
    <p:sldId id="529" r:id="rId28"/>
    <p:sldId id="467" r:id="rId29"/>
    <p:sldId id="468" r:id="rId30"/>
    <p:sldId id="470" r:id="rId31"/>
    <p:sldId id="471" r:id="rId32"/>
    <p:sldId id="472" r:id="rId33"/>
    <p:sldId id="473" r:id="rId34"/>
    <p:sldId id="420" r:id="rId35"/>
    <p:sldId id="421" r:id="rId36"/>
    <p:sldId id="422" r:id="rId37"/>
    <p:sldId id="348" r:id="rId38"/>
    <p:sldId id="350" r:id="rId39"/>
    <p:sldId id="351" r:id="rId40"/>
    <p:sldId id="352" r:id="rId41"/>
    <p:sldId id="353" r:id="rId42"/>
    <p:sldId id="354" r:id="rId43"/>
    <p:sldId id="355" r:id="rId44"/>
    <p:sldId id="356" r:id="rId45"/>
    <p:sldId id="357" r:id="rId46"/>
    <p:sldId id="360" r:id="rId47"/>
    <p:sldId id="530" r:id="rId48"/>
    <p:sldId id="531" r:id="rId49"/>
    <p:sldId id="532" r:id="rId50"/>
    <p:sldId id="533" r:id="rId51"/>
    <p:sldId id="534" r:id="rId52"/>
    <p:sldId id="361" r:id="rId53"/>
    <p:sldId id="362" r:id="rId54"/>
    <p:sldId id="423" r:id="rId55"/>
    <p:sldId id="535" r:id="rId56"/>
    <p:sldId id="536" r:id="rId57"/>
    <p:sldId id="454" r:id="rId58"/>
    <p:sldId id="476" r:id="rId59"/>
    <p:sldId id="477" r:id="rId60"/>
    <p:sldId id="478" r:id="rId61"/>
    <p:sldId id="479" r:id="rId62"/>
    <p:sldId id="480" r:id="rId63"/>
    <p:sldId id="481" r:id="rId64"/>
    <p:sldId id="482" r:id="rId65"/>
    <p:sldId id="483" r:id="rId66"/>
    <p:sldId id="484" r:id="rId67"/>
    <p:sldId id="549" r:id="rId68"/>
    <p:sldId id="550" r:id="rId69"/>
    <p:sldId id="551" r:id="rId70"/>
    <p:sldId id="552" r:id="rId71"/>
    <p:sldId id="553" r:id="rId72"/>
    <p:sldId id="554" r:id="rId73"/>
    <p:sldId id="555" r:id="rId74"/>
    <p:sldId id="556" r:id="rId75"/>
    <p:sldId id="557" r:id="rId76"/>
    <p:sldId id="558" r:id="rId77"/>
    <p:sldId id="559" r:id="rId78"/>
    <p:sldId id="560" r:id="rId79"/>
    <p:sldId id="538" r:id="rId80"/>
    <p:sldId id="539" r:id="rId81"/>
    <p:sldId id="540" r:id="rId82"/>
    <p:sldId id="541" r:id="rId83"/>
    <p:sldId id="542" r:id="rId84"/>
    <p:sldId id="543" r:id="rId85"/>
    <p:sldId id="544" r:id="rId86"/>
    <p:sldId id="545" r:id="rId87"/>
    <p:sldId id="546" r:id="rId88"/>
    <p:sldId id="547" r:id="rId89"/>
    <p:sldId id="548" r:id="rId90"/>
    <p:sldId id="562" r:id="rId91"/>
    <p:sldId id="597" r:id="rId92"/>
    <p:sldId id="598" r:id="rId93"/>
    <p:sldId id="599" r:id="rId94"/>
    <p:sldId id="596" r:id="rId95"/>
    <p:sldId id="563" r:id="rId96"/>
    <p:sldId id="564" r:id="rId97"/>
    <p:sldId id="565" r:id="rId98"/>
    <p:sldId id="566" r:id="rId99"/>
    <p:sldId id="567" r:id="rId100"/>
    <p:sldId id="568" r:id="rId101"/>
    <p:sldId id="511" r:id="rId102"/>
    <p:sldId id="425" r:id="rId103"/>
    <p:sldId id="537" r:id="rId104"/>
    <p:sldId id="431" r:id="rId105"/>
    <p:sldId id="430" r:id="rId106"/>
    <p:sldId id="429" r:id="rId107"/>
    <p:sldId id="428" r:id="rId108"/>
    <p:sldId id="427" r:id="rId109"/>
    <p:sldId id="432" r:id="rId110"/>
    <p:sldId id="434" r:id="rId111"/>
    <p:sldId id="415" r:id="rId112"/>
    <p:sldId id="416" r:id="rId113"/>
    <p:sldId id="417" r:id="rId114"/>
    <p:sldId id="455" r:id="rId115"/>
    <p:sldId id="569" r:id="rId116"/>
    <p:sldId id="570" r:id="rId117"/>
    <p:sldId id="571" r:id="rId118"/>
    <p:sldId id="572" r:id="rId119"/>
    <p:sldId id="573" r:id="rId120"/>
    <p:sldId id="574" r:id="rId121"/>
    <p:sldId id="575" r:id="rId122"/>
    <p:sldId id="576" r:id="rId123"/>
    <p:sldId id="577" r:id="rId124"/>
    <p:sldId id="578" r:id="rId125"/>
    <p:sldId id="579" r:id="rId126"/>
    <p:sldId id="580" r:id="rId127"/>
    <p:sldId id="581" r:id="rId128"/>
    <p:sldId id="582" r:id="rId129"/>
    <p:sldId id="583" r:id="rId130"/>
    <p:sldId id="584" r:id="rId131"/>
    <p:sldId id="585" r:id="rId132"/>
    <p:sldId id="586" r:id="rId133"/>
    <p:sldId id="587" r:id="rId134"/>
    <p:sldId id="588" r:id="rId135"/>
    <p:sldId id="589" r:id="rId136"/>
    <p:sldId id="590" r:id="rId137"/>
    <p:sldId id="591" r:id="rId138"/>
    <p:sldId id="592" r:id="rId139"/>
    <p:sldId id="593" r:id="rId140"/>
    <p:sldId id="594" r:id="rId141"/>
    <p:sldId id="595" r:id="rId142"/>
  </p:sldIdLst>
  <p:sldSz cx="9144000" cy="6858000" type="screen4x3"/>
  <p:notesSz cx="6997700" cy="9283700"/>
  <p:defaultTextStyle>
    <a:defPPr>
      <a:defRPr lang="es-ES"/>
    </a:defPPr>
    <a:lvl1pPr algn="l" rtl="0" fontAlgn="base">
      <a:spcBef>
        <a:spcPct val="0"/>
      </a:spcBef>
      <a:spcAft>
        <a:spcPct val="0"/>
      </a:spcAft>
      <a:defRPr sz="4400" kern="1200">
        <a:solidFill>
          <a:schemeClr val="tx1"/>
        </a:solidFill>
        <a:latin typeface="Arial" charset="0"/>
        <a:ea typeface="+mn-ea"/>
        <a:cs typeface="+mn-cs"/>
      </a:defRPr>
    </a:lvl1pPr>
    <a:lvl2pPr marL="457200" algn="l" rtl="0" fontAlgn="base">
      <a:spcBef>
        <a:spcPct val="0"/>
      </a:spcBef>
      <a:spcAft>
        <a:spcPct val="0"/>
      </a:spcAft>
      <a:defRPr sz="4400" kern="1200">
        <a:solidFill>
          <a:schemeClr val="tx1"/>
        </a:solidFill>
        <a:latin typeface="Arial" charset="0"/>
        <a:ea typeface="+mn-ea"/>
        <a:cs typeface="+mn-cs"/>
      </a:defRPr>
    </a:lvl2pPr>
    <a:lvl3pPr marL="914400" algn="l" rtl="0" fontAlgn="base">
      <a:spcBef>
        <a:spcPct val="0"/>
      </a:spcBef>
      <a:spcAft>
        <a:spcPct val="0"/>
      </a:spcAft>
      <a:defRPr sz="4400" kern="1200">
        <a:solidFill>
          <a:schemeClr val="tx1"/>
        </a:solidFill>
        <a:latin typeface="Arial" charset="0"/>
        <a:ea typeface="+mn-ea"/>
        <a:cs typeface="+mn-cs"/>
      </a:defRPr>
    </a:lvl3pPr>
    <a:lvl4pPr marL="1371600" algn="l" rtl="0" fontAlgn="base">
      <a:spcBef>
        <a:spcPct val="0"/>
      </a:spcBef>
      <a:spcAft>
        <a:spcPct val="0"/>
      </a:spcAft>
      <a:defRPr sz="4400" kern="1200">
        <a:solidFill>
          <a:schemeClr val="tx1"/>
        </a:solidFill>
        <a:latin typeface="Arial" charset="0"/>
        <a:ea typeface="+mn-ea"/>
        <a:cs typeface="+mn-cs"/>
      </a:defRPr>
    </a:lvl4pPr>
    <a:lvl5pPr marL="1828800" algn="l" rtl="0" fontAlgn="base">
      <a:spcBef>
        <a:spcPct val="0"/>
      </a:spcBef>
      <a:spcAft>
        <a:spcPct val="0"/>
      </a:spcAft>
      <a:defRPr sz="4400" kern="1200">
        <a:solidFill>
          <a:schemeClr val="tx1"/>
        </a:solidFill>
        <a:latin typeface="Arial" charset="0"/>
        <a:ea typeface="+mn-ea"/>
        <a:cs typeface="+mn-cs"/>
      </a:defRPr>
    </a:lvl5pPr>
    <a:lvl6pPr marL="2286000" algn="l" defTabSz="914400" rtl="0" eaLnBrk="1" latinLnBrk="0" hangingPunct="1">
      <a:defRPr sz="4400" kern="1200">
        <a:solidFill>
          <a:schemeClr val="tx1"/>
        </a:solidFill>
        <a:latin typeface="Arial" charset="0"/>
        <a:ea typeface="+mn-ea"/>
        <a:cs typeface="+mn-cs"/>
      </a:defRPr>
    </a:lvl6pPr>
    <a:lvl7pPr marL="2743200" algn="l" defTabSz="914400" rtl="0" eaLnBrk="1" latinLnBrk="0" hangingPunct="1">
      <a:defRPr sz="4400" kern="1200">
        <a:solidFill>
          <a:schemeClr val="tx1"/>
        </a:solidFill>
        <a:latin typeface="Arial" charset="0"/>
        <a:ea typeface="+mn-ea"/>
        <a:cs typeface="+mn-cs"/>
      </a:defRPr>
    </a:lvl7pPr>
    <a:lvl8pPr marL="3200400" algn="l" defTabSz="914400" rtl="0" eaLnBrk="1" latinLnBrk="0" hangingPunct="1">
      <a:defRPr sz="4400" kern="1200">
        <a:solidFill>
          <a:schemeClr val="tx1"/>
        </a:solidFill>
        <a:latin typeface="Arial" charset="0"/>
        <a:ea typeface="+mn-ea"/>
        <a:cs typeface="+mn-cs"/>
      </a:defRPr>
    </a:lvl8pPr>
    <a:lvl9pPr marL="3657600" algn="l" defTabSz="914400" rtl="0" eaLnBrk="1" latinLnBrk="0" hangingPunct="1">
      <a:defRPr sz="4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98FE"/>
    <a:srgbClr val="FF9933"/>
    <a:srgbClr val="003399"/>
    <a:srgbClr val="99CCFF"/>
    <a:srgbClr val="5F5F5F"/>
    <a:srgbClr val="CCECFF"/>
    <a:srgbClr val="7B98B7"/>
    <a:srgbClr val="FF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34" autoAdjust="0"/>
    <p:restoredTop sz="89456" autoAdjust="0"/>
  </p:normalViewPr>
  <p:slideViewPr>
    <p:cSldViewPr>
      <p:cViewPr>
        <p:scale>
          <a:sx n="61" d="100"/>
          <a:sy n="61" d="100"/>
        </p:scale>
        <p:origin x="-1404" y="-16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handoutMaster" Target="handoutMasters/handout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notesMaster" Target="notesMasters/notesMaster1.xml"/><Relationship Id="rId14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s>
</file>

<file path=ppt/_rels/viewProps.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slide" Target="slides/slide46.xml"/></Relationships>
</file>

<file path=ppt/diagrams/_rels/data9.xml.rels><?xml version="1.0" encoding="UTF-8" standalone="yes"?>
<Relationships xmlns="http://schemas.openxmlformats.org/package/2006/relationships"><Relationship Id="rId1"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1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F8815E-D386-408F-AF78-50820D1788FD}" type="doc">
      <dgm:prSet loTypeId="urn:microsoft.com/office/officeart/2005/8/layout/orgChart1" loCatId="hierarchy" qsTypeId="urn:microsoft.com/office/officeart/2005/8/quickstyle/simple1" qsCatId="simple" csTypeId="urn:microsoft.com/office/officeart/2005/8/colors/accent1_2" csCatId="accent1"/>
      <dgm:spPr/>
    </dgm:pt>
    <dgm:pt modelId="{22A7E12F-8724-4EE6-8611-37173B62D659}">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Ley de contratación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administrativa</a:t>
          </a:r>
        </a:p>
      </dgm:t>
    </dgm:pt>
    <dgm:pt modelId="{A481261B-DE5C-4E04-B35E-17D05BB38D91}" type="parTrans" cxnId="{AE119C21-6A7F-4419-B1D3-2DF388184023}">
      <dgm:prSet/>
      <dgm:spPr/>
    </dgm:pt>
    <dgm:pt modelId="{A6EAF9E6-C188-4B21-B666-4A9694BF886C}" type="sibTrans" cxnId="{AE119C21-6A7F-4419-B1D3-2DF388184023}">
      <dgm:prSet/>
      <dgm:spPr/>
    </dgm:pt>
    <dgm:pt modelId="{7664B460-90AE-474E-84D7-DD870FA54FE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Legalidad (art. 3)</a:t>
          </a:r>
        </a:p>
      </dgm:t>
    </dgm:pt>
    <dgm:pt modelId="{9048A315-BBCF-4788-843E-5607216F4923}" type="parTrans" cxnId="{CD33875C-56F7-4B01-B261-279B84413265}">
      <dgm:prSet/>
      <dgm:spPr/>
    </dgm:pt>
    <dgm:pt modelId="{A944384F-AB34-4905-9097-2A6ABB2C149D}" type="sibTrans" cxnId="{CD33875C-56F7-4B01-B261-279B84413265}">
      <dgm:prSet/>
      <dgm:spPr/>
    </dgm:pt>
    <dgm:pt modelId="{43256376-967C-4019-A47E-87FA2458BE3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Eficiencia y eficacia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(art. 4)</a:t>
          </a:r>
        </a:p>
      </dgm:t>
    </dgm:pt>
    <dgm:pt modelId="{F965F221-161B-4FEC-9CF0-F26CF2D1F97A}" type="parTrans" cxnId="{30542AD3-7FD7-473D-8C6C-A9399A0D59B8}">
      <dgm:prSet/>
      <dgm:spPr/>
    </dgm:pt>
    <dgm:pt modelId="{927EFF00-A3F5-47F0-951D-0CF46DFC86B7}" type="sibTrans" cxnId="{30542AD3-7FD7-473D-8C6C-A9399A0D59B8}">
      <dgm:prSet/>
      <dgm:spPr/>
    </dgm:pt>
    <dgm:pt modelId="{6BAE9A96-238A-4E27-BB6C-154384B7AFC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Igualdad y libre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competencia (art. 5)</a:t>
          </a:r>
        </a:p>
      </dgm:t>
    </dgm:pt>
    <dgm:pt modelId="{89B6A0B8-11DB-480D-997E-6DF9CFDA3A42}" type="parTrans" cxnId="{5B126DD2-2937-4EDB-A84B-3FDA14028E98}">
      <dgm:prSet/>
      <dgm:spPr/>
    </dgm:pt>
    <dgm:pt modelId="{B72A139D-AB70-4848-AAA1-BD6AA6B83015}" type="sibTrans" cxnId="{5B126DD2-2937-4EDB-A84B-3FDA14028E98}">
      <dgm:prSet/>
      <dgm:spPr/>
    </dgm:pt>
    <dgm:pt modelId="{1300F84F-21CD-4D0F-AEDC-F57D914A899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Publicidad (art. 6)</a:t>
          </a:r>
        </a:p>
      </dgm:t>
    </dgm:pt>
    <dgm:pt modelId="{137C89F5-961A-474B-843C-54EC8BB24032}" type="parTrans" cxnId="{0A7C8319-B430-4AC3-9288-4CEAEFC9940B}">
      <dgm:prSet/>
      <dgm:spPr/>
    </dgm:pt>
    <dgm:pt modelId="{7F40DB42-5FC5-46D8-B1B5-2DC75DCDAA5F}" type="sibTrans" cxnId="{0A7C8319-B430-4AC3-9288-4CEAEFC9940B}">
      <dgm:prSet/>
      <dgm:spPr/>
    </dgm:pt>
    <dgm:pt modelId="{7B298F98-2B05-45B9-AE13-058EB29EEE9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Mutabilidad (art. 11, 12)</a:t>
          </a:r>
        </a:p>
      </dgm:t>
    </dgm:pt>
    <dgm:pt modelId="{990B704B-7E48-418F-A5EC-0CCC70D6D3E7}" type="parTrans" cxnId="{957F9463-8656-4F2B-B022-6B94BDAD0FA3}">
      <dgm:prSet/>
      <dgm:spPr/>
    </dgm:pt>
    <dgm:pt modelId="{83746E36-6E91-4877-8FE3-044733E107C5}" type="sibTrans" cxnId="{957F9463-8656-4F2B-B022-6B94BDAD0FA3}">
      <dgm:prSet/>
      <dgm:spPr/>
    </dgm:pt>
    <dgm:pt modelId="{5A3535BB-49C9-4571-88AE-F3E6025DC56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Buena fe (art. 2 f RCA)</a:t>
          </a:r>
        </a:p>
      </dgm:t>
    </dgm:pt>
    <dgm:pt modelId="{7ABD6756-2E94-4C57-983D-8F75DF84733E}" type="parTrans" cxnId="{9C4B9293-4A63-4C7C-94C8-76782C2D5472}">
      <dgm:prSet/>
      <dgm:spPr/>
    </dgm:pt>
    <dgm:pt modelId="{B325ADAA-AE66-4338-B952-C8AE5CE8AD6B}" type="sibTrans" cxnId="{9C4B9293-4A63-4C7C-94C8-76782C2D5472}">
      <dgm:prSet/>
      <dgm:spPr/>
    </dgm:pt>
    <dgm:pt modelId="{BF1CB804-0FEA-45D2-B231-C259D20F3DE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Intangibilidad patrimonial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 (art. 18)</a:t>
          </a:r>
        </a:p>
      </dgm:t>
    </dgm:pt>
    <dgm:pt modelId="{E8E9EC78-FCDA-467A-A134-84B0C6DEACF2}" type="parTrans" cxnId="{A38470EB-3915-46C4-A220-794E0A0CCD77}">
      <dgm:prSet/>
      <dgm:spPr/>
    </dgm:pt>
    <dgm:pt modelId="{3DAF11A7-C943-4E3D-944F-1827D1F68E0B}" type="sibTrans" cxnId="{A38470EB-3915-46C4-A220-794E0A0CCD77}">
      <dgm:prSet/>
      <dgm:spPr/>
    </dgm:pt>
    <dgm:pt modelId="{9E8CB156-D036-47DF-9FAE-BDEB4C2D16BE}" type="pres">
      <dgm:prSet presAssocID="{EDF8815E-D386-408F-AF78-50820D1788FD}" presName="hierChild1" presStyleCnt="0">
        <dgm:presLayoutVars>
          <dgm:orgChart val="1"/>
          <dgm:chPref val="1"/>
          <dgm:dir/>
          <dgm:animOne val="branch"/>
          <dgm:animLvl val="lvl"/>
          <dgm:resizeHandles/>
        </dgm:presLayoutVars>
      </dgm:prSet>
      <dgm:spPr/>
    </dgm:pt>
    <dgm:pt modelId="{5DBBEC2E-C15B-4F3A-B9D0-E1A2CE79BEC2}" type="pres">
      <dgm:prSet presAssocID="{22A7E12F-8724-4EE6-8611-37173B62D659}" presName="hierRoot1" presStyleCnt="0">
        <dgm:presLayoutVars>
          <dgm:hierBranch/>
        </dgm:presLayoutVars>
      </dgm:prSet>
      <dgm:spPr/>
    </dgm:pt>
    <dgm:pt modelId="{F193FDFF-1456-4621-B693-27F5ACEC6A55}" type="pres">
      <dgm:prSet presAssocID="{22A7E12F-8724-4EE6-8611-37173B62D659}" presName="rootComposite1" presStyleCnt="0"/>
      <dgm:spPr/>
    </dgm:pt>
    <dgm:pt modelId="{AF8863C2-23AF-4DBA-960F-2756FF98E095}" type="pres">
      <dgm:prSet presAssocID="{22A7E12F-8724-4EE6-8611-37173B62D659}" presName="rootText1" presStyleLbl="node0" presStyleIdx="0" presStyleCnt="1">
        <dgm:presLayoutVars>
          <dgm:chPref val="3"/>
        </dgm:presLayoutVars>
      </dgm:prSet>
      <dgm:spPr/>
      <dgm:t>
        <a:bodyPr/>
        <a:lstStyle/>
        <a:p>
          <a:endParaRPr lang="es-CR"/>
        </a:p>
      </dgm:t>
    </dgm:pt>
    <dgm:pt modelId="{AB67EDA1-9AFF-49CD-B928-A6FDF4A72B0F}" type="pres">
      <dgm:prSet presAssocID="{22A7E12F-8724-4EE6-8611-37173B62D659}" presName="rootConnector1" presStyleLbl="node1" presStyleIdx="0" presStyleCnt="0"/>
      <dgm:spPr/>
      <dgm:t>
        <a:bodyPr/>
        <a:lstStyle/>
        <a:p>
          <a:endParaRPr lang="es-CR"/>
        </a:p>
      </dgm:t>
    </dgm:pt>
    <dgm:pt modelId="{FA476D5F-FC7C-4D2F-9836-EE66F4C5D3E6}" type="pres">
      <dgm:prSet presAssocID="{22A7E12F-8724-4EE6-8611-37173B62D659}" presName="hierChild2" presStyleCnt="0"/>
      <dgm:spPr/>
    </dgm:pt>
    <dgm:pt modelId="{F01EEBD6-4116-4784-A592-A0942074EB98}" type="pres">
      <dgm:prSet presAssocID="{9048A315-BBCF-4788-843E-5607216F4923}" presName="Name35" presStyleLbl="parChTrans1D2" presStyleIdx="0" presStyleCnt="1"/>
      <dgm:spPr/>
    </dgm:pt>
    <dgm:pt modelId="{509C1189-B0EF-4570-BB34-DFD81D6E904C}" type="pres">
      <dgm:prSet presAssocID="{7664B460-90AE-474E-84D7-DD870FA54FE5}" presName="hierRoot2" presStyleCnt="0">
        <dgm:presLayoutVars>
          <dgm:hierBranch/>
        </dgm:presLayoutVars>
      </dgm:prSet>
      <dgm:spPr/>
    </dgm:pt>
    <dgm:pt modelId="{F5EE5535-7E01-4334-8D5F-8BC954AB7CE2}" type="pres">
      <dgm:prSet presAssocID="{7664B460-90AE-474E-84D7-DD870FA54FE5}" presName="rootComposite" presStyleCnt="0"/>
      <dgm:spPr/>
    </dgm:pt>
    <dgm:pt modelId="{79495E8B-37AB-4DD3-AD95-768250862B75}" type="pres">
      <dgm:prSet presAssocID="{7664B460-90AE-474E-84D7-DD870FA54FE5}" presName="rootText" presStyleLbl="node2" presStyleIdx="0" presStyleCnt="1">
        <dgm:presLayoutVars>
          <dgm:chPref val="3"/>
        </dgm:presLayoutVars>
      </dgm:prSet>
      <dgm:spPr/>
      <dgm:t>
        <a:bodyPr/>
        <a:lstStyle/>
        <a:p>
          <a:endParaRPr lang="es-CR"/>
        </a:p>
      </dgm:t>
    </dgm:pt>
    <dgm:pt modelId="{F7EAC9F8-96FD-49B5-95DF-81B3B2DAE0A6}" type="pres">
      <dgm:prSet presAssocID="{7664B460-90AE-474E-84D7-DD870FA54FE5}" presName="rootConnector" presStyleLbl="node2" presStyleIdx="0" presStyleCnt="1"/>
      <dgm:spPr/>
      <dgm:t>
        <a:bodyPr/>
        <a:lstStyle/>
        <a:p>
          <a:endParaRPr lang="es-CR"/>
        </a:p>
      </dgm:t>
    </dgm:pt>
    <dgm:pt modelId="{245ED665-6C3C-495B-AF89-B9447D562D78}" type="pres">
      <dgm:prSet presAssocID="{7664B460-90AE-474E-84D7-DD870FA54FE5}" presName="hierChild4" presStyleCnt="0"/>
      <dgm:spPr/>
    </dgm:pt>
    <dgm:pt modelId="{B3250D76-D8E5-4B8F-BE2D-548715204715}" type="pres">
      <dgm:prSet presAssocID="{F965F221-161B-4FEC-9CF0-F26CF2D1F97A}" presName="Name35" presStyleLbl="parChTrans1D3" presStyleIdx="0" presStyleCnt="1"/>
      <dgm:spPr/>
    </dgm:pt>
    <dgm:pt modelId="{6D6E37D6-D8E8-48F7-BF35-85574048F332}" type="pres">
      <dgm:prSet presAssocID="{43256376-967C-4019-A47E-87FA2458BE3C}" presName="hierRoot2" presStyleCnt="0">
        <dgm:presLayoutVars>
          <dgm:hierBranch val="r"/>
        </dgm:presLayoutVars>
      </dgm:prSet>
      <dgm:spPr/>
    </dgm:pt>
    <dgm:pt modelId="{57041D18-442D-4DEC-9C1C-12884949614B}" type="pres">
      <dgm:prSet presAssocID="{43256376-967C-4019-A47E-87FA2458BE3C}" presName="rootComposite" presStyleCnt="0"/>
      <dgm:spPr/>
    </dgm:pt>
    <dgm:pt modelId="{CF7B4554-4646-49FE-84B6-53EDFABF4739}" type="pres">
      <dgm:prSet presAssocID="{43256376-967C-4019-A47E-87FA2458BE3C}" presName="rootText" presStyleLbl="node3" presStyleIdx="0" presStyleCnt="1">
        <dgm:presLayoutVars>
          <dgm:chPref val="3"/>
        </dgm:presLayoutVars>
      </dgm:prSet>
      <dgm:spPr/>
      <dgm:t>
        <a:bodyPr/>
        <a:lstStyle/>
        <a:p>
          <a:endParaRPr lang="es-CR"/>
        </a:p>
      </dgm:t>
    </dgm:pt>
    <dgm:pt modelId="{C21F3073-C5D1-4BF9-A1BD-A251E400F423}" type="pres">
      <dgm:prSet presAssocID="{43256376-967C-4019-A47E-87FA2458BE3C}" presName="rootConnector" presStyleLbl="node3" presStyleIdx="0" presStyleCnt="1"/>
      <dgm:spPr/>
      <dgm:t>
        <a:bodyPr/>
        <a:lstStyle/>
        <a:p>
          <a:endParaRPr lang="es-CR"/>
        </a:p>
      </dgm:t>
    </dgm:pt>
    <dgm:pt modelId="{7FDBFDEF-3C14-4B9C-9E00-FA54AC51CCA9}" type="pres">
      <dgm:prSet presAssocID="{43256376-967C-4019-A47E-87FA2458BE3C}" presName="hierChild4" presStyleCnt="0"/>
      <dgm:spPr/>
    </dgm:pt>
    <dgm:pt modelId="{2606AECE-39FF-45FA-BCE9-446CA1AFDDF0}" type="pres">
      <dgm:prSet presAssocID="{89B6A0B8-11DB-480D-997E-6DF9CFDA3A42}" presName="Name50" presStyleLbl="parChTrans1D4" presStyleIdx="0" presStyleCnt="5"/>
      <dgm:spPr/>
    </dgm:pt>
    <dgm:pt modelId="{34F8DA1B-8682-4A91-A3C0-A580CC62CA42}" type="pres">
      <dgm:prSet presAssocID="{6BAE9A96-238A-4E27-BB6C-154384B7AFC1}" presName="hierRoot2" presStyleCnt="0">
        <dgm:presLayoutVars>
          <dgm:hierBranch val="r"/>
        </dgm:presLayoutVars>
      </dgm:prSet>
      <dgm:spPr/>
    </dgm:pt>
    <dgm:pt modelId="{6D49998B-0882-41E0-BB5C-30BFCDA82E7C}" type="pres">
      <dgm:prSet presAssocID="{6BAE9A96-238A-4E27-BB6C-154384B7AFC1}" presName="rootComposite" presStyleCnt="0"/>
      <dgm:spPr/>
    </dgm:pt>
    <dgm:pt modelId="{9232A7AF-B627-4FD0-ADC3-78BAB6637C23}" type="pres">
      <dgm:prSet presAssocID="{6BAE9A96-238A-4E27-BB6C-154384B7AFC1}" presName="rootText" presStyleLbl="node4" presStyleIdx="0" presStyleCnt="5">
        <dgm:presLayoutVars>
          <dgm:chPref val="3"/>
        </dgm:presLayoutVars>
      </dgm:prSet>
      <dgm:spPr/>
      <dgm:t>
        <a:bodyPr/>
        <a:lstStyle/>
        <a:p>
          <a:endParaRPr lang="es-CR"/>
        </a:p>
      </dgm:t>
    </dgm:pt>
    <dgm:pt modelId="{2295A9BD-3D1D-4779-818E-EC5C8CE8B981}" type="pres">
      <dgm:prSet presAssocID="{6BAE9A96-238A-4E27-BB6C-154384B7AFC1}" presName="rootConnector" presStyleLbl="node4" presStyleIdx="0" presStyleCnt="5"/>
      <dgm:spPr/>
      <dgm:t>
        <a:bodyPr/>
        <a:lstStyle/>
        <a:p>
          <a:endParaRPr lang="es-CR"/>
        </a:p>
      </dgm:t>
    </dgm:pt>
    <dgm:pt modelId="{CFD97CF4-96CA-41AD-8102-F78DC0053CBD}" type="pres">
      <dgm:prSet presAssocID="{6BAE9A96-238A-4E27-BB6C-154384B7AFC1}" presName="hierChild4" presStyleCnt="0"/>
      <dgm:spPr/>
    </dgm:pt>
    <dgm:pt modelId="{95BD5004-AA75-4040-9B3F-8317D3B365AC}" type="pres">
      <dgm:prSet presAssocID="{137C89F5-961A-474B-843C-54EC8BB24032}" presName="Name50" presStyleLbl="parChTrans1D4" presStyleIdx="1" presStyleCnt="5"/>
      <dgm:spPr/>
    </dgm:pt>
    <dgm:pt modelId="{F22CF1C8-5090-4ABE-A527-308AE36FB772}" type="pres">
      <dgm:prSet presAssocID="{1300F84F-21CD-4D0F-AEDC-F57D914A8996}" presName="hierRoot2" presStyleCnt="0">
        <dgm:presLayoutVars>
          <dgm:hierBranch val="r"/>
        </dgm:presLayoutVars>
      </dgm:prSet>
      <dgm:spPr/>
    </dgm:pt>
    <dgm:pt modelId="{9AD9C597-892B-4D74-AB9F-BDCDE32A7A1C}" type="pres">
      <dgm:prSet presAssocID="{1300F84F-21CD-4D0F-AEDC-F57D914A8996}" presName="rootComposite" presStyleCnt="0"/>
      <dgm:spPr/>
    </dgm:pt>
    <dgm:pt modelId="{DB1C90D9-0A62-46F7-B5E0-0CAA2A0BBBB6}" type="pres">
      <dgm:prSet presAssocID="{1300F84F-21CD-4D0F-AEDC-F57D914A8996}" presName="rootText" presStyleLbl="node4" presStyleIdx="1" presStyleCnt="5">
        <dgm:presLayoutVars>
          <dgm:chPref val="3"/>
        </dgm:presLayoutVars>
      </dgm:prSet>
      <dgm:spPr/>
      <dgm:t>
        <a:bodyPr/>
        <a:lstStyle/>
        <a:p>
          <a:endParaRPr lang="es-CR"/>
        </a:p>
      </dgm:t>
    </dgm:pt>
    <dgm:pt modelId="{5FF586D0-723C-425C-B461-8820DB35C962}" type="pres">
      <dgm:prSet presAssocID="{1300F84F-21CD-4D0F-AEDC-F57D914A8996}" presName="rootConnector" presStyleLbl="node4" presStyleIdx="1" presStyleCnt="5"/>
      <dgm:spPr/>
      <dgm:t>
        <a:bodyPr/>
        <a:lstStyle/>
        <a:p>
          <a:endParaRPr lang="es-CR"/>
        </a:p>
      </dgm:t>
    </dgm:pt>
    <dgm:pt modelId="{87C62EBD-26EF-4163-835E-4CFD6520E62B}" type="pres">
      <dgm:prSet presAssocID="{1300F84F-21CD-4D0F-AEDC-F57D914A8996}" presName="hierChild4" presStyleCnt="0"/>
      <dgm:spPr/>
    </dgm:pt>
    <dgm:pt modelId="{CED0B8E8-1780-42A0-81D9-F2D886170D72}" type="pres">
      <dgm:prSet presAssocID="{990B704B-7E48-418F-A5EC-0CCC70D6D3E7}" presName="Name50" presStyleLbl="parChTrans1D4" presStyleIdx="2" presStyleCnt="5"/>
      <dgm:spPr/>
    </dgm:pt>
    <dgm:pt modelId="{36E6D27D-B73D-4068-9A27-01189D8DD3B6}" type="pres">
      <dgm:prSet presAssocID="{7B298F98-2B05-45B9-AE13-058EB29EEE9E}" presName="hierRoot2" presStyleCnt="0">
        <dgm:presLayoutVars>
          <dgm:hierBranch val="r"/>
        </dgm:presLayoutVars>
      </dgm:prSet>
      <dgm:spPr/>
    </dgm:pt>
    <dgm:pt modelId="{8D7FCD3D-E8B2-4732-92E1-D38A2E5D3D1F}" type="pres">
      <dgm:prSet presAssocID="{7B298F98-2B05-45B9-AE13-058EB29EEE9E}" presName="rootComposite" presStyleCnt="0"/>
      <dgm:spPr/>
    </dgm:pt>
    <dgm:pt modelId="{39C634CD-13DB-4844-A517-7DE699D93FDB}" type="pres">
      <dgm:prSet presAssocID="{7B298F98-2B05-45B9-AE13-058EB29EEE9E}" presName="rootText" presStyleLbl="node4" presStyleIdx="2" presStyleCnt="5">
        <dgm:presLayoutVars>
          <dgm:chPref val="3"/>
        </dgm:presLayoutVars>
      </dgm:prSet>
      <dgm:spPr/>
      <dgm:t>
        <a:bodyPr/>
        <a:lstStyle/>
        <a:p>
          <a:endParaRPr lang="es-CR"/>
        </a:p>
      </dgm:t>
    </dgm:pt>
    <dgm:pt modelId="{3290E96D-47CC-48C0-989F-1DD1BDFA30C2}" type="pres">
      <dgm:prSet presAssocID="{7B298F98-2B05-45B9-AE13-058EB29EEE9E}" presName="rootConnector" presStyleLbl="node4" presStyleIdx="2" presStyleCnt="5"/>
      <dgm:spPr/>
      <dgm:t>
        <a:bodyPr/>
        <a:lstStyle/>
        <a:p>
          <a:endParaRPr lang="es-CR"/>
        </a:p>
      </dgm:t>
    </dgm:pt>
    <dgm:pt modelId="{2A4AF624-5132-446A-965C-0BE79A117C12}" type="pres">
      <dgm:prSet presAssocID="{7B298F98-2B05-45B9-AE13-058EB29EEE9E}" presName="hierChild4" presStyleCnt="0"/>
      <dgm:spPr/>
    </dgm:pt>
    <dgm:pt modelId="{1078BD6A-C983-4F4B-BC48-2EC97EF53858}" type="pres">
      <dgm:prSet presAssocID="{7ABD6756-2E94-4C57-983D-8F75DF84733E}" presName="Name50" presStyleLbl="parChTrans1D4" presStyleIdx="3" presStyleCnt="5"/>
      <dgm:spPr/>
    </dgm:pt>
    <dgm:pt modelId="{03E5E5C6-3B1D-4868-AB12-C313CF6271B2}" type="pres">
      <dgm:prSet presAssocID="{5A3535BB-49C9-4571-88AE-F3E6025DC56C}" presName="hierRoot2" presStyleCnt="0">
        <dgm:presLayoutVars>
          <dgm:hierBranch val="r"/>
        </dgm:presLayoutVars>
      </dgm:prSet>
      <dgm:spPr/>
    </dgm:pt>
    <dgm:pt modelId="{77007073-60BF-4AB5-AA9C-53C66722D493}" type="pres">
      <dgm:prSet presAssocID="{5A3535BB-49C9-4571-88AE-F3E6025DC56C}" presName="rootComposite" presStyleCnt="0"/>
      <dgm:spPr/>
    </dgm:pt>
    <dgm:pt modelId="{0013B840-4323-49D4-AA26-3D646DED3FF5}" type="pres">
      <dgm:prSet presAssocID="{5A3535BB-49C9-4571-88AE-F3E6025DC56C}" presName="rootText" presStyleLbl="node4" presStyleIdx="3" presStyleCnt="5">
        <dgm:presLayoutVars>
          <dgm:chPref val="3"/>
        </dgm:presLayoutVars>
      </dgm:prSet>
      <dgm:spPr/>
      <dgm:t>
        <a:bodyPr/>
        <a:lstStyle/>
        <a:p>
          <a:endParaRPr lang="es-CR"/>
        </a:p>
      </dgm:t>
    </dgm:pt>
    <dgm:pt modelId="{8FB0D53C-394C-4A5A-A258-92D2571F361A}" type="pres">
      <dgm:prSet presAssocID="{5A3535BB-49C9-4571-88AE-F3E6025DC56C}" presName="rootConnector" presStyleLbl="node4" presStyleIdx="3" presStyleCnt="5"/>
      <dgm:spPr/>
      <dgm:t>
        <a:bodyPr/>
        <a:lstStyle/>
        <a:p>
          <a:endParaRPr lang="es-CR"/>
        </a:p>
      </dgm:t>
    </dgm:pt>
    <dgm:pt modelId="{692B5E77-74BD-410A-AD63-B6753765BD5C}" type="pres">
      <dgm:prSet presAssocID="{5A3535BB-49C9-4571-88AE-F3E6025DC56C}" presName="hierChild4" presStyleCnt="0"/>
      <dgm:spPr/>
    </dgm:pt>
    <dgm:pt modelId="{EC467A4D-45FB-404F-AA43-2B66AAF1CD6D}" type="pres">
      <dgm:prSet presAssocID="{E8E9EC78-FCDA-467A-A134-84B0C6DEACF2}" presName="Name50" presStyleLbl="parChTrans1D4" presStyleIdx="4" presStyleCnt="5"/>
      <dgm:spPr/>
    </dgm:pt>
    <dgm:pt modelId="{DCB2F914-494B-4259-BD72-94D14380C459}" type="pres">
      <dgm:prSet presAssocID="{BF1CB804-0FEA-45D2-B231-C259D20F3DE1}" presName="hierRoot2" presStyleCnt="0">
        <dgm:presLayoutVars>
          <dgm:hierBranch val="r"/>
        </dgm:presLayoutVars>
      </dgm:prSet>
      <dgm:spPr/>
    </dgm:pt>
    <dgm:pt modelId="{F5D6D874-B4FE-4E46-A497-D33EBB49A3BD}" type="pres">
      <dgm:prSet presAssocID="{BF1CB804-0FEA-45D2-B231-C259D20F3DE1}" presName="rootComposite" presStyleCnt="0"/>
      <dgm:spPr/>
    </dgm:pt>
    <dgm:pt modelId="{2615C5A2-290A-44F6-AA28-0844448E5C28}" type="pres">
      <dgm:prSet presAssocID="{BF1CB804-0FEA-45D2-B231-C259D20F3DE1}" presName="rootText" presStyleLbl="node4" presStyleIdx="4" presStyleCnt="5">
        <dgm:presLayoutVars>
          <dgm:chPref val="3"/>
        </dgm:presLayoutVars>
      </dgm:prSet>
      <dgm:spPr/>
      <dgm:t>
        <a:bodyPr/>
        <a:lstStyle/>
        <a:p>
          <a:endParaRPr lang="es-CR"/>
        </a:p>
      </dgm:t>
    </dgm:pt>
    <dgm:pt modelId="{66F1C638-32B1-4DE0-BE00-F7E9E09B44D4}" type="pres">
      <dgm:prSet presAssocID="{BF1CB804-0FEA-45D2-B231-C259D20F3DE1}" presName="rootConnector" presStyleLbl="node4" presStyleIdx="4" presStyleCnt="5"/>
      <dgm:spPr/>
      <dgm:t>
        <a:bodyPr/>
        <a:lstStyle/>
        <a:p>
          <a:endParaRPr lang="es-CR"/>
        </a:p>
      </dgm:t>
    </dgm:pt>
    <dgm:pt modelId="{E85C4B7A-22BB-4708-99A4-2EA5AA1C116A}" type="pres">
      <dgm:prSet presAssocID="{BF1CB804-0FEA-45D2-B231-C259D20F3DE1}" presName="hierChild4" presStyleCnt="0"/>
      <dgm:spPr/>
    </dgm:pt>
    <dgm:pt modelId="{AFFC226F-3043-4D26-934F-379818E8C6F3}" type="pres">
      <dgm:prSet presAssocID="{BF1CB804-0FEA-45D2-B231-C259D20F3DE1}" presName="hierChild5" presStyleCnt="0"/>
      <dgm:spPr/>
    </dgm:pt>
    <dgm:pt modelId="{F5FCD5B2-6FF1-470D-B409-753135FD73B2}" type="pres">
      <dgm:prSet presAssocID="{5A3535BB-49C9-4571-88AE-F3E6025DC56C}" presName="hierChild5" presStyleCnt="0"/>
      <dgm:spPr/>
    </dgm:pt>
    <dgm:pt modelId="{B2F3C474-E0AC-434D-AA36-9E8246752AE0}" type="pres">
      <dgm:prSet presAssocID="{7B298F98-2B05-45B9-AE13-058EB29EEE9E}" presName="hierChild5" presStyleCnt="0"/>
      <dgm:spPr/>
    </dgm:pt>
    <dgm:pt modelId="{42B90F97-B442-4679-A267-B3EA99419737}" type="pres">
      <dgm:prSet presAssocID="{1300F84F-21CD-4D0F-AEDC-F57D914A8996}" presName="hierChild5" presStyleCnt="0"/>
      <dgm:spPr/>
    </dgm:pt>
    <dgm:pt modelId="{0D722CCE-CA76-4A9F-B60F-63642BB72E61}" type="pres">
      <dgm:prSet presAssocID="{6BAE9A96-238A-4E27-BB6C-154384B7AFC1}" presName="hierChild5" presStyleCnt="0"/>
      <dgm:spPr/>
    </dgm:pt>
    <dgm:pt modelId="{35F6A50F-7641-4171-B8DF-160D556047B2}" type="pres">
      <dgm:prSet presAssocID="{43256376-967C-4019-A47E-87FA2458BE3C}" presName="hierChild5" presStyleCnt="0"/>
      <dgm:spPr/>
    </dgm:pt>
    <dgm:pt modelId="{DC8EEE6F-5E7F-43A5-8E33-31E6BFA6EC58}" type="pres">
      <dgm:prSet presAssocID="{7664B460-90AE-474E-84D7-DD870FA54FE5}" presName="hierChild5" presStyleCnt="0"/>
      <dgm:spPr/>
    </dgm:pt>
    <dgm:pt modelId="{E300EC4F-E748-43B4-8271-61B7004B601D}" type="pres">
      <dgm:prSet presAssocID="{22A7E12F-8724-4EE6-8611-37173B62D659}" presName="hierChild3" presStyleCnt="0"/>
      <dgm:spPr/>
    </dgm:pt>
  </dgm:ptLst>
  <dgm:cxnLst>
    <dgm:cxn modelId="{A2F7C9B8-EF32-488B-B96F-75C594BDC148}" type="presOf" srcId="{137C89F5-961A-474B-843C-54EC8BB24032}" destId="{95BD5004-AA75-4040-9B3F-8317D3B365AC}" srcOrd="0" destOrd="0" presId="urn:microsoft.com/office/officeart/2005/8/layout/orgChart1"/>
    <dgm:cxn modelId="{3DD90014-F574-4029-8C29-BB86F4CA82A1}" type="presOf" srcId="{43256376-967C-4019-A47E-87FA2458BE3C}" destId="{CF7B4554-4646-49FE-84B6-53EDFABF4739}" srcOrd="0" destOrd="0" presId="urn:microsoft.com/office/officeart/2005/8/layout/orgChart1"/>
    <dgm:cxn modelId="{582B7D65-E274-4D6F-B7E1-5C5B839E3952}" type="presOf" srcId="{6BAE9A96-238A-4E27-BB6C-154384B7AFC1}" destId="{2295A9BD-3D1D-4779-818E-EC5C8CE8B981}" srcOrd="1" destOrd="0" presId="urn:microsoft.com/office/officeart/2005/8/layout/orgChart1"/>
    <dgm:cxn modelId="{0B9B9EB1-1E21-41A0-85E7-5C17B5319BF4}" type="presOf" srcId="{7B298F98-2B05-45B9-AE13-058EB29EEE9E}" destId="{39C634CD-13DB-4844-A517-7DE699D93FDB}" srcOrd="0" destOrd="0" presId="urn:microsoft.com/office/officeart/2005/8/layout/orgChart1"/>
    <dgm:cxn modelId="{7647946F-7096-4291-AAED-756A4F13C928}" type="presOf" srcId="{E8E9EC78-FCDA-467A-A134-84B0C6DEACF2}" destId="{EC467A4D-45FB-404F-AA43-2B66AAF1CD6D}" srcOrd="0" destOrd="0" presId="urn:microsoft.com/office/officeart/2005/8/layout/orgChart1"/>
    <dgm:cxn modelId="{CD33875C-56F7-4B01-B261-279B84413265}" srcId="{22A7E12F-8724-4EE6-8611-37173B62D659}" destId="{7664B460-90AE-474E-84D7-DD870FA54FE5}" srcOrd="0" destOrd="0" parTransId="{9048A315-BBCF-4788-843E-5607216F4923}" sibTransId="{A944384F-AB34-4905-9097-2A6ABB2C149D}"/>
    <dgm:cxn modelId="{5B126DD2-2937-4EDB-A84B-3FDA14028E98}" srcId="{43256376-967C-4019-A47E-87FA2458BE3C}" destId="{6BAE9A96-238A-4E27-BB6C-154384B7AFC1}" srcOrd="0" destOrd="0" parTransId="{89B6A0B8-11DB-480D-997E-6DF9CFDA3A42}" sibTransId="{B72A139D-AB70-4848-AAA1-BD6AA6B83015}"/>
    <dgm:cxn modelId="{D41056EC-00E4-4DB2-B349-19CF51F0B92B}" type="presOf" srcId="{1300F84F-21CD-4D0F-AEDC-F57D914A8996}" destId="{5FF586D0-723C-425C-B461-8820DB35C962}" srcOrd="1" destOrd="0" presId="urn:microsoft.com/office/officeart/2005/8/layout/orgChart1"/>
    <dgm:cxn modelId="{A38470EB-3915-46C4-A220-794E0A0CCD77}" srcId="{5A3535BB-49C9-4571-88AE-F3E6025DC56C}" destId="{BF1CB804-0FEA-45D2-B231-C259D20F3DE1}" srcOrd="0" destOrd="0" parTransId="{E8E9EC78-FCDA-467A-A134-84B0C6DEACF2}" sibTransId="{3DAF11A7-C943-4E3D-944F-1827D1F68E0B}"/>
    <dgm:cxn modelId="{30542AD3-7FD7-473D-8C6C-A9399A0D59B8}" srcId="{7664B460-90AE-474E-84D7-DD870FA54FE5}" destId="{43256376-967C-4019-A47E-87FA2458BE3C}" srcOrd="0" destOrd="0" parTransId="{F965F221-161B-4FEC-9CF0-F26CF2D1F97A}" sibTransId="{927EFF00-A3F5-47F0-951D-0CF46DFC86B7}"/>
    <dgm:cxn modelId="{D7EAA6E0-A352-4164-B565-17DDED0A53AE}" type="presOf" srcId="{F965F221-161B-4FEC-9CF0-F26CF2D1F97A}" destId="{B3250D76-D8E5-4B8F-BE2D-548715204715}" srcOrd="0" destOrd="0" presId="urn:microsoft.com/office/officeart/2005/8/layout/orgChart1"/>
    <dgm:cxn modelId="{58B7AFE2-2AFF-47FF-8765-D44458EEE457}" type="presOf" srcId="{22A7E12F-8724-4EE6-8611-37173B62D659}" destId="{AF8863C2-23AF-4DBA-960F-2756FF98E095}" srcOrd="0" destOrd="0" presId="urn:microsoft.com/office/officeart/2005/8/layout/orgChart1"/>
    <dgm:cxn modelId="{9C4B9293-4A63-4C7C-94C8-76782C2D5472}" srcId="{7B298F98-2B05-45B9-AE13-058EB29EEE9E}" destId="{5A3535BB-49C9-4571-88AE-F3E6025DC56C}" srcOrd="0" destOrd="0" parTransId="{7ABD6756-2E94-4C57-983D-8F75DF84733E}" sibTransId="{B325ADAA-AE66-4338-B952-C8AE5CE8AD6B}"/>
    <dgm:cxn modelId="{E36C95A3-D248-47A9-8824-726ECB30E600}" type="presOf" srcId="{6BAE9A96-238A-4E27-BB6C-154384B7AFC1}" destId="{9232A7AF-B627-4FD0-ADC3-78BAB6637C23}" srcOrd="0" destOrd="0" presId="urn:microsoft.com/office/officeart/2005/8/layout/orgChart1"/>
    <dgm:cxn modelId="{04B2D166-B31B-4B02-9506-85D1024C005F}" type="presOf" srcId="{990B704B-7E48-418F-A5EC-0CCC70D6D3E7}" destId="{CED0B8E8-1780-42A0-81D9-F2D886170D72}" srcOrd="0" destOrd="0" presId="urn:microsoft.com/office/officeart/2005/8/layout/orgChart1"/>
    <dgm:cxn modelId="{B86B4444-D496-44CE-B26A-42FAFC4A6440}" type="presOf" srcId="{5A3535BB-49C9-4571-88AE-F3E6025DC56C}" destId="{8FB0D53C-394C-4A5A-A258-92D2571F361A}" srcOrd="1" destOrd="0" presId="urn:microsoft.com/office/officeart/2005/8/layout/orgChart1"/>
    <dgm:cxn modelId="{BF78CBE4-CCA8-4801-8946-8F3690D0A281}" type="presOf" srcId="{7ABD6756-2E94-4C57-983D-8F75DF84733E}" destId="{1078BD6A-C983-4F4B-BC48-2EC97EF53858}" srcOrd="0" destOrd="0" presId="urn:microsoft.com/office/officeart/2005/8/layout/orgChart1"/>
    <dgm:cxn modelId="{422CC17A-9638-469D-9C8E-A481FCF18129}" type="presOf" srcId="{1300F84F-21CD-4D0F-AEDC-F57D914A8996}" destId="{DB1C90D9-0A62-46F7-B5E0-0CAA2A0BBBB6}" srcOrd="0" destOrd="0" presId="urn:microsoft.com/office/officeart/2005/8/layout/orgChart1"/>
    <dgm:cxn modelId="{6301C201-D800-4BB7-8139-C8C49C3D78D8}" type="presOf" srcId="{BF1CB804-0FEA-45D2-B231-C259D20F3DE1}" destId="{66F1C638-32B1-4DE0-BE00-F7E9E09B44D4}" srcOrd="1" destOrd="0" presId="urn:microsoft.com/office/officeart/2005/8/layout/orgChart1"/>
    <dgm:cxn modelId="{C9F3D9DC-D86C-4D6E-BA63-9C14CE5AAFB2}" type="presOf" srcId="{22A7E12F-8724-4EE6-8611-37173B62D659}" destId="{AB67EDA1-9AFF-49CD-B928-A6FDF4A72B0F}" srcOrd="1" destOrd="0" presId="urn:microsoft.com/office/officeart/2005/8/layout/orgChart1"/>
    <dgm:cxn modelId="{74240FAD-975D-464C-B51F-9F6EF88C2409}" type="presOf" srcId="{5A3535BB-49C9-4571-88AE-F3E6025DC56C}" destId="{0013B840-4323-49D4-AA26-3D646DED3FF5}" srcOrd="0" destOrd="0" presId="urn:microsoft.com/office/officeart/2005/8/layout/orgChart1"/>
    <dgm:cxn modelId="{448EE9E1-5DB0-4769-A80C-1BA43F1F2912}" type="presOf" srcId="{7664B460-90AE-474E-84D7-DD870FA54FE5}" destId="{79495E8B-37AB-4DD3-AD95-768250862B75}" srcOrd="0" destOrd="0" presId="urn:microsoft.com/office/officeart/2005/8/layout/orgChart1"/>
    <dgm:cxn modelId="{8A5EF290-AD35-4B57-A86B-62BDEC70DD6C}" type="presOf" srcId="{7B298F98-2B05-45B9-AE13-058EB29EEE9E}" destId="{3290E96D-47CC-48C0-989F-1DD1BDFA30C2}" srcOrd="1" destOrd="0" presId="urn:microsoft.com/office/officeart/2005/8/layout/orgChart1"/>
    <dgm:cxn modelId="{4520EEE2-76EB-4476-AC88-E03681568666}" type="presOf" srcId="{EDF8815E-D386-408F-AF78-50820D1788FD}" destId="{9E8CB156-D036-47DF-9FAE-BDEB4C2D16BE}" srcOrd="0" destOrd="0" presId="urn:microsoft.com/office/officeart/2005/8/layout/orgChart1"/>
    <dgm:cxn modelId="{0A7C8319-B430-4AC3-9288-4CEAEFC9940B}" srcId="{6BAE9A96-238A-4E27-BB6C-154384B7AFC1}" destId="{1300F84F-21CD-4D0F-AEDC-F57D914A8996}" srcOrd="0" destOrd="0" parTransId="{137C89F5-961A-474B-843C-54EC8BB24032}" sibTransId="{7F40DB42-5FC5-46D8-B1B5-2DC75DCDAA5F}"/>
    <dgm:cxn modelId="{AC8EF8B3-7126-45D6-8AE4-C4C9CF13CA49}" type="presOf" srcId="{7664B460-90AE-474E-84D7-DD870FA54FE5}" destId="{F7EAC9F8-96FD-49B5-95DF-81B3B2DAE0A6}" srcOrd="1" destOrd="0" presId="urn:microsoft.com/office/officeart/2005/8/layout/orgChart1"/>
    <dgm:cxn modelId="{23BD445B-485F-485D-8CB2-9A2C6E20C193}" type="presOf" srcId="{43256376-967C-4019-A47E-87FA2458BE3C}" destId="{C21F3073-C5D1-4BF9-A1BD-A251E400F423}" srcOrd="1" destOrd="0" presId="urn:microsoft.com/office/officeart/2005/8/layout/orgChart1"/>
    <dgm:cxn modelId="{267C4A67-4166-43D3-A4DA-2CB6F72A7102}" type="presOf" srcId="{89B6A0B8-11DB-480D-997E-6DF9CFDA3A42}" destId="{2606AECE-39FF-45FA-BCE9-446CA1AFDDF0}" srcOrd="0" destOrd="0" presId="urn:microsoft.com/office/officeart/2005/8/layout/orgChart1"/>
    <dgm:cxn modelId="{AE119C21-6A7F-4419-B1D3-2DF388184023}" srcId="{EDF8815E-D386-408F-AF78-50820D1788FD}" destId="{22A7E12F-8724-4EE6-8611-37173B62D659}" srcOrd="0" destOrd="0" parTransId="{A481261B-DE5C-4E04-B35E-17D05BB38D91}" sibTransId="{A6EAF9E6-C188-4B21-B666-4A9694BF886C}"/>
    <dgm:cxn modelId="{957F9463-8656-4F2B-B022-6B94BDAD0FA3}" srcId="{1300F84F-21CD-4D0F-AEDC-F57D914A8996}" destId="{7B298F98-2B05-45B9-AE13-058EB29EEE9E}" srcOrd="0" destOrd="0" parTransId="{990B704B-7E48-418F-A5EC-0CCC70D6D3E7}" sibTransId="{83746E36-6E91-4877-8FE3-044733E107C5}"/>
    <dgm:cxn modelId="{E5A24BF4-9372-4EA2-A14A-2C3E63FD390B}" type="presOf" srcId="{BF1CB804-0FEA-45D2-B231-C259D20F3DE1}" destId="{2615C5A2-290A-44F6-AA28-0844448E5C28}" srcOrd="0" destOrd="0" presId="urn:microsoft.com/office/officeart/2005/8/layout/orgChart1"/>
    <dgm:cxn modelId="{992245C9-D1DD-4971-927C-E21F5F16FB57}" type="presOf" srcId="{9048A315-BBCF-4788-843E-5607216F4923}" destId="{F01EEBD6-4116-4784-A592-A0942074EB98}" srcOrd="0" destOrd="0" presId="urn:microsoft.com/office/officeart/2005/8/layout/orgChart1"/>
    <dgm:cxn modelId="{B917D1B5-1407-4E91-931B-E10C40C49DA7}" type="presParOf" srcId="{9E8CB156-D036-47DF-9FAE-BDEB4C2D16BE}" destId="{5DBBEC2E-C15B-4F3A-B9D0-E1A2CE79BEC2}" srcOrd="0" destOrd="0" presId="urn:microsoft.com/office/officeart/2005/8/layout/orgChart1"/>
    <dgm:cxn modelId="{A7EAB4A2-B6ED-44B1-92DD-A4A1A031732D}" type="presParOf" srcId="{5DBBEC2E-C15B-4F3A-B9D0-E1A2CE79BEC2}" destId="{F193FDFF-1456-4621-B693-27F5ACEC6A55}" srcOrd="0" destOrd="0" presId="urn:microsoft.com/office/officeart/2005/8/layout/orgChart1"/>
    <dgm:cxn modelId="{260828B0-21FF-4C78-8BC9-0ABD532E479E}" type="presParOf" srcId="{F193FDFF-1456-4621-B693-27F5ACEC6A55}" destId="{AF8863C2-23AF-4DBA-960F-2756FF98E095}" srcOrd="0" destOrd="0" presId="urn:microsoft.com/office/officeart/2005/8/layout/orgChart1"/>
    <dgm:cxn modelId="{19722DE3-FA58-41CA-8FF0-41A303968DAF}" type="presParOf" srcId="{F193FDFF-1456-4621-B693-27F5ACEC6A55}" destId="{AB67EDA1-9AFF-49CD-B928-A6FDF4A72B0F}" srcOrd="1" destOrd="0" presId="urn:microsoft.com/office/officeart/2005/8/layout/orgChart1"/>
    <dgm:cxn modelId="{F7BCBE3E-4D85-423C-9EE9-F236F70483F5}" type="presParOf" srcId="{5DBBEC2E-C15B-4F3A-B9D0-E1A2CE79BEC2}" destId="{FA476D5F-FC7C-4D2F-9836-EE66F4C5D3E6}" srcOrd="1" destOrd="0" presId="urn:microsoft.com/office/officeart/2005/8/layout/orgChart1"/>
    <dgm:cxn modelId="{327D2969-3C38-4E6C-8623-C52424F32208}" type="presParOf" srcId="{FA476D5F-FC7C-4D2F-9836-EE66F4C5D3E6}" destId="{F01EEBD6-4116-4784-A592-A0942074EB98}" srcOrd="0" destOrd="0" presId="urn:microsoft.com/office/officeart/2005/8/layout/orgChart1"/>
    <dgm:cxn modelId="{0638103A-0475-4583-B463-37B98EB6F9CF}" type="presParOf" srcId="{FA476D5F-FC7C-4D2F-9836-EE66F4C5D3E6}" destId="{509C1189-B0EF-4570-BB34-DFD81D6E904C}" srcOrd="1" destOrd="0" presId="urn:microsoft.com/office/officeart/2005/8/layout/orgChart1"/>
    <dgm:cxn modelId="{10FA8ADF-E9E7-440F-A7AF-FA78CDBF6621}" type="presParOf" srcId="{509C1189-B0EF-4570-BB34-DFD81D6E904C}" destId="{F5EE5535-7E01-4334-8D5F-8BC954AB7CE2}" srcOrd="0" destOrd="0" presId="urn:microsoft.com/office/officeart/2005/8/layout/orgChart1"/>
    <dgm:cxn modelId="{2A7815B2-08BB-4729-9763-5D622C9F0CE4}" type="presParOf" srcId="{F5EE5535-7E01-4334-8D5F-8BC954AB7CE2}" destId="{79495E8B-37AB-4DD3-AD95-768250862B75}" srcOrd="0" destOrd="0" presId="urn:microsoft.com/office/officeart/2005/8/layout/orgChart1"/>
    <dgm:cxn modelId="{311F19CD-9CAE-4629-B5FF-5F890AC3184C}" type="presParOf" srcId="{F5EE5535-7E01-4334-8D5F-8BC954AB7CE2}" destId="{F7EAC9F8-96FD-49B5-95DF-81B3B2DAE0A6}" srcOrd="1" destOrd="0" presId="urn:microsoft.com/office/officeart/2005/8/layout/orgChart1"/>
    <dgm:cxn modelId="{1F8C00F4-2EB6-4C89-BCAE-8A135293ABF6}" type="presParOf" srcId="{509C1189-B0EF-4570-BB34-DFD81D6E904C}" destId="{245ED665-6C3C-495B-AF89-B9447D562D78}" srcOrd="1" destOrd="0" presId="urn:microsoft.com/office/officeart/2005/8/layout/orgChart1"/>
    <dgm:cxn modelId="{5DE23CC2-7DF3-4D42-A898-A4E124734937}" type="presParOf" srcId="{245ED665-6C3C-495B-AF89-B9447D562D78}" destId="{B3250D76-D8E5-4B8F-BE2D-548715204715}" srcOrd="0" destOrd="0" presId="urn:microsoft.com/office/officeart/2005/8/layout/orgChart1"/>
    <dgm:cxn modelId="{842F809C-9BDF-46F0-BE9E-4A2F3A210323}" type="presParOf" srcId="{245ED665-6C3C-495B-AF89-B9447D562D78}" destId="{6D6E37D6-D8E8-48F7-BF35-85574048F332}" srcOrd="1" destOrd="0" presId="urn:microsoft.com/office/officeart/2005/8/layout/orgChart1"/>
    <dgm:cxn modelId="{5A06EF9F-7490-4B81-81C4-B0496A997987}" type="presParOf" srcId="{6D6E37D6-D8E8-48F7-BF35-85574048F332}" destId="{57041D18-442D-4DEC-9C1C-12884949614B}" srcOrd="0" destOrd="0" presId="urn:microsoft.com/office/officeart/2005/8/layout/orgChart1"/>
    <dgm:cxn modelId="{F6BA583C-2E4D-41D5-B90B-51CC15EF6AB8}" type="presParOf" srcId="{57041D18-442D-4DEC-9C1C-12884949614B}" destId="{CF7B4554-4646-49FE-84B6-53EDFABF4739}" srcOrd="0" destOrd="0" presId="urn:microsoft.com/office/officeart/2005/8/layout/orgChart1"/>
    <dgm:cxn modelId="{1F2EB186-5475-404D-933A-5AE85E3FB54D}" type="presParOf" srcId="{57041D18-442D-4DEC-9C1C-12884949614B}" destId="{C21F3073-C5D1-4BF9-A1BD-A251E400F423}" srcOrd="1" destOrd="0" presId="urn:microsoft.com/office/officeart/2005/8/layout/orgChart1"/>
    <dgm:cxn modelId="{D8E9C36A-8487-4308-AD66-417E6BD02E28}" type="presParOf" srcId="{6D6E37D6-D8E8-48F7-BF35-85574048F332}" destId="{7FDBFDEF-3C14-4B9C-9E00-FA54AC51CCA9}" srcOrd="1" destOrd="0" presId="urn:microsoft.com/office/officeart/2005/8/layout/orgChart1"/>
    <dgm:cxn modelId="{B7E0BE92-A217-4B29-B502-6ACC3098A4B9}" type="presParOf" srcId="{7FDBFDEF-3C14-4B9C-9E00-FA54AC51CCA9}" destId="{2606AECE-39FF-45FA-BCE9-446CA1AFDDF0}" srcOrd="0" destOrd="0" presId="urn:microsoft.com/office/officeart/2005/8/layout/orgChart1"/>
    <dgm:cxn modelId="{00E17B31-5B29-40BF-ACA5-3DA2A877C95A}" type="presParOf" srcId="{7FDBFDEF-3C14-4B9C-9E00-FA54AC51CCA9}" destId="{34F8DA1B-8682-4A91-A3C0-A580CC62CA42}" srcOrd="1" destOrd="0" presId="urn:microsoft.com/office/officeart/2005/8/layout/orgChart1"/>
    <dgm:cxn modelId="{949CCC66-8506-41EB-B04B-62490EB2C3D7}" type="presParOf" srcId="{34F8DA1B-8682-4A91-A3C0-A580CC62CA42}" destId="{6D49998B-0882-41E0-BB5C-30BFCDA82E7C}" srcOrd="0" destOrd="0" presId="urn:microsoft.com/office/officeart/2005/8/layout/orgChart1"/>
    <dgm:cxn modelId="{ED4A256C-EE2C-4BA2-9911-1BCF650CB7D5}" type="presParOf" srcId="{6D49998B-0882-41E0-BB5C-30BFCDA82E7C}" destId="{9232A7AF-B627-4FD0-ADC3-78BAB6637C23}" srcOrd="0" destOrd="0" presId="urn:microsoft.com/office/officeart/2005/8/layout/orgChart1"/>
    <dgm:cxn modelId="{26FDD975-D9B5-447E-B5CA-1794850D741E}" type="presParOf" srcId="{6D49998B-0882-41E0-BB5C-30BFCDA82E7C}" destId="{2295A9BD-3D1D-4779-818E-EC5C8CE8B981}" srcOrd="1" destOrd="0" presId="urn:microsoft.com/office/officeart/2005/8/layout/orgChart1"/>
    <dgm:cxn modelId="{3B5BC012-3EF2-4DB4-A8FD-00E2A907C4D2}" type="presParOf" srcId="{34F8DA1B-8682-4A91-A3C0-A580CC62CA42}" destId="{CFD97CF4-96CA-41AD-8102-F78DC0053CBD}" srcOrd="1" destOrd="0" presId="urn:microsoft.com/office/officeart/2005/8/layout/orgChart1"/>
    <dgm:cxn modelId="{C5A44600-696F-42A7-97E5-D9590BFA974B}" type="presParOf" srcId="{CFD97CF4-96CA-41AD-8102-F78DC0053CBD}" destId="{95BD5004-AA75-4040-9B3F-8317D3B365AC}" srcOrd="0" destOrd="0" presId="urn:microsoft.com/office/officeart/2005/8/layout/orgChart1"/>
    <dgm:cxn modelId="{8E4AE615-C55F-4CCD-981E-5EF8E2CC4B65}" type="presParOf" srcId="{CFD97CF4-96CA-41AD-8102-F78DC0053CBD}" destId="{F22CF1C8-5090-4ABE-A527-308AE36FB772}" srcOrd="1" destOrd="0" presId="urn:microsoft.com/office/officeart/2005/8/layout/orgChart1"/>
    <dgm:cxn modelId="{CCD02159-3310-4B92-B90F-3C9B0D964F80}" type="presParOf" srcId="{F22CF1C8-5090-4ABE-A527-308AE36FB772}" destId="{9AD9C597-892B-4D74-AB9F-BDCDE32A7A1C}" srcOrd="0" destOrd="0" presId="urn:microsoft.com/office/officeart/2005/8/layout/orgChart1"/>
    <dgm:cxn modelId="{6F5C5F82-0AE5-40AA-8F51-E64CE8468172}" type="presParOf" srcId="{9AD9C597-892B-4D74-AB9F-BDCDE32A7A1C}" destId="{DB1C90D9-0A62-46F7-B5E0-0CAA2A0BBBB6}" srcOrd="0" destOrd="0" presId="urn:microsoft.com/office/officeart/2005/8/layout/orgChart1"/>
    <dgm:cxn modelId="{3D604FFE-D9EA-4CB8-8A7F-3B771EE677A8}" type="presParOf" srcId="{9AD9C597-892B-4D74-AB9F-BDCDE32A7A1C}" destId="{5FF586D0-723C-425C-B461-8820DB35C962}" srcOrd="1" destOrd="0" presId="urn:microsoft.com/office/officeart/2005/8/layout/orgChart1"/>
    <dgm:cxn modelId="{06AE1D5F-D935-4A3D-B497-C5C503F77A93}" type="presParOf" srcId="{F22CF1C8-5090-4ABE-A527-308AE36FB772}" destId="{87C62EBD-26EF-4163-835E-4CFD6520E62B}" srcOrd="1" destOrd="0" presId="urn:microsoft.com/office/officeart/2005/8/layout/orgChart1"/>
    <dgm:cxn modelId="{3A8A2347-FCF4-49E8-8C82-AFAB94285D65}" type="presParOf" srcId="{87C62EBD-26EF-4163-835E-4CFD6520E62B}" destId="{CED0B8E8-1780-42A0-81D9-F2D886170D72}" srcOrd="0" destOrd="0" presId="urn:microsoft.com/office/officeart/2005/8/layout/orgChart1"/>
    <dgm:cxn modelId="{A846A2CC-EB5F-4F8A-891F-4CF84F4F2395}" type="presParOf" srcId="{87C62EBD-26EF-4163-835E-4CFD6520E62B}" destId="{36E6D27D-B73D-4068-9A27-01189D8DD3B6}" srcOrd="1" destOrd="0" presId="urn:microsoft.com/office/officeart/2005/8/layout/orgChart1"/>
    <dgm:cxn modelId="{DDB60F6A-C7AC-40A4-98BC-FE7258E6A6AE}" type="presParOf" srcId="{36E6D27D-B73D-4068-9A27-01189D8DD3B6}" destId="{8D7FCD3D-E8B2-4732-92E1-D38A2E5D3D1F}" srcOrd="0" destOrd="0" presId="urn:microsoft.com/office/officeart/2005/8/layout/orgChart1"/>
    <dgm:cxn modelId="{18110381-16E3-44D4-A976-6A5EAF3AE486}" type="presParOf" srcId="{8D7FCD3D-E8B2-4732-92E1-D38A2E5D3D1F}" destId="{39C634CD-13DB-4844-A517-7DE699D93FDB}" srcOrd="0" destOrd="0" presId="urn:microsoft.com/office/officeart/2005/8/layout/orgChart1"/>
    <dgm:cxn modelId="{1CF262B9-7207-47D5-9CB3-D6A67CC54378}" type="presParOf" srcId="{8D7FCD3D-E8B2-4732-92E1-D38A2E5D3D1F}" destId="{3290E96D-47CC-48C0-989F-1DD1BDFA30C2}" srcOrd="1" destOrd="0" presId="urn:microsoft.com/office/officeart/2005/8/layout/orgChart1"/>
    <dgm:cxn modelId="{095C4714-2D38-47B9-8739-1555B5722FE9}" type="presParOf" srcId="{36E6D27D-B73D-4068-9A27-01189D8DD3B6}" destId="{2A4AF624-5132-446A-965C-0BE79A117C12}" srcOrd="1" destOrd="0" presId="urn:microsoft.com/office/officeart/2005/8/layout/orgChart1"/>
    <dgm:cxn modelId="{93D54FCB-CD86-4ACA-8D0C-6197308A4758}" type="presParOf" srcId="{2A4AF624-5132-446A-965C-0BE79A117C12}" destId="{1078BD6A-C983-4F4B-BC48-2EC97EF53858}" srcOrd="0" destOrd="0" presId="urn:microsoft.com/office/officeart/2005/8/layout/orgChart1"/>
    <dgm:cxn modelId="{CB8AE31F-B3ED-4E8F-8D38-412BCEA2A0CB}" type="presParOf" srcId="{2A4AF624-5132-446A-965C-0BE79A117C12}" destId="{03E5E5C6-3B1D-4868-AB12-C313CF6271B2}" srcOrd="1" destOrd="0" presId="urn:microsoft.com/office/officeart/2005/8/layout/orgChart1"/>
    <dgm:cxn modelId="{CC536145-20A1-4BF6-81B6-0A0847E822AE}" type="presParOf" srcId="{03E5E5C6-3B1D-4868-AB12-C313CF6271B2}" destId="{77007073-60BF-4AB5-AA9C-53C66722D493}" srcOrd="0" destOrd="0" presId="urn:microsoft.com/office/officeart/2005/8/layout/orgChart1"/>
    <dgm:cxn modelId="{EBC10B53-E948-40B7-84B3-E513A0EB7DAF}" type="presParOf" srcId="{77007073-60BF-4AB5-AA9C-53C66722D493}" destId="{0013B840-4323-49D4-AA26-3D646DED3FF5}" srcOrd="0" destOrd="0" presId="urn:microsoft.com/office/officeart/2005/8/layout/orgChart1"/>
    <dgm:cxn modelId="{59C37393-A348-48A5-9920-ECBAAC4F209B}" type="presParOf" srcId="{77007073-60BF-4AB5-AA9C-53C66722D493}" destId="{8FB0D53C-394C-4A5A-A258-92D2571F361A}" srcOrd="1" destOrd="0" presId="urn:microsoft.com/office/officeart/2005/8/layout/orgChart1"/>
    <dgm:cxn modelId="{76F15F94-B4BB-499D-B440-DEF0C03675CD}" type="presParOf" srcId="{03E5E5C6-3B1D-4868-AB12-C313CF6271B2}" destId="{692B5E77-74BD-410A-AD63-B6753765BD5C}" srcOrd="1" destOrd="0" presId="urn:microsoft.com/office/officeart/2005/8/layout/orgChart1"/>
    <dgm:cxn modelId="{31E9C812-746A-451F-A5C4-374C3C032D2F}" type="presParOf" srcId="{692B5E77-74BD-410A-AD63-B6753765BD5C}" destId="{EC467A4D-45FB-404F-AA43-2B66AAF1CD6D}" srcOrd="0" destOrd="0" presId="urn:microsoft.com/office/officeart/2005/8/layout/orgChart1"/>
    <dgm:cxn modelId="{B00BE362-24C4-4D72-98D6-23B5EA64D3AC}" type="presParOf" srcId="{692B5E77-74BD-410A-AD63-B6753765BD5C}" destId="{DCB2F914-494B-4259-BD72-94D14380C459}" srcOrd="1" destOrd="0" presId="urn:microsoft.com/office/officeart/2005/8/layout/orgChart1"/>
    <dgm:cxn modelId="{1207AFB9-4B46-4607-8B9B-9D7928ACC9A6}" type="presParOf" srcId="{DCB2F914-494B-4259-BD72-94D14380C459}" destId="{F5D6D874-B4FE-4E46-A497-D33EBB49A3BD}" srcOrd="0" destOrd="0" presId="urn:microsoft.com/office/officeart/2005/8/layout/orgChart1"/>
    <dgm:cxn modelId="{1A993C55-B874-45E9-BD17-F0B1099EF197}" type="presParOf" srcId="{F5D6D874-B4FE-4E46-A497-D33EBB49A3BD}" destId="{2615C5A2-290A-44F6-AA28-0844448E5C28}" srcOrd="0" destOrd="0" presId="urn:microsoft.com/office/officeart/2005/8/layout/orgChart1"/>
    <dgm:cxn modelId="{2442CDAD-B29E-454C-9D19-C8CFA3D67D99}" type="presParOf" srcId="{F5D6D874-B4FE-4E46-A497-D33EBB49A3BD}" destId="{66F1C638-32B1-4DE0-BE00-F7E9E09B44D4}" srcOrd="1" destOrd="0" presId="urn:microsoft.com/office/officeart/2005/8/layout/orgChart1"/>
    <dgm:cxn modelId="{39AACA3A-F1E1-4C5D-B527-3FC5A6B78340}" type="presParOf" srcId="{DCB2F914-494B-4259-BD72-94D14380C459}" destId="{E85C4B7A-22BB-4708-99A4-2EA5AA1C116A}" srcOrd="1" destOrd="0" presId="urn:microsoft.com/office/officeart/2005/8/layout/orgChart1"/>
    <dgm:cxn modelId="{433383E0-40A0-4540-95F3-D1E60B4E50C6}" type="presParOf" srcId="{DCB2F914-494B-4259-BD72-94D14380C459}" destId="{AFFC226F-3043-4D26-934F-379818E8C6F3}" srcOrd="2" destOrd="0" presId="urn:microsoft.com/office/officeart/2005/8/layout/orgChart1"/>
    <dgm:cxn modelId="{AC6ACA65-B889-4727-BEB0-53B077BBC047}" type="presParOf" srcId="{03E5E5C6-3B1D-4868-AB12-C313CF6271B2}" destId="{F5FCD5B2-6FF1-470D-B409-753135FD73B2}" srcOrd="2" destOrd="0" presId="urn:microsoft.com/office/officeart/2005/8/layout/orgChart1"/>
    <dgm:cxn modelId="{9B860160-0FE7-4803-AD05-1A905A4C17AA}" type="presParOf" srcId="{36E6D27D-B73D-4068-9A27-01189D8DD3B6}" destId="{B2F3C474-E0AC-434D-AA36-9E8246752AE0}" srcOrd="2" destOrd="0" presId="urn:microsoft.com/office/officeart/2005/8/layout/orgChart1"/>
    <dgm:cxn modelId="{91DC9FD1-D608-486B-9759-B2E3F54C82FD}" type="presParOf" srcId="{F22CF1C8-5090-4ABE-A527-308AE36FB772}" destId="{42B90F97-B442-4679-A267-B3EA99419737}" srcOrd="2" destOrd="0" presId="urn:microsoft.com/office/officeart/2005/8/layout/orgChart1"/>
    <dgm:cxn modelId="{78D2CE16-C1CF-4079-918A-9951F6F8D4BD}" type="presParOf" srcId="{34F8DA1B-8682-4A91-A3C0-A580CC62CA42}" destId="{0D722CCE-CA76-4A9F-B60F-63642BB72E61}" srcOrd="2" destOrd="0" presId="urn:microsoft.com/office/officeart/2005/8/layout/orgChart1"/>
    <dgm:cxn modelId="{DC20CF62-7D56-4B98-A083-20F3CB9AA9EF}" type="presParOf" srcId="{6D6E37D6-D8E8-48F7-BF35-85574048F332}" destId="{35F6A50F-7641-4171-B8DF-160D556047B2}" srcOrd="2" destOrd="0" presId="urn:microsoft.com/office/officeart/2005/8/layout/orgChart1"/>
    <dgm:cxn modelId="{C911FB39-AAFC-4963-ADEE-7D1BF42657D3}" type="presParOf" srcId="{509C1189-B0EF-4570-BB34-DFD81D6E904C}" destId="{DC8EEE6F-5E7F-43A5-8E33-31E6BFA6EC58}" srcOrd="2" destOrd="0" presId="urn:microsoft.com/office/officeart/2005/8/layout/orgChart1"/>
    <dgm:cxn modelId="{7819D54A-4D87-4E45-A4F5-3A1610231AA4}" type="presParOf" srcId="{5DBBEC2E-C15B-4F3A-B9D0-E1A2CE79BEC2}" destId="{E300EC4F-E748-43B4-8271-61B7004B601D}"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FDD5646-7D58-4FFF-B73B-F0D49212825A}" type="doc">
      <dgm:prSet loTypeId="urn:microsoft.com/office/officeart/2005/8/layout/orgChart1" loCatId="hierarchy" qsTypeId="urn:microsoft.com/office/officeart/2005/8/quickstyle/simple5" qsCatId="simple" csTypeId="urn:microsoft.com/office/officeart/2005/8/colors/accent1_5" csCatId="accent1"/>
      <dgm:spPr/>
      <dgm:t>
        <a:bodyPr/>
        <a:lstStyle/>
        <a:p>
          <a:endParaRPr lang="es-CR"/>
        </a:p>
      </dgm:t>
    </dgm:pt>
    <dgm:pt modelId="{F2B04ABA-1E2E-4BEB-9537-4425CFDE379B}">
      <dgm:prSet/>
      <dgm:spPr/>
      <dgm:t>
        <a:bodyPr/>
        <a:lstStyle/>
        <a:p>
          <a:pPr rtl="0"/>
          <a:r>
            <a:rPr lang="es-CR" b="1" dirty="0" smtClean="0"/>
            <a:t>Oferentes tienen derecho a asistir:</a:t>
          </a:r>
          <a:endParaRPr lang="es-CR" dirty="0"/>
        </a:p>
      </dgm:t>
    </dgm:pt>
    <dgm:pt modelId="{310C27F0-BD9C-44EC-A40E-B1DA86A2CBCC}" type="parTrans" cxnId="{4071A980-2710-456C-8ADC-E1B8059BC98E}">
      <dgm:prSet/>
      <dgm:spPr/>
      <dgm:t>
        <a:bodyPr/>
        <a:lstStyle/>
        <a:p>
          <a:endParaRPr lang="es-CR"/>
        </a:p>
      </dgm:t>
    </dgm:pt>
    <dgm:pt modelId="{1EC3AB7C-0EF7-419B-955C-DAC36254A6AD}" type="sibTrans" cxnId="{4071A980-2710-456C-8ADC-E1B8059BC98E}">
      <dgm:prSet/>
      <dgm:spPr/>
      <dgm:t>
        <a:bodyPr/>
        <a:lstStyle/>
        <a:p>
          <a:endParaRPr lang="es-CR"/>
        </a:p>
      </dgm:t>
    </dgm:pt>
    <dgm:pt modelId="{86431532-7AAA-4724-A4C8-F4AD1A258019}">
      <dgm:prSet/>
      <dgm:spPr/>
      <dgm:t>
        <a:bodyPr/>
        <a:lstStyle/>
        <a:p>
          <a:pPr rtl="0"/>
          <a:r>
            <a:rPr lang="es-CR" b="1" dirty="0" smtClean="0"/>
            <a:t>Reglas fijadas por la Administración.</a:t>
          </a:r>
          <a:endParaRPr lang="es-CR" dirty="0"/>
        </a:p>
      </dgm:t>
    </dgm:pt>
    <dgm:pt modelId="{9A6094DA-1B7B-4D57-8B03-3F1191F59133}" type="parTrans" cxnId="{86CCEC32-F05C-42C2-B45E-1F00736ACFDD}">
      <dgm:prSet/>
      <dgm:spPr/>
      <dgm:t>
        <a:bodyPr/>
        <a:lstStyle/>
        <a:p>
          <a:endParaRPr lang="es-CR"/>
        </a:p>
      </dgm:t>
    </dgm:pt>
    <dgm:pt modelId="{6388F257-555E-44D9-ADA1-B05D0A45553E}" type="sibTrans" cxnId="{86CCEC32-F05C-42C2-B45E-1F00736ACFDD}">
      <dgm:prSet/>
      <dgm:spPr/>
      <dgm:t>
        <a:bodyPr/>
        <a:lstStyle/>
        <a:p>
          <a:endParaRPr lang="es-CR"/>
        </a:p>
      </dgm:t>
    </dgm:pt>
    <dgm:pt modelId="{69B78D3A-2D24-4A59-B217-4E2D419CE89B}">
      <dgm:prSet/>
      <dgm:spPr/>
      <dgm:t>
        <a:bodyPr/>
        <a:lstStyle/>
        <a:p>
          <a:pPr rtl="0"/>
          <a:r>
            <a:rPr lang="es-CR" b="1" dirty="0" smtClean="0"/>
            <a:t>Limitar participantes.</a:t>
          </a:r>
          <a:endParaRPr lang="es-CR" dirty="0"/>
        </a:p>
      </dgm:t>
    </dgm:pt>
    <dgm:pt modelId="{63BA5753-B162-4DB7-8E2B-2EA9EC231708}" type="parTrans" cxnId="{2232B101-CA7E-406E-A732-B68D7B50CF47}">
      <dgm:prSet/>
      <dgm:spPr/>
      <dgm:t>
        <a:bodyPr/>
        <a:lstStyle/>
        <a:p>
          <a:endParaRPr lang="es-CR"/>
        </a:p>
      </dgm:t>
    </dgm:pt>
    <dgm:pt modelId="{6AF25AC6-9A10-4CA6-B865-58C6171A2FCB}" type="sibTrans" cxnId="{2232B101-CA7E-406E-A732-B68D7B50CF47}">
      <dgm:prSet/>
      <dgm:spPr/>
      <dgm:t>
        <a:bodyPr/>
        <a:lstStyle/>
        <a:p>
          <a:endParaRPr lang="es-CR"/>
        </a:p>
      </dgm:t>
    </dgm:pt>
    <dgm:pt modelId="{AEEF1096-76EB-40D6-9471-193BB1D23E3C}">
      <dgm:prSet/>
      <dgm:spPr/>
      <dgm:t>
        <a:bodyPr/>
        <a:lstStyle/>
        <a:p>
          <a:pPr rtl="0"/>
          <a:r>
            <a:rPr lang="es-CR" b="1" dirty="0" smtClean="0"/>
            <a:t>Impedir participación. Motivadamente.</a:t>
          </a:r>
          <a:endParaRPr lang="es-CR" b="1" dirty="0"/>
        </a:p>
      </dgm:t>
    </dgm:pt>
    <dgm:pt modelId="{CD9FC614-8FC1-4C1A-8D44-1E38A9F500E9}" type="parTrans" cxnId="{FBEA2FF3-2CA8-41B4-8797-0AAE8B9BE166}">
      <dgm:prSet/>
      <dgm:spPr/>
      <dgm:t>
        <a:bodyPr/>
        <a:lstStyle/>
        <a:p>
          <a:endParaRPr lang="es-CR"/>
        </a:p>
      </dgm:t>
    </dgm:pt>
    <dgm:pt modelId="{1FAF6D15-6144-46DF-987F-52CACCEE44D2}" type="sibTrans" cxnId="{FBEA2FF3-2CA8-41B4-8797-0AAE8B9BE166}">
      <dgm:prSet/>
      <dgm:spPr/>
      <dgm:t>
        <a:bodyPr/>
        <a:lstStyle/>
        <a:p>
          <a:endParaRPr lang="es-CR"/>
        </a:p>
      </dgm:t>
    </dgm:pt>
    <dgm:pt modelId="{427E0C05-F439-4A42-80BB-7E6D6E389C9E}" type="pres">
      <dgm:prSet presAssocID="{0FDD5646-7D58-4FFF-B73B-F0D49212825A}" presName="hierChild1" presStyleCnt="0">
        <dgm:presLayoutVars>
          <dgm:orgChart val="1"/>
          <dgm:chPref val="1"/>
          <dgm:dir/>
          <dgm:animOne val="branch"/>
          <dgm:animLvl val="lvl"/>
          <dgm:resizeHandles/>
        </dgm:presLayoutVars>
      </dgm:prSet>
      <dgm:spPr/>
      <dgm:t>
        <a:bodyPr/>
        <a:lstStyle/>
        <a:p>
          <a:endParaRPr lang="es-CR"/>
        </a:p>
      </dgm:t>
    </dgm:pt>
    <dgm:pt modelId="{9BAA0CB8-F009-4FBF-B57E-49A0C8CF2DFB}" type="pres">
      <dgm:prSet presAssocID="{F2B04ABA-1E2E-4BEB-9537-4425CFDE379B}" presName="hierRoot1" presStyleCnt="0">
        <dgm:presLayoutVars>
          <dgm:hierBranch val="init"/>
        </dgm:presLayoutVars>
      </dgm:prSet>
      <dgm:spPr/>
    </dgm:pt>
    <dgm:pt modelId="{AB26EDAD-B468-4A7A-AB1D-87512C234576}" type="pres">
      <dgm:prSet presAssocID="{F2B04ABA-1E2E-4BEB-9537-4425CFDE379B}" presName="rootComposite1" presStyleCnt="0"/>
      <dgm:spPr/>
    </dgm:pt>
    <dgm:pt modelId="{7B6AF2F6-89AD-4F09-B763-A0B5A01CEACA}" type="pres">
      <dgm:prSet presAssocID="{F2B04ABA-1E2E-4BEB-9537-4425CFDE379B}" presName="rootText1" presStyleLbl="node0" presStyleIdx="0" presStyleCnt="1">
        <dgm:presLayoutVars>
          <dgm:chPref val="3"/>
        </dgm:presLayoutVars>
      </dgm:prSet>
      <dgm:spPr/>
      <dgm:t>
        <a:bodyPr/>
        <a:lstStyle/>
        <a:p>
          <a:endParaRPr lang="es-CR"/>
        </a:p>
      </dgm:t>
    </dgm:pt>
    <dgm:pt modelId="{62A89235-1686-4138-92D8-F1F3F47F22F9}" type="pres">
      <dgm:prSet presAssocID="{F2B04ABA-1E2E-4BEB-9537-4425CFDE379B}" presName="rootConnector1" presStyleLbl="node1" presStyleIdx="0" presStyleCnt="0"/>
      <dgm:spPr/>
      <dgm:t>
        <a:bodyPr/>
        <a:lstStyle/>
        <a:p>
          <a:endParaRPr lang="es-CR"/>
        </a:p>
      </dgm:t>
    </dgm:pt>
    <dgm:pt modelId="{B4550C04-5257-4A45-833D-54C5B20B2F1F}" type="pres">
      <dgm:prSet presAssocID="{F2B04ABA-1E2E-4BEB-9537-4425CFDE379B}" presName="hierChild2" presStyleCnt="0"/>
      <dgm:spPr/>
    </dgm:pt>
    <dgm:pt modelId="{74929A87-D3E3-48E4-9933-90900DB43F60}" type="pres">
      <dgm:prSet presAssocID="{9A6094DA-1B7B-4D57-8B03-3F1191F59133}" presName="Name37" presStyleLbl="parChTrans1D2" presStyleIdx="0" presStyleCnt="3"/>
      <dgm:spPr/>
      <dgm:t>
        <a:bodyPr/>
        <a:lstStyle/>
        <a:p>
          <a:endParaRPr lang="es-CR"/>
        </a:p>
      </dgm:t>
    </dgm:pt>
    <dgm:pt modelId="{26B54C27-0609-43E4-8E50-8EEE7F02D347}" type="pres">
      <dgm:prSet presAssocID="{86431532-7AAA-4724-A4C8-F4AD1A258019}" presName="hierRoot2" presStyleCnt="0">
        <dgm:presLayoutVars>
          <dgm:hierBranch val="init"/>
        </dgm:presLayoutVars>
      </dgm:prSet>
      <dgm:spPr/>
    </dgm:pt>
    <dgm:pt modelId="{496A835F-6667-4573-AE30-685ED04A6321}" type="pres">
      <dgm:prSet presAssocID="{86431532-7AAA-4724-A4C8-F4AD1A258019}" presName="rootComposite" presStyleCnt="0"/>
      <dgm:spPr/>
    </dgm:pt>
    <dgm:pt modelId="{254B5189-7AD3-4558-BA70-939DD3E9632F}" type="pres">
      <dgm:prSet presAssocID="{86431532-7AAA-4724-A4C8-F4AD1A258019}" presName="rootText" presStyleLbl="node2" presStyleIdx="0" presStyleCnt="3">
        <dgm:presLayoutVars>
          <dgm:chPref val="3"/>
        </dgm:presLayoutVars>
      </dgm:prSet>
      <dgm:spPr/>
      <dgm:t>
        <a:bodyPr/>
        <a:lstStyle/>
        <a:p>
          <a:endParaRPr lang="es-CR"/>
        </a:p>
      </dgm:t>
    </dgm:pt>
    <dgm:pt modelId="{9A1163C8-FBF3-458D-ADD5-9B816F4AF2A9}" type="pres">
      <dgm:prSet presAssocID="{86431532-7AAA-4724-A4C8-F4AD1A258019}" presName="rootConnector" presStyleLbl="node2" presStyleIdx="0" presStyleCnt="3"/>
      <dgm:spPr/>
      <dgm:t>
        <a:bodyPr/>
        <a:lstStyle/>
        <a:p>
          <a:endParaRPr lang="es-CR"/>
        </a:p>
      </dgm:t>
    </dgm:pt>
    <dgm:pt modelId="{D972DF9B-4CCC-458B-9B34-0354A8F34166}" type="pres">
      <dgm:prSet presAssocID="{86431532-7AAA-4724-A4C8-F4AD1A258019}" presName="hierChild4" presStyleCnt="0"/>
      <dgm:spPr/>
    </dgm:pt>
    <dgm:pt modelId="{D805BA8B-30F1-456E-928D-798A32CB46D0}" type="pres">
      <dgm:prSet presAssocID="{86431532-7AAA-4724-A4C8-F4AD1A258019}" presName="hierChild5" presStyleCnt="0"/>
      <dgm:spPr/>
    </dgm:pt>
    <dgm:pt modelId="{09B0AFF1-4D53-4F3F-9847-9C2FA85F99B1}" type="pres">
      <dgm:prSet presAssocID="{63BA5753-B162-4DB7-8E2B-2EA9EC231708}" presName="Name37" presStyleLbl="parChTrans1D2" presStyleIdx="1" presStyleCnt="3"/>
      <dgm:spPr/>
      <dgm:t>
        <a:bodyPr/>
        <a:lstStyle/>
        <a:p>
          <a:endParaRPr lang="es-CR"/>
        </a:p>
      </dgm:t>
    </dgm:pt>
    <dgm:pt modelId="{17C8DDBE-2E89-4914-A6D5-D302BC2B236F}" type="pres">
      <dgm:prSet presAssocID="{69B78D3A-2D24-4A59-B217-4E2D419CE89B}" presName="hierRoot2" presStyleCnt="0">
        <dgm:presLayoutVars>
          <dgm:hierBranch val="init"/>
        </dgm:presLayoutVars>
      </dgm:prSet>
      <dgm:spPr/>
    </dgm:pt>
    <dgm:pt modelId="{9EB16D11-95A1-46A5-B761-A96241A00E77}" type="pres">
      <dgm:prSet presAssocID="{69B78D3A-2D24-4A59-B217-4E2D419CE89B}" presName="rootComposite" presStyleCnt="0"/>
      <dgm:spPr/>
    </dgm:pt>
    <dgm:pt modelId="{090CD734-83CD-4437-9968-09D98E9229E1}" type="pres">
      <dgm:prSet presAssocID="{69B78D3A-2D24-4A59-B217-4E2D419CE89B}" presName="rootText" presStyleLbl="node2" presStyleIdx="1" presStyleCnt="3">
        <dgm:presLayoutVars>
          <dgm:chPref val="3"/>
        </dgm:presLayoutVars>
      </dgm:prSet>
      <dgm:spPr/>
      <dgm:t>
        <a:bodyPr/>
        <a:lstStyle/>
        <a:p>
          <a:endParaRPr lang="es-CR"/>
        </a:p>
      </dgm:t>
    </dgm:pt>
    <dgm:pt modelId="{91D889F0-656B-4B4C-8317-C4F67AB5335E}" type="pres">
      <dgm:prSet presAssocID="{69B78D3A-2D24-4A59-B217-4E2D419CE89B}" presName="rootConnector" presStyleLbl="node2" presStyleIdx="1" presStyleCnt="3"/>
      <dgm:spPr/>
      <dgm:t>
        <a:bodyPr/>
        <a:lstStyle/>
        <a:p>
          <a:endParaRPr lang="es-CR"/>
        </a:p>
      </dgm:t>
    </dgm:pt>
    <dgm:pt modelId="{D3A34876-6D8B-4172-BC54-71EB25E57F9F}" type="pres">
      <dgm:prSet presAssocID="{69B78D3A-2D24-4A59-B217-4E2D419CE89B}" presName="hierChild4" presStyleCnt="0"/>
      <dgm:spPr/>
    </dgm:pt>
    <dgm:pt modelId="{981CE8D6-297C-4C97-8587-0A9F0E0C890D}" type="pres">
      <dgm:prSet presAssocID="{69B78D3A-2D24-4A59-B217-4E2D419CE89B}" presName="hierChild5" presStyleCnt="0"/>
      <dgm:spPr/>
    </dgm:pt>
    <dgm:pt modelId="{8DD49D71-7649-431F-AE52-ED5817241624}" type="pres">
      <dgm:prSet presAssocID="{CD9FC614-8FC1-4C1A-8D44-1E38A9F500E9}" presName="Name37" presStyleLbl="parChTrans1D2" presStyleIdx="2" presStyleCnt="3"/>
      <dgm:spPr/>
      <dgm:t>
        <a:bodyPr/>
        <a:lstStyle/>
        <a:p>
          <a:endParaRPr lang="es-CR"/>
        </a:p>
      </dgm:t>
    </dgm:pt>
    <dgm:pt modelId="{2116B6F5-D1FF-4E40-A9EC-2EEE6CDBFC99}" type="pres">
      <dgm:prSet presAssocID="{AEEF1096-76EB-40D6-9471-193BB1D23E3C}" presName="hierRoot2" presStyleCnt="0">
        <dgm:presLayoutVars>
          <dgm:hierBranch val="init"/>
        </dgm:presLayoutVars>
      </dgm:prSet>
      <dgm:spPr/>
    </dgm:pt>
    <dgm:pt modelId="{3021B748-72EB-42E9-919F-2036EE825084}" type="pres">
      <dgm:prSet presAssocID="{AEEF1096-76EB-40D6-9471-193BB1D23E3C}" presName="rootComposite" presStyleCnt="0"/>
      <dgm:spPr/>
    </dgm:pt>
    <dgm:pt modelId="{2385ED42-2D48-4ED3-AC88-23B8708DAB7B}" type="pres">
      <dgm:prSet presAssocID="{AEEF1096-76EB-40D6-9471-193BB1D23E3C}" presName="rootText" presStyleLbl="node2" presStyleIdx="2" presStyleCnt="3">
        <dgm:presLayoutVars>
          <dgm:chPref val="3"/>
        </dgm:presLayoutVars>
      </dgm:prSet>
      <dgm:spPr/>
      <dgm:t>
        <a:bodyPr/>
        <a:lstStyle/>
        <a:p>
          <a:endParaRPr lang="es-CR"/>
        </a:p>
      </dgm:t>
    </dgm:pt>
    <dgm:pt modelId="{D75F5711-D3A1-493E-84C7-8667B7173675}" type="pres">
      <dgm:prSet presAssocID="{AEEF1096-76EB-40D6-9471-193BB1D23E3C}" presName="rootConnector" presStyleLbl="node2" presStyleIdx="2" presStyleCnt="3"/>
      <dgm:spPr/>
      <dgm:t>
        <a:bodyPr/>
        <a:lstStyle/>
        <a:p>
          <a:endParaRPr lang="es-CR"/>
        </a:p>
      </dgm:t>
    </dgm:pt>
    <dgm:pt modelId="{5F85BDAD-4A92-4F85-B78C-2159E0116486}" type="pres">
      <dgm:prSet presAssocID="{AEEF1096-76EB-40D6-9471-193BB1D23E3C}" presName="hierChild4" presStyleCnt="0"/>
      <dgm:spPr/>
    </dgm:pt>
    <dgm:pt modelId="{E08354F7-8739-4A69-85AC-1577F61244C5}" type="pres">
      <dgm:prSet presAssocID="{AEEF1096-76EB-40D6-9471-193BB1D23E3C}" presName="hierChild5" presStyleCnt="0"/>
      <dgm:spPr/>
    </dgm:pt>
    <dgm:pt modelId="{2280D2C9-D22E-487D-BFF1-C246E5232417}" type="pres">
      <dgm:prSet presAssocID="{F2B04ABA-1E2E-4BEB-9537-4425CFDE379B}" presName="hierChild3" presStyleCnt="0"/>
      <dgm:spPr/>
    </dgm:pt>
  </dgm:ptLst>
  <dgm:cxnLst>
    <dgm:cxn modelId="{FBEA2FF3-2CA8-41B4-8797-0AAE8B9BE166}" srcId="{F2B04ABA-1E2E-4BEB-9537-4425CFDE379B}" destId="{AEEF1096-76EB-40D6-9471-193BB1D23E3C}" srcOrd="2" destOrd="0" parTransId="{CD9FC614-8FC1-4C1A-8D44-1E38A9F500E9}" sibTransId="{1FAF6D15-6144-46DF-987F-52CACCEE44D2}"/>
    <dgm:cxn modelId="{180DBE46-CAE6-4D07-9A3C-C181332CF9FD}" type="presOf" srcId="{CD9FC614-8FC1-4C1A-8D44-1E38A9F500E9}" destId="{8DD49D71-7649-431F-AE52-ED5817241624}" srcOrd="0" destOrd="0" presId="urn:microsoft.com/office/officeart/2005/8/layout/orgChart1"/>
    <dgm:cxn modelId="{EBC45C26-225B-4B53-A0EB-C93AEAC1C5EA}" type="presOf" srcId="{69B78D3A-2D24-4A59-B217-4E2D419CE89B}" destId="{090CD734-83CD-4437-9968-09D98E9229E1}" srcOrd="0" destOrd="0" presId="urn:microsoft.com/office/officeart/2005/8/layout/orgChart1"/>
    <dgm:cxn modelId="{239CCE77-8EA4-43F6-8A39-D7A8D0B56F42}" type="presOf" srcId="{AEEF1096-76EB-40D6-9471-193BB1D23E3C}" destId="{2385ED42-2D48-4ED3-AC88-23B8708DAB7B}" srcOrd="0" destOrd="0" presId="urn:microsoft.com/office/officeart/2005/8/layout/orgChart1"/>
    <dgm:cxn modelId="{4E27D000-681D-44A8-8971-B6806B1C0A44}" type="presOf" srcId="{63BA5753-B162-4DB7-8E2B-2EA9EC231708}" destId="{09B0AFF1-4D53-4F3F-9847-9C2FA85F99B1}" srcOrd="0" destOrd="0" presId="urn:microsoft.com/office/officeart/2005/8/layout/orgChart1"/>
    <dgm:cxn modelId="{BD757945-7522-46B6-B0C2-8CB562F9F3BE}" type="presOf" srcId="{0FDD5646-7D58-4FFF-B73B-F0D49212825A}" destId="{427E0C05-F439-4A42-80BB-7E6D6E389C9E}" srcOrd="0" destOrd="0" presId="urn:microsoft.com/office/officeart/2005/8/layout/orgChart1"/>
    <dgm:cxn modelId="{2232B101-CA7E-406E-A732-B68D7B50CF47}" srcId="{F2B04ABA-1E2E-4BEB-9537-4425CFDE379B}" destId="{69B78D3A-2D24-4A59-B217-4E2D419CE89B}" srcOrd="1" destOrd="0" parTransId="{63BA5753-B162-4DB7-8E2B-2EA9EC231708}" sibTransId="{6AF25AC6-9A10-4CA6-B865-58C6171A2FCB}"/>
    <dgm:cxn modelId="{FCB1D65C-0D47-47B0-BD80-9AAAEEC77408}" type="presOf" srcId="{F2B04ABA-1E2E-4BEB-9537-4425CFDE379B}" destId="{7B6AF2F6-89AD-4F09-B763-A0B5A01CEACA}" srcOrd="0" destOrd="0" presId="urn:microsoft.com/office/officeart/2005/8/layout/orgChart1"/>
    <dgm:cxn modelId="{FA400F59-E9FD-423F-98B5-CE97BE32AEDB}" type="presOf" srcId="{F2B04ABA-1E2E-4BEB-9537-4425CFDE379B}" destId="{62A89235-1686-4138-92D8-F1F3F47F22F9}" srcOrd="1" destOrd="0" presId="urn:microsoft.com/office/officeart/2005/8/layout/orgChart1"/>
    <dgm:cxn modelId="{C9BF97E0-A53C-4196-AD9E-E73ABB25E949}" type="presOf" srcId="{86431532-7AAA-4724-A4C8-F4AD1A258019}" destId="{254B5189-7AD3-4558-BA70-939DD3E9632F}" srcOrd="0" destOrd="0" presId="urn:microsoft.com/office/officeart/2005/8/layout/orgChart1"/>
    <dgm:cxn modelId="{611D1DCB-DC4F-449D-B763-CB3D5FE1B90D}" type="presOf" srcId="{86431532-7AAA-4724-A4C8-F4AD1A258019}" destId="{9A1163C8-FBF3-458D-ADD5-9B816F4AF2A9}" srcOrd="1" destOrd="0" presId="urn:microsoft.com/office/officeart/2005/8/layout/orgChart1"/>
    <dgm:cxn modelId="{86CCEC32-F05C-42C2-B45E-1F00736ACFDD}" srcId="{F2B04ABA-1E2E-4BEB-9537-4425CFDE379B}" destId="{86431532-7AAA-4724-A4C8-F4AD1A258019}" srcOrd="0" destOrd="0" parTransId="{9A6094DA-1B7B-4D57-8B03-3F1191F59133}" sibTransId="{6388F257-555E-44D9-ADA1-B05D0A45553E}"/>
    <dgm:cxn modelId="{8A985ED5-D5FA-4815-A7A0-1B2F010DFA8F}" type="presOf" srcId="{69B78D3A-2D24-4A59-B217-4E2D419CE89B}" destId="{91D889F0-656B-4B4C-8317-C4F67AB5335E}" srcOrd="1" destOrd="0" presId="urn:microsoft.com/office/officeart/2005/8/layout/orgChart1"/>
    <dgm:cxn modelId="{FE283742-FBED-4319-BEE0-918D55C51C94}" type="presOf" srcId="{9A6094DA-1B7B-4D57-8B03-3F1191F59133}" destId="{74929A87-D3E3-48E4-9933-90900DB43F60}" srcOrd="0" destOrd="0" presId="urn:microsoft.com/office/officeart/2005/8/layout/orgChart1"/>
    <dgm:cxn modelId="{0D138EC7-30A9-43BE-BDBC-E64BD4902B0E}" type="presOf" srcId="{AEEF1096-76EB-40D6-9471-193BB1D23E3C}" destId="{D75F5711-D3A1-493E-84C7-8667B7173675}" srcOrd="1" destOrd="0" presId="urn:microsoft.com/office/officeart/2005/8/layout/orgChart1"/>
    <dgm:cxn modelId="{4071A980-2710-456C-8ADC-E1B8059BC98E}" srcId="{0FDD5646-7D58-4FFF-B73B-F0D49212825A}" destId="{F2B04ABA-1E2E-4BEB-9537-4425CFDE379B}" srcOrd="0" destOrd="0" parTransId="{310C27F0-BD9C-44EC-A40E-B1DA86A2CBCC}" sibTransId="{1EC3AB7C-0EF7-419B-955C-DAC36254A6AD}"/>
    <dgm:cxn modelId="{C4D39247-A1ED-461F-8083-4D00DE898B05}" type="presParOf" srcId="{427E0C05-F439-4A42-80BB-7E6D6E389C9E}" destId="{9BAA0CB8-F009-4FBF-B57E-49A0C8CF2DFB}" srcOrd="0" destOrd="0" presId="urn:microsoft.com/office/officeart/2005/8/layout/orgChart1"/>
    <dgm:cxn modelId="{12A2FD93-42E8-4A09-8DEE-A005A50F6C82}" type="presParOf" srcId="{9BAA0CB8-F009-4FBF-B57E-49A0C8CF2DFB}" destId="{AB26EDAD-B468-4A7A-AB1D-87512C234576}" srcOrd="0" destOrd="0" presId="urn:microsoft.com/office/officeart/2005/8/layout/orgChart1"/>
    <dgm:cxn modelId="{3C0CF2D6-B1AB-4F88-ACF3-AB435473A060}" type="presParOf" srcId="{AB26EDAD-B468-4A7A-AB1D-87512C234576}" destId="{7B6AF2F6-89AD-4F09-B763-A0B5A01CEACA}" srcOrd="0" destOrd="0" presId="urn:microsoft.com/office/officeart/2005/8/layout/orgChart1"/>
    <dgm:cxn modelId="{183215DC-8221-483B-9FA3-9B30322503EF}" type="presParOf" srcId="{AB26EDAD-B468-4A7A-AB1D-87512C234576}" destId="{62A89235-1686-4138-92D8-F1F3F47F22F9}" srcOrd="1" destOrd="0" presId="urn:microsoft.com/office/officeart/2005/8/layout/orgChart1"/>
    <dgm:cxn modelId="{2BB6BDCC-54BF-47D8-8393-EED51B8DD086}" type="presParOf" srcId="{9BAA0CB8-F009-4FBF-B57E-49A0C8CF2DFB}" destId="{B4550C04-5257-4A45-833D-54C5B20B2F1F}" srcOrd="1" destOrd="0" presId="urn:microsoft.com/office/officeart/2005/8/layout/orgChart1"/>
    <dgm:cxn modelId="{7AD1898F-9C45-4FB6-8765-BF2F69960B2A}" type="presParOf" srcId="{B4550C04-5257-4A45-833D-54C5B20B2F1F}" destId="{74929A87-D3E3-48E4-9933-90900DB43F60}" srcOrd="0" destOrd="0" presId="urn:microsoft.com/office/officeart/2005/8/layout/orgChart1"/>
    <dgm:cxn modelId="{745656DD-B89A-4CB0-9F35-89A1AFF9E619}" type="presParOf" srcId="{B4550C04-5257-4A45-833D-54C5B20B2F1F}" destId="{26B54C27-0609-43E4-8E50-8EEE7F02D347}" srcOrd="1" destOrd="0" presId="urn:microsoft.com/office/officeart/2005/8/layout/orgChart1"/>
    <dgm:cxn modelId="{2F4B1F4F-697E-476A-8650-745BBDCBB792}" type="presParOf" srcId="{26B54C27-0609-43E4-8E50-8EEE7F02D347}" destId="{496A835F-6667-4573-AE30-685ED04A6321}" srcOrd="0" destOrd="0" presId="urn:microsoft.com/office/officeart/2005/8/layout/orgChart1"/>
    <dgm:cxn modelId="{7292D2B4-6E4E-4B7C-8E00-ABEBE5210DED}" type="presParOf" srcId="{496A835F-6667-4573-AE30-685ED04A6321}" destId="{254B5189-7AD3-4558-BA70-939DD3E9632F}" srcOrd="0" destOrd="0" presId="urn:microsoft.com/office/officeart/2005/8/layout/orgChart1"/>
    <dgm:cxn modelId="{57749495-6260-4FD2-8C47-4FDECFFBABA1}" type="presParOf" srcId="{496A835F-6667-4573-AE30-685ED04A6321}" destId="{9A1163C8-FBF3-458D-ADD5-9B816F4AF2A9}" srcOrd="1" destOrd="0" presId="urn:microsoft.com/office/officeart/2005/8/layout/orgChart1"/>
    <dgm:cxn modelId="{46DB9632-5AB4-4AF8-B4F6-E36A9A339232}" type="presParOf" srcId="{26B54C27-0609-43E4-8E50-8EEE7F02D347}" destId="{D972DF9B-4CCC-458B-9B34-0354A8F34166}" srcOrd="1" destOrd="0" presId="urn:microsoft.com/office/officeart/2005/8/layout/orgChart1"/>
    <dgm:cxn modelId="{2282223D-6396-480E-8D57-AD7015CC2DFD}" type="presParOf" srcId="{26B54C27-0609-43E4-8E50-8EEE7F02D347}" destId="{D805BA8B-30F1-456E-928D-798A32CB46D0}" srcOrd="2" destOrd="0" presId="urn:microsoft.com/office/officeart/2005/8/layout/orgChart1"/>
    <dgm:cxn modelId="{5668BA7B-9E2A-42AC-B255-815841EF9B8D}" type="presParOf" srcId="{B4550C04-5257-4A45-833D-54C5B20B2F1F}" destId="{09B0AFF1-4D53-4F3F-9847-9C2FA85F99B1}" srcOrd="2" destOrd="0" presId="urn:microsoft.com/office/officeart/2005/8/layout/orgChart1"/>
    <dgm:cxn modelId="{4656EFC0-F851-452C-A8AB-E689F8DD850E}" type="presParOf" srcId="{B4550C04-5257-4A45-833D-54C5B20B2F1F}" destId="{17C8DDBE-2E89-4914-A6D5-D302BC2B236F}" srcOrd="3" destOrd="0" presId="urn:microsoft.com/office/officeart/2005/8/layout/orgChart1"/>
    <dgm:cxn modelId="{D3452E2B-BBAD-400E-A300-5FFF562985D0}" type="presParOf" srcId="{17C8DDBE-2E89-4914-A6D5-D302BC2B236F}" destId="{9EB16D11-95A1-46A5-B761-A96241A00E77}" srcOrd="0" destOrd="0" presId="urn:microsoft.com/office/officeart/2005/8/layout/orgChart1"/>
    <dgm:cxn modelId="{92AC2B7B-E24C-4A66-8B50-A0E6ACF9461E}" type="presParOf" srcId="{9EB16D11-95A1-46A5-B761-A96241A00E77}" destId="{090CD734-83CD-4437-9968-09D98E9229E1}" srcOrd="0" destOrd="0" presId="urn:microsoft.com/office/officeart/2005/8/layout/orgChart1"/>
    <dgm:cxn modelId="{1CB2AFD0-2465-4D1D-8FC7-71DDF5880B97}" type="presParOf" srcId="{9EB16D11-95A1-46A5-B761-A96241A00E77}" destId="{91D889F0-656B-4B4C-8317-C4F67AB5335E}" srcOrd="1" destOrd="0" presId="urn:microsoft.com/office/officeart/2005/8/layout/orgChart1"/>
    <dgm:cxn modelId="{C1F19A18-4BDF-4816-BBC1-4F261F520B43}" type="presParOf" srcId="{17C8DDBE-2E89-4914-A6D5-D302BC2B236F}" destId="{D3A34876-6D8B-4172-BC54-71EB25E57F9F}" srcOrd="1" destOrd="0" presId="urn:microsoft.com/office/officeart/2005/8/layout/orgChart1"/>
    <dgm:cxn modelId="{DA97A82D-9A05-41CB-96E9-0D986B8CD685}" type="presParOf" srcId="{17C8DDBE-2E89-4914-A6D5-D302BC2B236F}" destId="{981CE8D6-297C-4C97-8587-0A9F0E0C890D}" srcOrd="2" destOrd="0" presId="urn:microsoft.com/office/officeart/2005/8/layout/orgChart1"/>
    <dgm:cxn modelId="{5F49564C-BC3A-46C6-A986-367D668A8B96}" type="presParOf" srcId="{B4550C04-5257-4A45-833D-54C5B20B2F1F}" destId="{8DD49D71-7649-431F-AE52-ED5817241624}" srcOrd="4" destOrd="0" presId="urn:microsoft.com/office/officeart/2005/8/layout/orgChart1"/>
    <dgm:cxn modelId="{51A37D66-6976-404D-8BA1-A277556CE63B}" type="presParOf" srcId="{B4550C04-5257-4A45-833D-54C5B20B2F1F}" destId="{2116B6F5-D1FF-4E40-A9EC-2EEE6CDBFC99}" srcOrd="5" destOrd="0" presId="urn:microsoft.com/office/officeart/2005/8/layout/orgChart1"/>
    <dgm:cxn modelId="{91163488-29E8-4290-A67A-873F1A0D9237}" type="presParOf" srcId="{2116B6F5-D1FF-4E40-A9EC-2EEE6CDBFC99}" destId="{3021B748-72EB-42E9-919F-2036EE825084}" srcOrd="0" destOrd="0" presId="urn:microsoft.com/office/officeart/2005/8/layout/orgChart1"/>
    <dgm:cxn modelId="{BBE64EAA-7ADD-4634-A327-7196B6443900}" type="presParOf" srcId="{3021B748-72EB-42E9-919F-2036EE825084}" destId="{2385ED42-2D48-4ED3-AC88-23B8708DAB7B}" srcOrd="0" destOrd="0" presId="urn:microsoft.com/office/officeart/2005/8/layout/orgChart1"/>
    <dgm:cxn modelId="{DC41C0DD-BE22-4581-AA17-CD2037794EAB}" type="presParOf" srcId="{3021B748-72EB-42E9-919F-2036EE825084}" destId="{D75F5711-D3A1-493E-84C7-8667B7173675}" srcOrd="1" destOrd="0" presId="urn:microsoft.com/office/officeart/2005/8/layout/orgChart1"/>
    <dgm:cxn modelId="{DF5A524A-85C5-48B2-A0EF-FBF70D5209FA}" type="presParOf" srcId="{2116B6F5-D1FF-4E40-A9EC-2EEE6CDBFC99}" destId="{5F85BDAD-4A92-4F85-B78C-2159E0116486}" srcOrd="1" destOrd="0" presId="urn:microsoft.com/office/officeart/2005/8/layout/orgChart1"/>
    <dgm:cxn modelId="{B6925E74-DDD9-41CF-85F7-17963DFC4979}" type="presParOf" srcId="{2116B6F5-D1FF-4E40-A9EC-2EEE6CDBFC99}" destId="{E08354F7-8739-4A69-85AC-1577F61244C5}" srcOrd="2" destOrd="0" presId="urn:microsoft.com/office/officeart/2005/8/layout/orgChart1"/>
    <dgm:cxn modelId="{6F06609F-C2CD-45A5-9598-0C3A87729A05}" type="presParOf" srcId="{9BAA0CB8-F009-4FBF-B57E-49A0C8CF2DFB}" destId="{2280D2C9-D22E-487D-BFF1-C246E5232417}"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1DD4496-3F4D-4300-B9B9-A624E2E5B86F}" type="doc">
      <dgm:prSet loTypeId="urn:microsoft.com/office/officeart/2005/8/layout/hierarchy1" loCatId="hierarchy" qsTypeId="urn:microsoft.com/office/officeart/2005/8/quickstyle/simple5" qsCatId="simple" csTypeId="urn:microsoft.com/office/officeart/2005/8/colors/accent0_2" csCatId="mainScheme" phldr="1"/>
      <dgm:spPr/>
    </dgm:pt>
    <dgm:pt modelId="{9827E04C-1941-46D8-995E-C6855C0045CE}">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Especificaciones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técnicas</a:t>
          </a:r>
        </a:p>
      </dgm:t>
    </dgm:pt>
    <dgm:pt modelId="{1A3FD2B9-2323-4501-8117-AA5725446650}" type="parTrans" cxnId="{130A21D7-F8DA-463D-9C0B-59DF83CF1B9D}">
      <dgm:prSet/>
      <dgm:spPr/>
      <dgm:t>
        <a:bodyPr/>
        <a:lstStyle/>
        <a:p>
          <a:endParaRPr lang="es-CR"/>
        </a:p>
      </dgm:t>
    </dgm:pt>
    <dgm:pt modelId="{047E25FD-203F-415F-A7B3-3DD7CE7CF60B}" type="sibTrans" cxnId="{130A21D7-F8DA-463D-9C0B-59DF83CF1B9D}">
      <dgm:prSet/>
      <dgm:spPr/>
      <dgm:t>
        <a:bodyPr/>
        <a:lstStyle/>
        <a:p>
          <a:endParaRPr lang="es-CR"/>
        </a:p>
      </dgm:t>
    </dgm:pt>
    <dgm:pt modelId="{0270567D-9439-4027-AE23-FDDCD8089550}">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claras</a:t>
          </a:r>
        </a:p>
      </dgm:t>
    </dgm:pt>
    <dgm:pt modelId="{6A98DB38-0E74-4D95-9AB5-467D511B20F1}" type="parTrans" cxnId="{A7F74076-E8B0-42AC-B123-FE7FD60A4B37}">
      <dgm:prSet/>
      <dgm:spPr/>
      <dgm:t>
        <a:bodyPr/>
        <a:lstStyle/>
        <a:p>
          <a:endParaRPr lang="es-CR"/>
        </a:p>
      </dgm:t>
    </dgm:pt>
    <dgm:pt modelId="{E21940EB-AAB6-46FF-B506-EB1208094913}" type="sibTrans" cxnId="{A7F74076-E8B0-42AC-B123-FE7FD60A4B37}">
      <dgm:prSet/>
      <dgm:spPr/>
      <dgm:t>
        <a:bodyPr/>
        <a:lstStyle/>
        <a:p>
          <a:endParaRPr lang="es-CR"/>
        </a:p>
      </dgm:t>
    </dgm:pt>
    <dgm:pt modelId="{8A4432EE-520F-409F-9602-2253606A4289}">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suficientes</a:t>
          </a:r>
        </a:p>
      </dgm:t>
    </dgm:pt>
    <dgm:pt modelId="{1B8FCEB6-B89B-41DD-958B-6CC3A5D7044C}" type="parTrans" cxnId="{338C709A-E9D8-4A01-8FFC-1583C46BF739}">
      <dgm:prSet/>
      <dgm:spPr/>
      <dgm:t>
        <a:bodyPr/>
        <a:lstStyle/>
        <a:p>
          <a:endParaRPr lang="es-CR"/>
        </a:p>
      </dgm:t>
    </dgm:pt>
    <dgm:pt modelId="{BA8D992C-76EE-4003-B400-474986E887B8}" type="sibTrans" cxnId="{338C709A-E9D8-4A01-8FFC-1583C46BF739}">
      <dgm:prSet/>
      <dgm:spPr/>
      <dgm:t>
        <a:bodyPr/>
        <a:lstStyle/>
        <a:p>
          <a:endParaRPr lang="es-CR"/>
        </a:p>
      </dgm:t>
    </dgm:pt>
    <dgm:pt modelId="{D872FCF1-49C4-48B6-81EB-15AB5B0B8DB3}">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concretas</a:t>
          </a:r>
        </a:p>
      </dgm:t>
    </dgm:pt>
    <dgm:pt modelId="{BE84E39F-9506-4960-8AD4-CAA750EC568F}" type="parTrans" cxnId="{91844267-3F99-4C6E-AB50-478B4B007846}">
      <dgm:prSet/>
      <dgm:spPr/>
      <dgm:t>
        <a:bodyPr/>
        <a:lstStyle/>
        <a:p>
          <a:endParaRPr lang="es-CR"/>
        </a:p>
      </dgm:t>
    </dgm:pt>
    <dgm:pt modelId="{8748C57B-A691-42D0-A109-BD2D9D7E25AB}" type="sibTrans" cxnId="{91844267-3F99-4C6E-AB50-478B4B007846}">
      <dgm:prSet/>
      <dgm:spPr/>
      <dgm:t>
        <a:bodyPr/>
        <a:lstStyle/>
        <a:p>
          <a:endParaRPr lang="es-CR"/>
        </a:p>
      </dgm:t>
    </dgm:pt>
    <dgm:pt modelId="{47BE0B9F-2811-406D-85B7-2861170E685B}">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objetivas</a:t>
          </a:r>
        </a:p>
      </dgm:t>
    </dgm:pt>
    <dgm:pt modelId="{521F85DA-D243-4B63-979B-7E67E3235429}" type="parTrans" cxnId="{F7F50F4C-EF7F-4805-A7FA-6B14EDEBF2EB}">
      <dgm:prSet/>
      <dgm:spPr/>
      <dgm:t>
        <a:bodyPr/>
        <a:lstStyle/>
        <a:p>
          <a:endParaRPr lang="es-CR"/>
        </a:p>
      </dgm:t>
    </dgm:pt>
    <dgm:pt modelId="{E31B00CF-6A55-472D-B453-61DF40F8E93A}" type="sibTrans" cxnId="{F7F50F4C-EF7F-4805-A7FA-6B14EDEBF2EB}">
      <dgm:prSet/>
      <dgm:spPr/>
      <dgm:t>
        <a:bodyPr/>
        <a:lstStyle/>
        <a:p>
          <a:endParaRPr lang="es-CR"/>
        </a:p>
      </dgm:t>
    </dgm:pt>
    <dgm:pt modelId="{4A327889-B67F-4E8A-A9B8-757BB217A7CB}">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effectLst/>
              <a:latin typeface="Arial" charset="0"/>
            </a:rPr>
            <a:t>amplias</a:t>
          </a:r>
        </a:p>
      </dgm:t>
    </dgm:pt>
    <dgm:pt modelId="{E3EE6EA6-6D59-44CE-9C21-53C8573762FA}" type="parTrans" cxnId="{CF13A5D8-9923-4EB1-9E91-45376499DD38}">
      <dgm:prSet/>
      <dgm:spPr/>
      <dgm:t>
        <a:bodyPr/>
        <a:lstStyle/>
        <a:p>
          <a:endParaRPr lang="es-CR"/>
        </a:p>
      </dgm:t>
    </dgm:pt>
    <dgm:pt modelId="{4C27B0DF-B978-4307-8F74-A32D776DB16A}" type="sibTrans" cxnId="{CF13A5D8-9923-4EB1-9E91-45376499DD38}">
      <dgm:prSet/>
      <dgm:spPr/>
      <dgm:t>
        <a:bodyPr/>
        <a:lstStyle/>
        <a:p>
          <a:endParaRPr lang="es-CR"/>
        </a:p>
      </dgm:t>
    </dgm:pt>
    <dgm:pt modelId="{739C7496-9E82-4B74-8197-191A838CED4A}" type="pres">
      <dgm:prSet presAssocID="{D1DD4496-3F4D-4300-B9B9-A624E2E5B86F}" presName="hierChild1" presStyleCnt="0">
        <dgm:presLayoutVars>
          <dgm:chPref val="1"/>
          <dgm:dir/>
          <dgm:animOne val="branch"/>
          <dgm:animLvl val="lvl"/>
          <dgm:resizeHandles/>
        </dgm:presLayoutVars>
      </dgm:prSet>
      <dgm:spPr/>
    </dgm:pt>
    <dgm:pt modelId="{B7DEC962-BFB4-47B3-9403-55EEB7DE1971}" type="pres">
      <dgm:prSet presAssocID="{9827E04C-1941-46D8-995E-C6855C0045CE}" presName="hierRoot1" presStyleCnt="0"/>
      <dgm:spPr/>
    </dgm:pt>
    <dgm:pt modelId="{ED82A4FF-246E-4D75-BBFB-DBABE461156C}" type="pres">
      <dgm:prSet presAssocID="{9827E04C-1941-46D8-995E-C6855C0045CE}" presName="composite" presStyleCnt="0"/>
      <dgm:spPr/>
    </dgm:pt>
    <dgm:pt modelId="{6EB96E28-71E7-44BE-B454-6077D89F2ED8}" type="pres">
      <dgm:prSet presAssocID="{9827E04C-1941-46D8-995E-C6855C0045CE}" presName="background" presStyleLbl="node0" presStyleIdx="0" presStyleCnt="1"/>
      <dgm:spPr/>
    </dgm:pt>
    <dgm:pt modelId="{D5002E9D-8B1F-422B-8254-986DDC11A4A3}" type="pres">
      <dgm:prSet presAssocID="{9827E04C-1941-46D8-995E-C6855C0045CE}" presName="text" presStyleLbl="fgAcc0" presStyleIdx="0" presStyleCnt="1" custScaleX="285146" custScaleY="136282">
        <dgm:presLayoutVars>
          <dgm:chPref val="3"/>
        </dgm:presLayoutVars>
      </dgm:prSet>
      <dgm:spPr/>
      <dgm:t>
        <a:bodyPr/>
        <a:lstStyle/>
        <a:p>
          <a:endParaRPr lang="es-CR"/>
        </a:p>
      </dgm:t>
    </dgm:pt>
    <dgm:pt modelId="{2A376DA4-9BFE-4253-A8AD-254D452187FE}" type="pres">
      <dgm:prSet presAssocID="{9827E04C-1941-46D8-995E-C6855C0045CE}" presName="hierChild2" presStyleCnt="0"/>
      <dgm:spPr/>
    </dgm:pt>
    <dgm:pt modelId="{B8C2DD81-A7E4-4B91-ADEA-662E963F6D1F}" type="pres">
      <dgm:prSet presAssocID="{6A98DB38-0E74-4D95-9AB5-467D511B20F1}" presName="Name10" presStyleLbl="parChTrans1D2" presStyleIdx="0" presStyleCnt="5"/>
      <dgm:spPr/>
      <dgm:t>
        <a:bodyPr/>
        <a:lstStyle/>
        <a:p>
          <a:endParaRPr lang="es-CR"/>
        </a:p>
      </dgm:t>
    </dgm:pt>
    <dgm:pt modelId="{7C1EDC3D-584A-4BAC-ADD3-81A3B3EE42A6}" type="pres">
      <dgm:prSet presAssocID="{0270567D-9439-4027-AE23-FDDCD8089550}" presName="hierRoot2" presStyleCnt="0"/>
      <dgm:spPr/>
    </dgm:pt>
    <dgm:pt modelId="{45090EB8-C0E2-477F-9EB5-966BF7C7D6F6}" type="pres">
      <dgm:prSet presAssocID="{0270567D-9439-4027-AE23-FDDCD8089550}" presName="composite2" presStyleCnt="0"/>
      <dgm:spPr/>
    </dgm:pt>
    <dgm:pt modelId="{7695F3D2-DCB1-40FC-8218-517F8B9DB97D}" type="pres">
      <dgm:prSet presAssocID="{0270567D-9439-4027-AE23-FDDCD8089550}" presName="background2" presStyleLbl="node2" presStyleIdx="0" presStyleCnt="5"/>
      <dgm:spPr/>
    </dgm:pt>
    <dgm:pt modelId="{C6504699-BC97-4482-AA02-0B119B7BDDA1}" type="pres">
      <dgm:prSet presAssocID="{0270567D-9439-4027-AE23-FDDCD8089550}" presName="text2" presStyleLbl="fgAcc2" presStyleIdx="0" presStyleCnt="5">
        <dgm:presLayoutVars>
          <dgm:chPref val="3"/>
        </dgm:presLayoutVars>
      </dgm:prSet>
      <dgm:spPr/>
      <dgm:t>
        <a:bodyPr/>
        <a:lstStyle/>
        <a:p>
          <a:endParaRPr lang="es-CR"/>
        </a:p>
      </dgm:t>
    </dgm:pt>
    <dgm:pt modelId="{8A9C75B5-C16C-4B98-83E4-8D02AC22A41A}" type="pres">
      <dgm:prSet presAssocID="{0270567D-9439-4027-AE23-FDDCD8089550}" presName="hierChild3" presStyleCnt="0"/>
      <dgm:spPr/>
    </dgm:pt>
    <dgm:pt modelId="{3990E317-6B3D-4AFE-9041-CA67FF465DB1}" type="pres">
      <dgm:prSet presAssocID="{1B8FCEB6-B89B-41DD-958B-6CC3A5D7044C}" presName="Name10" presStyleLbl="parChTrans1D2" presStyleIdx="1" presStyleCnt="5"/>
      <dgm:spPr/>
      <dgm:t>
        <a:bodyPr/>
        <a:lstStyle/>
        <a:p>
          <a:endParaRPr lang="es-CR"/>
        </a:p>
      </dgm:t>
    </dgm:pt>
    <dgm:pt modelId="{52FBD238-A3DD-45AF-BF82-15594BFAB04D}" type="pres">
      <dgm:prSet presAssocID="{8A4432EE-520F-409F-9602-2253606A4289}" presName="hierRoot2" presStyleCnt="0"/>
      <dgm:spPr/>
    </dgm:pt>
    <dgm:pt modelId="{E9622E05-1476-4CF2-8E79-FFC76844D1A9}" type="pres">
      <dgm:prSet presAssocID="{8A4432EE-520F-409F-9602-2253606A4289}" presName="composite2" presStyleCnt="0"/>
      <dgm:spPr/>
    </dgm:pt>
    <dgm:pt modelId="{ACA5046F-1A13-4E3F-8820-8C541D1D8153}" type="pres">
      <dgm:prSet presAssocID="{8A4432EE-520F-409F-9602-2253606A4289}" presName="background2" presStyleLbl="node2" presStyleIdx="1" presStyleCnt="5"/>
      <dgm:spPr/>
    </dgm:pt>
    <dgm:pt modelId="{E2D4C0FB-EFE3-4A42-B6D4-36B17D40DDD6}" type="pres">
      <dgm:prSet presAssocID="{8A4432EE-520F-409F-9602-2253606A4289}" presName="text2" presStyleLbl="fgAcc2" presStyleIdx="1" presStyleCnt="5">
        <dgm:presLayoutVars>
          <dgm:chPref val="3"/>
        </dgm:presLayoutVars>
      </dgm:prSet>
      <dgm:spPr/>
      <dgm:t>
        <a:bodyPr/>
        <a:lstStyle/>
        <a:p>
          <a:endParaRPr lang="es-CR"/>
        </a:p>
      </dgm:t>
    </dgm:pt>
    <dgm:pt modelId="{B3CBD413-4793-4F28-9E5C-1DA1560598E5}" type="pres">
      <dgm:prSet presAssocID="{8A4432EE-520F-409F-9602-2253606A4289}" presName="hierChild3" presStyleCnt="0"/>
      <dgm:spPr/>
    </dgm:pt>
    <dgm:pt modelId="{B69DF0BF-A4BF-4B5E-9264-24F679FD6E89}" type="pres">
      <dgm:prSet presAssocID="{BE84E39F-9506-4960-8AD4-CAA750EC568F}" presName="Name10" presStyleLbl="parChTrans1D2" presStyleIdx="2" presStyleCnt="5"/>
      <dgm:spPr/>
      <dgm:t>
        <a:bodyPr/>
        <a:lstStyle/>
        <a:p>
          <a:endParaRPr lang="es-CR"/>
        </a:p>
      </dgm:t>
    </dgm:pt>
    <dgm:pt modelId="{F94B1985-E8BA-4575-94B4-B41281A4620A}" type="pres">
      <dgm:prSet presAssocID="{D872FCF1-49C4-48B6-81EB-15AB5B0B8DB3}" presName="hierRoot2" presStyleCnt="0"/>
      <dgm:spPr/>
    </dgm:pt>
    <dgm:pt modelId="{0BDD0018-922F-4623-9B0A-ED1DB117D053}" type="pres">
      <dgm:prSet presAssocID="{D872FCF1-49C4-48B6-81EB-15AB5B0B8DB3}" presName="composite2" presStyleCnt="0"/>
      <dgm:spPr/>
    </dgm:pt>
    <dgm:pt modelId="{4073119B-8DC8-461A-95EB-797060047375}" type="pres">
      <dgm:prSet presAssocID="{D872FCF1-49C4-48B6-81EB-15AB5B0B8DB3}" presName="background2" presStyleLbl="node2" presStyleIdx="2" presStyleCnt="5"/>
      <dgm:spPr/>
    </dgm:pt>
    <dgm:pt modelId="{83FA8BC9-FBD3-4CED-BCF4-65EB07BBB20A}" type="pres">
      <dgm:prSet presAssocID="{D872FCF1-49C4-48B6-81EB-15AB5B0B8DB3}" presName="text2" presStyleLbl="fgAcc2" presStyleIdx="2" presStyleCnt="5">
        <dgm:presLayoutVars>
          <dgm:chPref val="3"/>
        </dgm:presLayoutVars>
      </dgm:prSet>
      <dgm:spPr/>
      <dgm:t>
        <a:bodyPr/>
        <a:lstStyle/>
        <a:p>
          <a:endParaRPr lang="es-CR"/>
        </a:p>
      </dgm:t>
    </dgm:pt>
    <dgm:pt modelId="{29B44157-9E67-4FBD-B753-A4EB4594211D}" type="pres">
      <dgm:prSet presAssocID="{D872FCF1-49C4-48B6-81EB-15AB5B0B8DB3}" presName="hierChild3" presStyleCnt="0"/>
      <dgm:spPr/>
    </dgm:pt>
    <dgm:pt modelId="{85BB67E1-EE5A-45B8-AE71-9ED41AD659B1}" type="pres">
      <dgm:prSet presAssocID="{521F85DA-D243-4B63-979B-7E67E3235429}" presName="Name10" presStyleLbl="parChTrans1D2" presStyleIdx="3" presStyleCnt="5"/>
      <dgm:spPr/>
      <dgm:t>
        <a:bodyPr/>
        <a:lstStyle/>
        <a:p>
          <a:endParaRPr lang="es-CR"/>
        </a:p>
      </dgm:t>
    </dgm:pt>
    <dgm:pt modelId="{EAA90315-DAFD-40AE-A436-9BA9C7092412}" type="pres">
      <dgm:prSet presAssocID="{47BE0B9F-2811-406D-85B7-2861170E685B}" presName="hierRoot2" presStyleCnt="0"/>
      <dgm:spPr/>
    </dgm:pt>
    <dgm:pt modelId="{E2A8F106-CCF1-42A0-B1E8-2461977DBC0B}" type="pres">
      <dgm:prSet presAssocID="{47BE0B9F-2811-406D-85B7-2861170E685B}" presName="composite2" presStyleCnt="0"/>
      <dgm:spPr/>
    </dgm:pt>
    <dgm:pt modelId="{264D8919-23E7-4D39-A8F6-225AD3C6A24C}" type="pres">
      <dgm:prSet presAssocID="{47BE0B9F-2811-406D-85B7-2861170E685B}" presName="background2" presStyleLbl="node2" presStyleIdx="3" presStyleCnt="5"/>
      <dgm:spPr/>
    </dgm:pt>
    <dgm:pt modelId="{BA86A33B-B378-4067-8885-303B7FA1AB72}" type="pres">
      <dgm:prSet presAssocID="{47BE0B9F-2811-406D-85B7-2861170E685B}" presName="text2" presStyleLbl="fgAcc2" presStyleIdx="3" presStyleCnt="5">
        <dgm:presLayoutVars>
          <dgm:chPref val="3"/>
        </dgm:presLayoutVars>
      </dgm:prSet>
      <dgm:spPr/>
      <dgm:t>
        <a:bodyPr/>
        <a:lstStyle/>
        <a:p>
          <a:endParaRPr lang="es-CR"/>
        </a:p>
      </dgm:t>
    </dgm:pt>
    <dgm:pt modelId="{3A5ECC57-7AC3-49EA-B323-64F557FD6DC6}" type="pres">
      <dgm:prSet presAssocID="{47BE0B9F-2811-406D-85B7-2861170E685B}" presName="hierChild3" presStyleCnt="0"/>
      <dgm:spPr/>
    </dgm:pt>
    <dgm:pt modelId="{373E6F1F-1F66-427A-B681-838BD25CD227}" type="pres">
      <dgm:prSet presAssocID="{E3EE6EA6-6D59-44CE-9C21-53C8573762FA}" presName="Name10" presStyleLbl="parChTrans1D2" presStyleIdx="4" presStyleCnt="5"/>
      <dgm:spPr/>
      <dgm:t>
        <a:bodyPr/>
        <a:lstStyle/>
        <a:p>
          <a:endParaRPr lang="es-CR"/>
        </a:p>
      </dgm:t>
    </dgm:pt>
    <dgm:pt modelId="{7AD1535E-0DB9-4548-8A4B-1C9204597EE9}" type="pres">
      <dgm:prSet presAssocID="{4A327889-B67F-4E8A-A9B8-757BB217A7CB}" presName="hierRoot2" presStyleCnt="0"/>
      <dgm:spPr/>
    </dgm:pt>
    <dgm:pt modelId="{D037D846-6F6E-419E-8170-4731DDA061B6}" type="pres">
      <dgm:prSet presAssocID="{4A327889-B67F-4E8A-A9B8-757BB217A7CB}" presName="composite2" presStyleCnt="0"/>
      <dgm:spPr/>
    </dgm:pt>
    <dgm:pt modelId="{72ADB3BB-8AD1-4354-8FA9-55DE732D1719}" type="pres">
      <dgm:prSet presAssocID="{4A327889-B67F-4E8A-A9B8-757BB217A7CB}" presName="background2" presStyleLbl="node2" presStyleIdx="4" presStyleCnt="5"/>
      <dgm:spPr/>
    </dgm:pt>
    <dgm:pt modelId="{EE8EC399-4DC8-4420-A670-6BC5C95BB5CC}" type="pres">
      <dgm:prSet presAssocID="{4A327889-B67F-4E8A-A9B8-757BB217A7CB}" presName="text2" presStyleLbl="fgAcc2" presStyleIdx="4" presStyleCnt="5">
        <dgm:presLayoutVars>
          <dgm:chPref val="3"/>
        </dgm:presLayoutVars>
      </dgm:prSet>
      <dgm:spPr/>
      <dgm:t>
        <a:bodyPr/>
        <a:lstStyle/>
        <a:p>
          <a:endParaRPr lang="es-CR"/>
        </a:p>
      </dgm:t>
    </dgm:pt>
    <dgm:pt modelId="{AD8497E4-7855-4EC5-8B4A-2D1A74E37B47}" type="pres">
      <dgm:prSet presAssocID="{4A327889-B67F-4E8A-A9B8-757BB217A7CB}" presName="hierChild3" presStyleCnt="0"/>
      <dgm:spPr/>
    </dgm:pt>
  </dgm:ptLst>
  <dgm:cxnLst>
    <dgm:cxn modelId="{C65941F3-01A7-4349-A7AD-E08531F19F04}" type="presOf" srcId="{BE84E39F-9506-4960-8AD4-CAA750EC568F}" destId="{B69DF0BF-A4BF-4B5E-9264-24F679FD6E89}" srcOrd="0" destOrd="0" presId="urn:microsoft.com/office/officeart/2005/8/layout/hierarchy1"/>
    <dgm:cxn modelId="{34C6A35C-D5A1-485D-8D6F-8D4DB5F9CD2D}" type="presOf" srcId="{D1DD4496-3F4D-4300-B9B9-A624E2E5B86F}" destId="{739C7496-9E82-4B74-8197-191A838CED4A}" srcOrd="0" destOrd="0" presId="urn:microsoft.com/office/officeart/2005/8/layout/hierarchy1"/>
    <dgm:cxn modelId="{91844267-3F99-4C6E-AB50-478B4B007846}" srcId="{9827E04C-1941-46D8-995E-C6855C0045CE}" destId="{D872FCF1-49C4-48B6-81EB-15AB5B0B8DB3}" srcOrd="2" destOrd="0" parTransId="{BE84E39F-9506-4960-8AD4-CAA750EC568F}" sibTransId="{8748C57B-A691-42D0-A109-BD2D9D7E25AB}"/>
    <dgm:cxn modelId="{CF13A5D8-9923-4EB1-9E91-45376499DD38}" srcId="{9827E04C-1941-46D8-995E-C6855C0045CE}" destId="{4A327889-B67F-4E8A-A9B8-757BB217A7CB}" srcOrd="4" destOrd="0" parTransId="{E3EE6EA6-6D59-44CE-9C21-53C8573762FA}" sibTransId="{4C27B0DF-B978-4307-8F74-A32D776DB16A}"/>
    <dgm:cxn modelId="{E4A50401-FA7B-409D-83CA-B34D9C1E99B9}" type="presOf" srcId="{8A4432EE-520F-409F-9602-2253606A4289}" destId="{E2D4C0FB-EFE3-4A42-B6D4-36B17D40DDD6}" srcOrd="0" destOrd="0" presId="urn:microsoft.com/office/officeart/2005/8/layout/hierarchy1"/>
    <dgm:cxn modelId="{68792704-AC0E-4DA5-868E-8B7DC29A6F96}" type="presOf" srcId="{0270567D-9439-4027-AE23-FDDCD8089550}" destId="{C6504699-BC97-4482-AA02-0B119B7BDDA1}" srcOrd="0" destOrd="0" presId="urn:microsoft.com/office/officeart/2005/8/layout/hierarchy1"/>
    <dgm:cxn modelId="{A7F74076-E8B0-42AC-B123-FE7FD60A4B37}" srcId="{9827E04C-1941-46D8-995E-C6855C0045CE}" destId="{0270567D-9439-4027-AE23-FDDCD8089550}" srcOrd="0" destOrd="0" parTransId="{6A98DB38-0E74-4D95-9AB5-467D511B20F1}" sibTransId="{E21940EB-AAB6-46FF-B506-EB1208094913}"/>
    <dgm:cxn modelId="{F802595A-944E-4131-BB84-4290E4EC3880}" type="presOf" srcId="{4A327889-B67F-4E8A-A9B8-757BB217A7CB}" destId="{EE8EC399-4DC8-4420-A670-6BC5C95BB5CC}" srcOrd="0" destOrd="0" presId="urn:microsoft.com/office/officeart/2005/8/layout/hierarchy1"/>
    <dgm:cxn modelId="{9A7D9B03-BA13-4F6B-8A0A-CE3FBBBBC05A}" type="presOf" srcId="{521F85DA-D243-4B63-979B-7E67E3235429}" destId="{85BB67E1-EE5A-45B8-AE71-9ED41AD659B1}" srcOrd="0" destOrd="0" presId="urn:microsoft.com/office/officeart/2005/8/layout/hierarchy1"/>
    <dgm:cxn modelId="{D98BEA01-F70D-484E-A106-D4CA7FA5F733}" type="presOf" srcId="{D872FCF1-49C4-48B6-81EB-15AB5B0B8DB3}" destId="{83FA8BC9-FBD3-4CED-BCF4-65EB07BBB20A}" srcOrd="0" destOrd="0" presId="urn:microsoft.com/office/officeart/2005/8/layout/hierarchy1"/>
    <dgm:cxn modelId="{A78137BC-A370-4A41-AE65-DF3DF6DC57B8}" type="presOf" srcId="{9827E04C-1941-46D8-995E-C6855C0045CE}" destId="{D5002E9D-8B1F-422B-8254-986DDC11A4A3}" srcOrd="0" destOrd="0" presId="urn:microsoft.com/office/officeart/2005/8/layout/hierarchy1"/>
    <dgm:cxn modelId="{2A5DDA82-DAA4-469D-847E-8A4E1E238AC9}" type="presOf" srcId="{1B8FCEB6-B89B-41DD-958B-6CC3A5D7044C}" destId="{3990E317-6B3D-4AFE-9041-CA67FF465DB1}" srcOrd="0" destOrd="0" presId="urn:microsoft.com/office/officeart/2005/8/layout/hierarchy1"/>
    <dgm:cxn modelId="{3F196C41-55F7-4268-A58E-6051AE4D4289}" type="presOf" srcId="{E3EE6EA6-6D59-44CE-9C21-53C8573762FA}" destId="{373E6F1F-1F66-427A-B681-838BD25CD227}" srcOrd="0" destOrd="0" presId="urn:microsoft.com/office/officeart/2005/8/layout/hierarchy1"/>
    <dgm:cxn modelId="{DE3B848B-A91A-4A00-ABE2-23967AD85023}" type="presOf" srcId="{6A98DB38-0E74-4D95-9AB5-467D511B20F1}" destId="{B8C2DD81-A7E4-4B91-ADEA-662E963F6D1F}" srcOrd="0" destOrd="0" presId="urn:microsoft.com/office/officeart/2005/8/layout/hierarchy1"/>
    <dgm:cxn modelId="{990FBF25-7B62-4E5B-9141-2D9B76038BAF}" type="presOf" srcId="{47BE0B9F-2811-406D-85B7-2861170E685B}" destId="{BA86A33B-B378-4067-8885-303B7FA1AB72}" srcOrd="0" destOrd="0" presId="urn:microsoft.com/office/officeart/2005/8/layout/hierarchy1"/>
    <dgm:cxn modelId="{130A21D7-F8DA-463D-9C0B-59DF83CF1B9D}" srcId="{D1DD4496-3F4D-4300-B9B9-A624E2E5B86F}" destId="{9827E04C-1941-46D8-995E-C6855C0045CE}" srcOrd="0" destOrd="0" parTransId="{1A3FD2B9-2323-4501-8117-AA5725446650}" sibTransId="{047E25FD-203F-415F-A7B3-3DD7CE7CF60B}"/>
    <dgm:cxn modelId="{F7F50F4C-EF7F-4805-A7FA-6B14EDEBF2EB}" srcId="{9827E04C-1941-46D8-995E-C6855C0045CE}" destId="{47BE0B9F-2811-406D-85B7-2861170E685B}" srcOrd="3" destOrd="0" parTransId="{521F85DA-D243-4B63-979B-7E67E3235429}" sibTransId="{E31B00CF-6A55-472D-B453-61DF40F8E93A}"/>
    <dgm:cxn modelId="{338C709A-E9D8-4A01-8FFC-1583C46BF739}" srcId="{9827E04C-1941-46D8-995E-C6855C0045CE}" destId="{8A4432EE-520F-409F-9602-2253606A4289}" srcOrd="1" destOrd="0" parTransId="{1B8FCEB6-B89B-41DD-958B-6CC3A5D7044C}" sibTransId="{BA8D992C-76EE-4003-B400-474986E887B8}"/>
    <dgm:cxn modelId="{91AB99F3-9D6E-404B-B5AD-1183538FA507}" type="presParOf" srcId="{739C7496-9E82-4B74-8197-191A838CED4A}" destId="{B7DEC962-BFB4-47B3-9403-55EEB7DE1971}" srcOrd="0" destOrd="0" presId="urn:microsoft.com/office/officeart/2005/8/layout/hierarchy1"/>
    <dgm:cxn modelId="{48AA0E83-580C-4EE5-BE0C-AD44DD829D7F}" type="presParOf" srcId="{B7DEC962-BFB4-47B3-9403-55EEB7DE1971}" destId="{ED82A4FF-246E-4D75-BBFB-DBABE461156C}" srcOrd="0" destOrd="0" presId="urn:microsoft.com/office/officeart/2005/8/layout/hierarchy1"/>
    <dgm:cxn modelId="{3E376246-DB64-4E5A-9742-11F6B785E0AF}" type="presParOf" srcId="{ED82A4FF-246E-4D75-BBFB-DBABE461156C}" destId="{6EB96E28-71E7-44BE-B454-6077D89F2ED8}" srcOrd="0" destOrd="0" presId="urn:microsoft.com/office/officeart/2005/8/layout/hierarchy1"/>
    <dgm:cxn modelId="{079068E1-F210-4DDE-A5D5-0ADDBC642C48}" type="presParOf" srcId="{ED82A4FF-246E-4D75-BBFB-DBABE461156C}" destId="{D5002E9D-8B1F-422B-8254-986DDC11A4A3}" srcOrd="1" destOrd="0" presId="urn:microsoft.com/office/officeart/2005/8/layout/hierarchy1"/>
    <dgm:cxn modelId="{96DB8B18-5E44-457C-8134-7AB34050185F}" type="presParOf" srcId="{B7DEC962-BFB4-47B3-9403-55EEB7DE1971}" destId="{2A376DA4-9BFE-4253-A8AD-254D452187FE}" srcOrd="1" destOrd="0" presId="urn:microsoft.com/office/officeart/2005/8/layout/hierarchy1"/>
    <dgm:cxn modelId="{5A2B9038-0652-4813-A868-7DE610FC7E8E}" type="presParOf" srcId="{2A376DA4-9BFE-4253-A8AD-254D452187FE}" destId="{B8C2DD81-A7E4-4B91-ADEA-662E963F6D1F}" srcOrd="0" destOrd="0" presId="urn:microsoft.com/office/officeart/2005/8/layout/hierarchy1"/>
    <dgm:cxn modelId="{D130CE59-2BD5-4F69-8C43-94788F726F64}" type="presParOf" srcId="{2A376DA4-9BFE-4253-A8AD-254D452187FE}" destId="{7C1EDC3D-584A-4BAC-ADD3-81A3B3EE42A6}" srcOrd="1" destOrd="0" presId="urn:microsoft.com/office/officeart/2005/8/layout/hierarchy1"/>
    <dgm:cxn modelId="{59EA833B-E8CF-4758-AA4A-BF2E109C44B8}" type="presParOf" srcId="{7C1EDC3D-584A-4BAC-ADD3-81A3B3EE42A6}" destId="{45090EB8-C0E2-477F-9EB5-966BF7C7D6F6}" srcOrd="0" destOrd="0" presId="urn:microsoft.com/office/officeart/2005/8/layout/hierarchy1"/>
    <dgm:cxn modelId="{325A61E9-F80B-423B-9BCD-34313742FECB}" type="presParOf" srcId="{45090EB8-C0E2-477F-9EB5-966BF7C7D6F6}" destId="{7695F3D2-DCB1-40FC-8218-517F8B9DB97D}" srcOrd="0" destOrd="0" presId="urn:microsoft.com/office/officeart/2005/8/layout/hierarchy1"/>
    <dgm:cxn modelId="{DB8F3974-AA1F-4898-905E-211BFB187383}" type="presParOf" srcId="{45090EB8-C0E2-477F-9EB5-966BF7C7D6F6}" destId="{C6504699-BC97-4482-AA02-0B119B7BDDA1}" srcOrd="1" destOrd="0" presId="urn:microsoft.com/office/officeart/2005/8/layout/hierarchy1"/>
    <dgm:cxn modelId="{9C4B8674-61F0-4116-A1A0-9C61066DC328}" type="presParOf" srcId="{7C1EDC3D-584A-4BAC-ADD3-81A3B3EE42A6}" destId="{8A9C75B5-C16C-4B98-83E4-8D02AC22A41A}" srcOrd="1" destOrd="0" presId="urn:microsoft.com/office/officeart/2005/8/layout/hierarchy1"/>
    <dgm:cxn modelId="{EB1123D5-1592-4C8B-8D19-98EBB20F7801}" type="presParOf" srcId="{2A376DA4-9BFE-4253-A8AD-254D452187FE}" destId="{3990E317-6B3D-4AFE-9041-CA67FF465DB1}" srcOrd="2" destOrd="0" presId="urn:microsoft.com/office/officeart/2005/8/layout/hierarchy1"/>
    <dgm:cxn modelId="{559061C4-DB85-476B-B5D5-5D29037889B7}" type="presParOf" srcId="{2A376DA4-9BFE-4253-A8AD-254D452187FE}" destId="{52FBD238-A3DD-45AF-BF82-15594BFAB04D}" srcOrd="3" destOrd="0" presId="urn:microsoft.com/office/officeart/2005/8/layout/hierarchy1"/>
    <dgm:cxn modelId="{5064FF76-7170-4AB5-A28F-47FE55BDF5AA}" type="presParOf" srcId="{52FBD238-A3DD-45AF-BF82-15594BFAB04D}" destId="{E9622E05-1476-4CF2-8E79-FFC76844D1A9}" srcOrd="0" destOrd="0" presId="urn:microsoft.com/office/officeart/2005/8/layout/hierarchy1"/>
    <dgm:cxn modelId="{626C55C0-6E62-4042-ABA7-EA9B67297A14}" type="presParOf" srcId="{E9622E05-1476-4CF2-8E79-FFC76844D1A9}" destId="{ACA5046F-1A13-4E3F-8820-8C541D1D8153}" srcOrd="0" destOrd="0" presId="urn:microsoft.com/office/officeart/2005/8/layout/hierarchy1"/>
    <dgm:cxn modelId="{4666103B-BF81-4AFB-918F-C547DF30ECAF}" type="presParOf" srcId="{E9622E05-1476-4CF2-8E79-FFC76844D1A9}" destId="{E2D4C0FB-EFE3-4A42-B6D4-36B17D40DDD6}" srcOrd="1" destOrd="0" presId="urn:microsoft.com/office/officeart/2005/8/layout/hierarchy1"/>
    <dgm:cxn modelId="{546076E3-2763-4559-9026-BF7DFF4A0115}" type="presParOf" srcId="{52FBD238-A3DD-45AF-BF82-15594BFAB04D}" destId="{B3CBD413-4793-4F28-9E5C-1DA1560598E5}" srcOrd="1" destOrd="0" presId="urn:microsoft.com/office/officeart/2005/8/layout/hierarchy1"/>
    <dgm:cxn modelId="{CDD94389-4E9C-46EC-A37E-29CD464B1585}" type="presParOf" srcId="{2A376DA4-9BFE-4253-A8AD-254D452187FE}" destId="{B69DF0BF-A4BF-4B5E-9264-24F679FD6E89}" srcOrd="4" destOrd="0" presId="urn:microsoft.com/office/officeart/2005/8/layout/hierarchy1"/>
    <dgm:cxn modelId="{178C128F-934A-4ACF-8296-2E961AA272E6}" type="presParOf" srcId="{2A376DA4-9BFE-4253-A8AD-254D452187FE}" destId="{F94B1985-E8BA-4575-94B4-B41281A4620A}" srcOrd="5" destOrd="0" presId="urn:microsoft.com/office/officeart/2005/8/layout/hierarchy1"/>
    <dgm:cxn modelId="{04B663FE-54CC-49B7-BCEF-2E3B7AE9C0A7}" type="presParOf" srcId="{F94B1985-E8BA-4575-94B4-B41281A4620A}" destId="{0BDD0018-922F-4623-9B0A-ED1DB117D053}" srcOrd="0" destOrd="0" presId="urn:microsoft.com/office/officeart/2005/8/layout/hierarchy1"/>
    <dgm:cxn modelId="{C88EB265-1D03-4B95-BA30-0299460CDB09}" type="presParOf" srcId="{0BDD0018-922F-4623-9B0A-ED1DB117D053}" destId="{4073119B-8DC8-461A-95EB-797060047375}" srcOrd="0" destOrd="0" presId="urn:microsoft.com/office/officeart/2005/8/layout/hierarchy1"/>
    <dgm:cxn modelId="{C21F1661-46C3-4664-9FCE-05AF56A96067}" type="presParOf" srcId="{0BDD0018-922F-4623-9B0A-ED1DB117D053}" destId="{83FA8BC9-FBD3-4CED-BCF4-65EB07BBB20A}" srcOrd="1" destOrd="0" presId="urn:microsoft.com/office/officeart/2005/8/layout/hierarchy1"/>
    <dgm:cxn modelId="{10E18E5A-ED59-4F91-A877-621F7982C918}" type="presParOf" srcId="{F94B1985-E8BA-4575-94B4-B41281A4620A}" destId="{29B44157-9E67-4FBD-B753-A4EB4594211D}" srcOrd="1" destOrd="0" presId="urn:microsoft.com/office/officeart/2005/8/layout/hierarchy1"/>
    <dgm:cxn modelId="{BC060E90-D426-4DC2-9CD5-490D180C3594}" type="presParOf" srcId="{2A376DA4-9BFE-4253-A8AD-254D452187FE}" destId="{85BB67E1-EE5A-45B8-AE71-9ED41AD659B1}" srcOrd="6" destOrd="0" presId="urn:microsoft.com/office/officeart/2005/8/layout/hierarchy1"/>
    <dgm:cxn modelId="{30C3F6B5-CECB-4853-A5D7-022FF94150C3}" type="presParOf" srcId="{2A376DA4-9BFE-4253-A8AD-254D452187FE}" destId="{EAA90315-DAFD-40AE-A436-9BA9C7092412}" srcOrd="7" destOrd="0" presId="urn:microsoft.com/office/officeart/2005/8/layout/hierarchy1"/>
    <dgm:cxn modelId="{C23B8B42-7AC1-45D8-A5EB-673F28A30430}" type="presParOf" srcId="{EAA90315-DAFD-40AE-A436-9BA9C7092412}" destId="{E2A8F106-CCF1-42A0-B1E8-2461977DBC0B}" srcOrd="0" destOrd="0" presId="urn:microsoft.com/office/officeart/2005/8/layout/hierarchy1"/>
    <dgm:cxn modelId="{C3B562BF-4BE2-4807-B8A9-D99F72438298}" type="presParOf" srcId="{E2A8F106-CCF1-42A0-B1E8-2461977DBC0B}" destId="{264D8919-23E7-4D39-A8F6-225AD3C6A24C}" srcOrd="0" destOrd="0" presId="urn:microsoft.com/office/officeart/2005/8/layout/hierarchy1"/>
    <dgm:cxn modelId="{C17AE1E4-2B97-49AA-A64B-51180E102C5E}" type="presParOf" srcId="{E2A8F106-CCF1-42A0-B1E8-2461977DBC0B}" destId="{BA86A33B-B378-4067-8885-303B7FA1AB72}" srcOrd="1" destOrd="0" presId="urn:microsoft.com/office/officeart/2005/8/layout/hierarchy1"/>
    <dgm:cxn modelId="{CFF2D7A1-AEF5-4CEE-8B9B-6F62D3037228}" type="presParOf" srcId="{EAA90315-DAFD-40AE-A436-9BA9C7092412}" destId="{3A5ECC57-7AC3-49EA-B323-64F557FD6DC6}" srcOrd="1" destOrd="0" presId="urn:microsoft.com/office/officeart/2005/8/layout/hierarchy1"/>
    <dgm:cxn modelId="{57A5676D-8317-4575-B080-AD36BE29B254}" type="presParOf" srcId="{2A376DA4-9BFE-4253-A8AD-254D452187FE}" destId="{373E6F1F-1F66-427A-B681-838BD25CD227}" srcOrd="8" destOrd="0" presId="urn:microsoft.com/office/officeart/2005/8/layout/hierarchy1"/>
    <dgm:cxn modelId="{76F3B349-6253-4C75-96B8-5BC28AB5664A}" type="presParOf" srcId="{2A376DA4-9BFE-4253-A8AD-254D452187FE}" destId="{7AD1535E-0DB9-4548-8A4B-1C9204597EE9}" srcOrd="9" destOrd="0" presId="urn:microsoft.com/office/officeart/2005/8/layout/hierarchy1"/>
    <dgm:cxn modelId="{A66EB98F-8C9C-490D-8679-2A5548826922}" type="presParOf" srcId="{7AD1535E-0DB9-4548-8A4B-1C9204597EE9}" destId="{D037D846-6F6E-419E-8170-4731DDA061B6}" srcOrd="0" destOrd="0" presId="urn:microsoft.com/office/officeart/2005/8/layout/hierarchy1"/>
    <dgm:cxn modelId="{2BF5C151-567A-4AF3-876D-E0D491F5FED0}" type="presParOf" srcId="{D037D846-6F6E-419E-8170-4731DDA061B6}" destId="{72ADB3BB-8AD1-4354-8FA9-55DE732D1719}" srcOrd="0" destOrd="0" presId="urn:microsoft.com/office/officeart/2005/8/layout/hierarchy1"/>
    <dgm:cxn modelId="{8F7EEF1B-FB08-4A65-99B7-5655775B8E93}" type="presParOf" srcId="{D037D846-6F6E-419E-8170-4731DDA061B6}" destId="{EE8EC399-4DC8-4420-A670-6BC5C95BB5CC}" srcOrd="1" destOrd="0" presId="urn:microsoft.com/office/officeart/2005/8/layout/hierarchy1"/>
    <dgm:cxn modelId="{E6822132-F1A0-4C72-B9C3-72C88C95E11F}" type="presParOf" srcId="{7AD1535E-0DB9-4548-8A4B-1C9204597EE9}" destId="{AD8497E4-7855-4EC5-8B4A-2D1A74E37B47}"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5F91FCC-F5F5-41F3-9AD5-6B786DE8942C}" type="doc">
      <dgm:prSet loTypeId="urn:microsoft.com/office/officeart/2005/8/layout/orgChart1" loCatId="hierarchy" qsTypeId="urn:microsoft.com/office/officeart/2005/8/quickstyle/3d2" qsCatId="3D" csTypeId="urn:microsoft.com/office/officeart/2005/8/colors/colorful4" csCatId="colorful" phldr="1"/>
      <dgm:spPr/>
    </dgm:pt>
    <dgm:pt modelId="{0C95F91B-6416-4F72-8476-794FA4F0CDD8}">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solidFill>
                <a:schemeClr val="tx1"/>
              </a:solidFill>
              <a:effectLst/>
              <a:latin typeface="Arial" charset="0"/>
            </a:rPr>
            <a:t>Generalidades de la multa y la cláusula penal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dirty="0" smtClean="0">
            <a:ln/>
            <a:effectLst/>
            <a:latin typeface="Arial" charset="0"/>
          </a:endParaRPr>
        </a:p>
      </dgm:t>
    </dgm:pt>
    <dgm:pt modelId="{59A8F78E-AAA3-49AE-B484-3434A5F3E1B3}" type="parTrans" cxnId="{D04C3EB7-8A14-456C-86E6-013276151AAE}">
      <dgm:prSet/>
      <dgm:spPr/>
      <dgm:t>
        <a:bodyPr/>
        <a:lstStyle/>
        <a:p>
          <a:endParaRPr lang="es-CR"/>
        </a:p>
      </dgm:t>
    </dgm:pt>
    <dgm:pt modelId="{8FB581E2-C683-4B8C-995E-1288AB1D6392}" type="sibTrans" cxnId="{D04C3EB7-8A14-456C-86E6-013276151AAE}">
      <dgm:prSet/>
      <dgm:spPr/>
      <dgm:t>
        <a:bodyPr/>
        <a:lstStyle/>
        <a:p>
          <a:endParaRPr lang="es-CR"/>
        </a:p>
      </dgm:t>
    </dgm:pt>
    <dgm:pt modelId="{3B77D4EE-4191-483F-AEA2-685A66BF0FFC}" type="asst">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Monto , plazo, riesgo,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repercusión en el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Interés público</a:t>
          </a:r>
        </a:p>
      </dgm:t>
    </dgm:pt>
    <dgm:pt modelId="{C910C403-3DEE-4A2B-A053-780CB5A3A6BC}" type="parTrans" cxnId="{13FDDFC7-4862-41DC-8210-C3950ED213DA}">
      <dgm:prSet/>
      <dgm:spPr/>
      <dgm:t>
        <a:bodyPr/>
        <a:lstStyle/>
        <a:p>
          <a:endParaRPr lang="es-CR"/>
        </a:p>
      </dgm:t>
    </dgm:pt>
    <dgm:pt modelId="{12B65984-8A8C-48F1-938A-EB18E0A67BD6}" type="sibTrans" cxnId="{13FDDFC7-4862-41DC-8210-C3950ED213DA}">
      <dgm:prSet/>
      <dgm:spPr/>
      <dgm:t>
        <a:bodyPr/>
        <a:lstStyle/>
        <a:p>
          <a:endParaRPr lang="es-CR"/>
        </a:p>
      </dgm:t>
    </dgm:pt>
    <dgm:pt modelId="{D488C3D1-0E14-44D8-91A4-8E0EA63987C8}" type="asst">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Por línea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independiente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Monto máximo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de c/u</a:t>
          </a:r>
        </a:p>
      </dgm:t>
    </dgm:pt>
    <dgm:pt modelId="{28C84689-D9A6-4AA7-8C47-0256C57EB040}" type="parTrans" cxnId="{985EB455-82A1-4B6E-A492-FC05DF10DF2F}">
      <dgm:prSet/>
      <dgm:spPr/>
      <dgm:t>
        <a:bodyPr/>
        <a:lstStyle/>
        <a:p>
          <a:endParaRPr lang="es-CR"/>
        </a:p>
      </dgm:t>
    </dgm:pt>
    <dgm:pt modelId="{546AD4AE-DDB5-46DB-867E-FEFA8EB56FB3}" type="sibTrans" cxnId="{985EB455-82A1-4B6E-A492-FC05DF10DF2F}">
      <dgm:prSet/>
      <dgm:spPr/>
      <dgm:t>
        <a:bodyPr/>
        <a:lstStyle/>
        <a:p>
          <a:endParaRPr lang="es-CR"/>
        </a:p>
      </dgm:t>
    </dgm:pt>
    <dgm:pt modelId="{94B741C5-5738-4D64-90DE-81F6EFBC86A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Multa</a:t>
          </a:r>
        </a:p>
      </dgm:t>
    </dgm:pt>
    <dgm:pt modelId="{000262BC-5049-4B65-A060-510CF2FF12FE}" type="parTrans" cxnId="{759D7F73-6672-400A-9795-931687EF3A0A}">
      <dgm:prSet/>
      <dgm:spPr/>
      <dgm:t>
        <a:bodyPr/>
        <a:lstStyle/>
        <a:p>
          <a:endParaRPr lang="es-CR"/>
        </a:p>
      </dgm:t>
    </dgm:pt>
    <dgm:pt modelId="{B1B7BF15-8CCF-4854-A525-6B3510DEEA98}" type="sibTrans" cxnId="{759D7F73-6672-400A-9795-931687EF3A0A}">
      <dgm:prSet/>
      <dgm:spPr/>
      <dgm:t>
        <a:bodyPr/>
        <a:lstStyle/>
        <a:p>
          <a:endParaRPr lang="es-CR"/>
        </a:p>
      </dgm:t>
    </dgm:pt>
    <dgm:pt modelId="{3D877DAF-86F6-4128-BA38-ED18E5E108C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bg1"/>
              </a:solidFill>
              <a:effectLst/>
              <a:latin typeface="Arial" charset="0"/>
            </a:rPr>
            <a:t>Por defecto</a:t>
          </a:r>
        </a:p>
      </dgm:t>
    </dgm:pt>
    <dgm:pt modelId="{BEF0F57F-2416-42CF-851B-B2C7DED9281D}" type="parTrans" cxnId="{A9F70CB2-B2F3-4E9C-B22E-DA5CC310AA97}">
      <dgm:prSet/>
      <dgm:spPr/>
      <dgm:t>
        <a:bodyPr/>
        <a:lstStyle/>
        <a:p>
          <a:endParaRPr lang="es-CR"/>
        </a:p>
      </dgm:t>
    </dgm:pt>
    <dgm:pt modelId="{56F4935C-1804-407F-8CB5-2CDD1AF8A333}" type="sibTrans" cxnId="{A9F70CB2-B2F3-4E9C-B22E-DA5CC310AA97}">
      <dgm:prSet/>
      <dgm:spPr/>
      <dgm:t>
        <a:bodyPr/>
        <a:lstStyle/>
        <a:p>
          <a:endParaRPr lang="es-CR"/>
        </a:p>
      </dgm:t>
    </dgm:pt>
    <dgm:pt modelId="{F2A438A6-25E1-43E9-906A-6940E5AF3CB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charset="0"/>
            </a:rPr>
            <a:t>Cláusula Penal</a:t>
          </a:r>
        </a:p>
      </dgm:t>
    </dgm:pt>
    <dgm:pt modelId="{C9D51143-578E-460F-BAF5-82BC347904D5}" type="parTrans" cxnId="{568BFA11-674D-446F-8447-F3252C56A5C8}">
      <dgm:prSet/>
      <dgm:spPr/>
      <dgm:t>
        <a:bodyPr/>
        <a:lstStyle/>
        <a:p>
          <a:endParaRPr lang="es-CR"/>
        </a:p>
      </dgm:t>
    </dgm:pt>
    <dgm:pt modelId="{627FAC24-CE43-4086-AD8B-F987D18EAAA2}" type="sibTrans" cxnId="{568BFA11-674D-446F-8447-F3252C56A5C8}">
      <dgm:prSet/>
      <dgm:spPr/>
      <dgm:t>
        <a:bodyPr/>
        <a:lstStyle/>
        <a:p>
          <a:endParaRPr lang="es-CR"/>
        </a:p>
      </dgm:t>
    </dgm:pt>
    <dgm:pt modelId="{F74F0B82-EC7B-4DB2-8C7F-7D3E14CE0CE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bg1"/>
              </a:solidFill>
              <a:effectLst/>
              <a:latin typeface="Arial" charset="0"/>
            </a:rPr>
            <a:t>Por ejecución tardía 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bg1"/>
              </a:solidFill>
              <a:effectLst/>
              <a:latin typeface="Arial" charset="0"/>
            </a:rPr>
            <a:t>prematura</a:t>
          </a:r>
        </a:p>
      </dgm:t>
    </dgm:pt>
    <dgm:pt modelId="{B717F70D-E871-44EF-8491-F3732783119D}" type="parTrans" cxnId="{6D2EA794-07B2-4519-9789-FB6463BEF827}">
      <dgm:prSet/>
      <dgm:spPr/>
      <dgm:t>
        <a:bodyPr/>
        <a:lstStyle/>
        <a:p>
          <a:endParaRPr lang="es-CR"/>
        </a:p>
      </dgm:t>
    </dgm:pt>
    <dgm:pt modelId="{92AAB636-32B7-46A6-8E5B-EAA13F142167}" type="sibTrans" cxnId="{6D2EA794-07B2-4519-9789-FB6463BEF827}">
      <dgm:prSet/>
      <dgm:spPr/>
      <dgm:t>
        <a:bodyPr/>
        <a:lstStyle/>
        <a:p>
          <a:endParaRPr lang="es-CR"/>
        </a:p>
      </dgm:t>
    </dgm:pt>
    <dgm:pt modelId="{C7C2DA8C-B3D1-4E30-92DC-8F5497EDB941}" type="pres">
      <dgm:prSet presAssocID="{85F91FCC-F5F5-41F3-9AD5-6B786DE8942C}" presName="hierChild1" presStyleCnt="0">
        <dgm:presLayoutVars>
          <dgm:orgChart val="1"/>
          <dgm:chPref val="1"/>
          <dgm:dir/>
          <dgm:animOne val="branch"/>
          <dgm:animLvl val="lvl"/>
          <dgm:resizeHandles/>
        </dgm:presLayoutVars>
      </dgm:prSet>
      <dgm:spPr/>
    </dgm:pt>
    <dgm:pt modelId="{AE3C06D5-7EC8-4894-BA3F-DB3AF0B3F95B}" type="pres">
      <dgm:prSet presAssocID="{0C95F91B-6416-4F72-8476-794FA4F0CDD8}" presName="hierRoot1" presStyleCnt="0">
        <dgm:presLayoutVars>
          <dgm:hierBranch/>
        </dgm:presLayoutVars>
      </dgm:prSet>
      <dgm:spPr/>
    </dgm:pt>
    <dgm:pt modelId="{6378E32C-0867-4914-BFCD-12C01AF33D74}" type="pres">
      <dgm:prSet presAssocID="{0C95F91B-6416-4F72-8476-794FA4F0CDD8}" presName="rootComposite1" presStyleCnt="0"/>
      <dgm:spPr/>
    </dgm:pt>
    <dgm:pt modelId="{B86EC9BC-D303-4239-BB6E-241E2454535A}" type="pres">
      <dgm:prSet presAssocID="{0C95F91B-6416-4F72-8476-794FA4F0CDD8}" presName="rootText1" presStyleLbl="node0" presStyleIdx="0" presStyleCnt="1" custScaleX="222388">
        <dgm:presLayoutVars>
          <dgm:chPref val="3"/>
        </dgm:presLayoutVars>
      </dgm:prSet>
      <dgm:spPr/>
      <dgm:t>
        <a:bodyPr/>
        <a:lstStyle/>
        <a:p>
          <a:endParaRPr lang="es-CR"/>
        </a:p>
      </dgm:t>
    </dgm:pt>
    <dgm:pt modelId="{A3BB1AA0-92F1-4315-8283-A7D682D0A9E7}" type="pres">
      <dgm:prSet presAssocID="{0C95F91B-6416-4F72-8476-794FA4F0CDD8}" presName="rootConnector1" presStyleLbl="node1" presStyleIdx="0" presStyleCnt="0"/>
      <dgm:spPr/>
      <dgm:t>
        <a:bodyPr/>
        <a:lstStyle/>
        <a:p>
          <a:endParaRPr lang="es-CR"/>
        </a:p>
      </dgm:t>
    </dgm:pt>
    <dgm:pt modelId="{E2EE3FDE-191D-47AF-AE3C-66A7581F139A}" type="pres">
      <dgm:prSet presAssocID="{0C95F91B-6416-4F72-8476-794FA4F0CDD8}" presName="hierChild2" presStyleCnt="0"/>
      <dgm:spPr/>
    </dgm:pt>
    <dgm:pt modelId="{98CC9540-5A26-45E1-9FE9-BA3E301F4BBF}" type="pres">
      <dgm:prSet presAssocID="{000262BC-5049-4B65-A060-510CF2FF12FE}" presName="Name35" presStyleLbl="parChTrans1D2" presStyleIdx="0" presStyleCnt="4"/>
      <dgm:spPr/>
      <dgm:t>
        <a:bodyPr/>
        <a:lstStyle/>
        <a:p>
          <a:endParaRPr lang="es-CR"/>
        </a:p>
      </dgm:t>
    </dgm:pt>
    <dgm:pt modelId="{5093319F-DA66-4AF2-8383-049E1FD13608}" type="pres">
      <dgm:prSet presAssocID="{94B741C5-5738-4D64-90DE-81F6EFBC86A8}" presName="hierRoot2" presStyleCnt="0">
        <dgm:presLayoutVars>
          <dgm:hierBranch/>
        </dgm:presLayoutVars>
      </dgm:prSet>
      <dgm:spPr/>
    </dgm:pt>
    <dgm:pt modelId="{FCD62476-5AE9-4782-A14A-0A1053AEF09D}" type="pres">
      <dgm:prSet presAssocID="{94B741C5-5738-4D64-90DE-81F6EFBC86A8}" presName="rootComposite" presStyleCnt="0"/>
      <dgm:spPr/>
    </dgm:pt>
    <dgm:pt modelId="{A9C581AF-280E-4C7D-BEB0-BA24275F9FEB}" type="pres">
      <dgm:prSet presAssocID="{94B741C5-5738-4D64-90DE-81F6EFBC86A8}" presName="rootText" presStyleLbl="node2" presStyleIdx="0" presStyleCnt="2">
        <dgm:presLayoutVars>
          <dgm:chPref val="3"/>
        </dgm:presLayoutVars>
      </dgm:prSet>
      <dgm:spPr/>
      <dgm:t>
        <a:bodyPr/>
        <a:lstStyle/>
        <a:p>
          <a:endParaRPr lang="es-CR"/>
        </a:p>
      </dgm:t>
    </dgm:pt>
    <dgm:pt modelId="{056D9B2C-0C34-4112-9EAF-412BF61C0D8F}" type="pres">
      <dgm:prSet presAssocID="{94B741C5-5738-4D64-90DE-81F6EFBC86A8}" presName="rootConnector" presStyleLbl="node2" presStyleIdx="0" presStyleCnt="2"/>
      <dgm:spPr/>
      <dgm:t>
        <a:bodyPr/>
        <a:lstStyle/>
        <a:p>
          <a:endParaRPr lang="es-CR"/>
        </a:p>
      </dgm:t>
    </dgm:pt>
    <dgm:pt modelId="{EA98EDF6-C02F-41C5-8098-8BB6B8F62408}" type="pres">
      <dgm:prSet presAssocID="{94B741C5-5738-4D64-90DE-81F6EFBC86A8}" presName="hierChild4" presStyleCnt="0"/>
      <dgm:spPr/>
    </dgm:pt>
    <dgm:pt modelId="{2E94802D-7840-4664-B8DE-F06817FD9CBB}" type="pres">
      <dgm:prSet presAssocID="{BEF0F57F-2416-42CF-851B-B2C7DED9281D}" presName="Name35" presStyleLbl="parChTrans1D3" presStyleIdx="0" presStyleCnt="2"/>
      <dgm:spPr/>
      <dgm:t>
        <a:bodyPr/>
        <a:lstStyle/>
        <a:p>
          <a:endParaRPr lang="es-CR"/>
        </a:p>
      </dgm:t>
    </dgm:pt>
    <dgm:pt modelId="{E5D20E87-CBE3-46EE-8B36-319159AE5578}" type="pres">
      <dgm:prSet presAssocID="{3D877DAF-86F6-4128-BA38-ED18E5E108C3}" presName="hierRoot2" presStyleCnt="0">
        <dgm:presLayoutVars>
          <dgm:hierBranch val="r"/>
        </dgm:presLayoutVars>
      </dgm:prSet>
      <dgm:spPr/>
    </dgm:pt>
    <dgm:pt modelId="{356B4FFC-C01E-44A9-82AD-FCA80259B689}" type="pres">
      <dgm:prSet presAssocID="{3D877DAF-86F6-4128-BA38-ED18E5E108C3}" presName="rootComposite" presStyleCnt="0"/>
      <dgm:spPr/>
    </dgm:pt>
    <dgm:pt modelId="{9969E9A8-3380-4700-855E-CE1E1437AE2F}" type="pres">
      <dgm:prSet presAssocID="{3D877DAF-86F6-4128-BA38-ED18E5E108C3}" presName="rootText" presStyleLbl="node3" presStyleIdx="0" presStyleCnt="2">
        <dgm:presLayoutVars>
          <dgm:chPref val="3"/>
        </dgm:presLayoutVars>
      </dgm:prSet>
      <dgm:spPr/>
      <dgm:t>
        <a:bodyPr/>
        <a:lstStyle/>
        <a:p>
          <a:endParaRPr lang="es-CR"/>
        </a:p>
      </dgm:t>
    </dgm:pt>
    <dgm:pt modelId="{A43AD80B-0249-4B19-AA83-C0A8D5CF45D2}" type="pres">
      <dgm:prSet presAssocID="{3D877DAF-86F6-4128-BA38-ED18E5E108C3}" presName="rootConnector" presStyleLbl="node3" presStyleIdx="0" presStyleCnt="2"/>
      <dgm:spPr/>
      <dgm:t>
        <a:bodyPr/>
        <a:lstStyle/>
        <a:p>
          <a:endParaRPr lang="es-CR"/>
        </a:p>
      </dgm:t>
    </dgm:pt>
    <dgm:pt modelId="{FFE49B2A-3C0E-4D80-8AB5-EA48D0DCD4A6}" type="pres">
      <dgm:prSet presAssocID="{3D877DAF-86F6-4128-BA38-ED18E5E108C3}" presName="hierChild4" presStyleCnt="0"/>
      <dgm:spPr/>
    </dgm:pt>
    <dgm:pt modelId="{0604093F-8AE2-4E4A-9388-9CB693BAABB5}" type="pres">
      <dgm:prSet presAssocID="{3D877DAF-86F6-4128-BA38-ED18E5E108C3}" presName="hierChild5" presStyleCnt="0"/>
      <dgm:spPr/>
    </dgm:pt>
    <dgm:pt modelId="{29B24A6A-9A0E-4D6D-8C31-21733483B2D7}" type="pres">
      <dgm:prSet presAssocID="{94B741C5-5738-4D64-90DE-81F6EFBC86A8}" presName="hierChild5" presStyleCnt="0"/>
      <dgm:spPr/>
    </dgm:pt>
    <dgm:pt modelId="{7D1E3464-B220-4CD6-B8CC-BEC003007AD6}" type="pres">
      <dgm:prSet presAssocID="{C9D51143-578E-460F-BAF5-82BC347904D5}" presName="Name35" presStyleLbl="parChTrans1D2" presStyleIdx="1" presStyleCnt="4"/>
      <dgm:spPr/>
      <dgm:t>
        <a:bodyPr/>
        <a:lstStyle/>
        <a:p>
          <a:endParaRPr lang="es-CR"/>
        </a:p>
      </dgm:t>
    </dgm:pt>
    <dgm:pt modelId="{3DA99AD4-05AB-4D65-B558-4E0D53245DF9}" type="pres">
      <dgm:prSet presAssocID="{F2A438A6-25E1-43E9-906A-6940E5AF3CBA}" presName="hierRoot2" presStyleCnt="0">
        <dgm:presLayoutVars>
          <dgm:hierBranch/>
        </dgm:presLayoutVars>
      </dgm:prSet>
      <dgm:spPr/>
    </dgm:pt>
    <dgm:pt modelId="{95FC8E97-9C94-413C-85D4-2BEE714560B7}" type="pres">
      <dgm:prSet presAssocID="{F2A438A6-25E1-43E9-906A-6940E5AF3CBA}" presName="rootComposite" presStyleCnt="0"/>
      <dgm:spPr/>
    </dgm:pt>
    <dgm:pt modelId="{F78F311D-C8C0-4AC1-B06F-0C97C91F60D6}" type="pres">
      <dgm:prSet presAssocID="{F2A438A6-25E1-43E9-906A-6940E5AF3CBA}" presName="rootText" presStyleLbl="node2" presStyleIdx="1" presStyleCnt="2">
        <dgm:presLayoutVars>
          <dgm:chPref val="3"/>
        </dgm:presLayoutVars>
      </dgm:prSet>
      <dgm:spPr/>
      <dgm:t>
        <a:bodyPr/>
        <a:lstStyle/>
        <a:p>
          <a:endParaRPr lang="es-CR"/>
        </a:p>
      </dgm:t>
    </dgm:pt>
    <dgm:pt modelId="{FB0B76AC-F3E8-4E1F-B1B7-57B160E077FF}" type="pres">
      <dgm:prSet presAssocID="{F2A438A6-25E1-43E9-906A-6940E5AF3CBA}" presName="rootConnector" presStyleLbl="node2" presStyleIdx="1" presStyleCnt="2"/>
      <dgm:spPr/>
      <dgm:t>
        <a:bodyPr/>
        <a:lstStyle/>
        <a:p>
          <a:endParaRPr lang="es-CR"/>
        </a:p>
      </dgm:t>
    </dgm:pt>
    <dgm:pt modelId="{EDE01D85-FBCB-49F5-A8BE-993C87187A42}" type="pres">
      <dgm:prSet presAssocID="{F2A438A6-25E1-43E9-906A-6940E5AF3CBA}" presName="hierChild4" presStyleCnt="0"/>
      <dgm:spPr/>
    </dgm:pt>
    <dgm:pt modelId="{10F9058D-3445-4048-8026-A410429B92D0}" type="pres">
      <dgm:prSet presAssocID="{B717F70D-E871-44EF-8491-F3732783119D}" presName="Name35" presStyleLbl="parChTrans1D3" presStyleIdx="1" presStyleCnt="2"/>
      <dgm:spPr/>
      <dgm:t>
        <a:bodyPr/>
        <a:lstStyle/>
        <a:p>
          <a:endParaRPr lang="es-CR"/>
        </a:p>
      </dgm:t>
    </dgm:pt>
    <dgm:pt modelId="{612CD821-AB2A-45DC-BF0D-79716B33F4CA}" type="pres">
      <dgm:prSet presAssocID="{F74F0B82-EC7B-4DB2-8C7F-7D3E14CE0CEE}" presName="hierRoot2" presStyleCnt="0">
        <dgm:presLayoutVars>
          <dgm:hierBranch val="r"/>
        </dgm:presLayoutVars>
      </dgm:prSet>
      <dgm:spPr/>
    </dgm:pt>
    <dgm:pt modelId="{372556EE-B40E-4B2B-B631-1A98E2AD3378}" type="pres">
      <dgm:prSet presAssocID="{F74F0B82-EC7B-4DB2-8C7F-7D3E14CE0CEE}" presName="rootComposite" presStyleCnt="0"/>
      <dgm:spPr/>
    </dgm:pt>
    <dgm:pt modelId="{5D915AD5-12F3-4AD2-AC9D-17A40B397C71}" type="pres">
      <dgm:prSet presAssocID="{F74F0B82-EC7B-4DB2-8C7F-7D3E14CE0CEE}" presName="rootText" presStyleLbl="node3" presStyleIdx="1" presStyleCnt="2">
        <dgm:presLayoutVars>
          <dgm:chPref val="3"/>
        </dgm:presLayoutVars>
      </dgm:prSet>
      <dgm:spPr/>
      <dgm:t>
        <a:bodyPr/>
        <a:lstStyle/>
        <a:p>
          <a:endParaRPr lang="es-CR"/>
        </a:p>
      </dgm:t>
    </dgm:pt>
    <dgm:pt modelId="{D2E70DA3-B2F1-4C96-BCD5-D8A3BE228863}" type="pres">
      <dgm:prSet presAssocID="{F74F0B82-EC7B-4DB2-8C7F-7D3E14CE0CEE}" presName="rootConnector" presStyleLbl="node3" presStyleIdx="1" presStyleCnt="2"/>
      <dgm:spPr/>
      <dgm:t>
        <a:bodyPr/>
        <a:lstStyle/>
        <a:p>
          <a:endParaRPr lang="es-CR"/>
        </a:p>
      </dgm:t>
    </dgm:pt>
    <dgm:pt modelId="{C3C82350-A49A-458E-B81D-0A622E1C234A}" type="pres">
      <dgm:prSet presAssocID="{F74F0B82-EC7B-4DB2-8C7F-7D3E14CE0CEE}" presName="hierChild4" presStyleCnt="0"/>
      <dgm:spPr/>
    </dgm:pt>
    <dgm:pt modelId="{EF61F367-5EBB-4E8E-8FD7-17E80A1DAF87}" type="pres">
      <dgm:prSet presAssocID="{F74F0B82-EC7B-4DB2-8C7F-7D3E14CE0CEE}" presName="hierChild5" presStyleCnt="0"/>
      <dgm:spPr/>
    </dgm:pt>
    <dgm:pt modelId="{18847DFF-57CE-4FF4-82E4-1F0FC37341EE}" type="pres">
      <dgm:prSet presAssocID="{F2A438A6-25E1-43E9-906A-6940E5AF3CBA}" presName="hierChild5" presStyleCnt="0"/>
      <dgm:spPr/>
    </dgm:pt>
    <dgm:pt modelId="{91ADF088-593F-464E-92BA-C54690289D4E}" type="pres">
      <dgm:prSet presAssocID="{0C95F91B-6416-4F72-8476-794FA4F0CDD8}" presName="hierChild3" presStyleCnt="0"/>
      <dgm:spPr/>
    </dgm:pt>
    <dgm:pt modelId="{F6A01CBE-483D-4E0F-A7A3-11765398CEF0}" type="pres">
      <dgm:prSet presAssocID="{C910C403-3DEE-4A2B-A053-780CB5A3A6BC}" presName="Name111" presStyleLbl="parChTrans1D2" presStyleIdx="2" presStyleCnt="4"/>
      <dgm:spPr/>
      <dgm:t>
        <a:bodyPr/>
        <a:lstStyle/>
        <a:p>
          <a:endParaRPr lang="es-CR"/>
        </a:p>
      </dgm:t>
    </dgm:pt>
    <dgm:pt modelId="{E7014FC7-7E0C-4FB7-A64D-E83A219139A2}" type="pres">
      <dgm:prSet presAssocID="{3B77D4EE-4191-483F-AEA2-685A66BF0FFC}" presName="hierRoot3" presStyleCnt="0">
        <dgm:presLayoutVars>
          <dgm:hierBranch/>
        </dgm:presLayoutVars>
      </dgm:prSet>
      <dgm:spPr/>
    </dgm:pt>
    <dgm:pt modelId="{393BB208-35E8-46D6-8A33-11FB7151EA7F}" type="pres">
      <dgm:prSet presAssocID="{3B77D4EE-4191-483F-AEA2-685A66BF0FFC}" presName="rootComposite3" presStyleCnt="0"/>
      <dgm:spPr/>
    </dgm:pt>
    <dgm:pt modelId="{4E84312A-41CC-46BA-A0E9-9507DD690FAB}" type="pres">
      <dgm:prSet presAssocID="{3B77D4EE-4191-483F-AEA2-685A66BF0FFC}" presName="rootText3" presStyleLbl="asst1" presStyleIdx="0" presStyleCnt="2" custScaleX="152668">
        <dgm:presLayoutVars>
          <dgm:chPref val="3"/>
        </dgm:presLayoutVars>
      </dgm:prSet>
      <dgm:spPr/>
      <dgm:t>
        <a:bodyPr/>
        <a:lstStyle/>
        <a:p>
          <a:endParaRPr lang="es-CR"/>
        </a:p>
      </dgm:t>
    </dgm:pt>
    <dgm:pt modelId="{3079E77D-9AE1-405C-946E-FE4EADD95596}" type="pres">
      <dgm:prSet presAssocID="{3B77D4EE-4191-483F-AEA2-685A66BF0FFC}" presName="rootConnector3" presStyleLbl="asst1" presStyleIdx="0" presStyleCnt="2"/>
      <dgm:spPr/>
      <dgm:t>
        <a:bodyPr/>
        <a:lstStyle/>
        <a:p>
          <a:endParaRPr lang="es-CR"/>
        </a:p>
      </dgm:t>
    </dgm:pt>
    <dgm:pt modelId="{0D973F34-3FC6-48F4-9DD0-8D170AE15CDE}" type="pres">
      <dgm:prSet presAssocID="{3B77D4EE-4191-483F-AEA2-685A66BF0FFC}" presName="hierChild6" presStyleCnt="0"/>
      <dgm:spPr/>
    </dgm:pt>
    <dgm:pt modelId="{F6A9D883-9A68-4160-A4A5-8C998697EA75}" type="pres">
      <dgm:prSet presAssocID="{3B77D4EE-4191-483F-AEA2-685A66BF0FFC}" presName="hierChild7" presStyleCnt="0"/>
      <dgm:spPr/>
    </dgm:pt>
    <dgm:pt modelId="{90B94E2C-1C4E-4F56-A2B9-528836745131}" type="pres">
      <dgm:prSet presAssocID="{28C84689-D9A6-4AA7-8C47-0256C57EB040}" presName="Name111" presStyleLbl="parChTrans1D2" presStyleIdx="3" presStyleCnt="4"/>
      <dgm:spPr/>
      <dgm:t>
        <a:bodyPr/>
        <a:lstStyle/>
        <a:p>
          <a:endParaRPr lang="es-CR"/>
        </a:p>
      </dgm:t>
    </dgm:pt>
    <dgm:pt modelId="{1AB275A6-14AC-4643-B251-3A2D71444519}" type="pres">
      <dgm:prSet presAssocID="{D488C3D1-0E14-44D8-91A4-8E0EA63987C8}" presName="hierRoot3" presStyleCnt="0">
        <dgm:presLayoutVars>
          <dgm:hierBranch/>
        </dgm:presLayoutVars>
      </dgm:prSet>
      <dgm:spPr/>
    </dgm:pt>
    <dgm:pt modelId="{0B1D6CD5-5B90-4187-8403-1512592F5BA4}" type="pres">
      <dgm:prSet presAssocID="{D488C3D1-0E14-44D8-91A4-8E0EA63987C8}" presName="rootComposite3" presStyleCnt="0"/>
      <dgm:spPr/>
    </dgm:pt>
    <dgm:pt modelId="{71F766AD-B23F-458C-840D-E9145C000F33}" type="pres">
      <dgm:prSet presAssocID="{D488C3D1-0E14-44D8-91A4-8E0EA63987C8}" presName="rootText3" presStyleLbl="asst1" presStyleIdx="1" presStyleCnt="2" custScaleX="160517">
        <dgm:presLayoutVars>
          <dgm:chPref val="3"/>
        </dgm:presLayoutVars>
      </dgm:prSet>
      <dgm:spPr/>
      <dgm:t>
        <a:bodyPr/>
        <a:lstStyle/>
        <a:p>
          <a:endParaRPr lang="es-CR"/>
        </a:p>
      </dgm:t>
    </dgm:pt>
    <dgm:pt modelId="{E1C97712-ACAA-4A08-AFB0-69A9ABFE9ACC}" type="pres">
      <dgm:prSet presAssocID="{D488C3D1-0E14-44D8-91A4-8E0EA63987C8}" presName="rootConnector3" presStyleLbl="asst1" presStyleIdx="1" presStyleCnt="2"/>
      <dgm:spPr/>
      <dgm:t>
        <a:bodyPr/>
        <a:lstStyle/>
        <a:p>
          <a:endParaRPr lang="es-CR"/>
        </a:p>
      </dgm:t>
    </dgm:pt>
    <dgm:pt modelId="{4ACCDD70-4482-4D96-A02E-E36152910F08}" type="pres">
      <dgm:prSet presAssocID="{D488C3D1-0E14-44D8-91A4-8E0EA63987C8}" presName="hierChild6" presStyleCnt="0"/>
      <dgm:spPr/>
    </dgm:pt>
    <dgm:pt modelId="{E3B7EFF6-FEAD-45A4-B9D8-D644F0F612E3}" type="pres">
      <dgm:prSet presAssocID="{D488C3D1-0E14-44D8-91A4-8E0EA63987C8}" presName="hierChild7" presStyleCnt="0"/>
      <dgm:spPr/>
    </dgm:pt>
  </dgm:ptLst>
  <dgm:cxnLst>
    <dgm:cxn modelId="{33AC613E-0F0C-41CD-81FC-39F1C93BF161}" type="presOf" srcId="{3D877DAF-86F6-4128-BA38-ED18E5E108C3}" destId="{A43AD80B-0249-4B19-AA83-C0A8D5CF45D2}" srcOrd="1" destOrd="0" presId="urn:microsoft.com/office/officeart/2005/8/layout/orgChart1"/>
    <dgm:cxn modelId="{91510F05-7706-454C-B4E7-8BF49BB81D88}" type="presOf" srcId="{0C95F91B-6416-4F72-8476-794FA4F0CDD8}" destId="{B86EC9BC-D303-4239-BB6E-241E2454535A}" srcOrd="0" destOrd="0" presId="urn:microsoft.com/office/officeart/2005/8/layout/orgChart1"/>
    <dgm:cxn modelId="{7B00C709-F3EA-4808-8CC1-7534A80935DF}" type="presOf" srcId="{B717F70D-E871-44EF-8491-F3732783119D}" destId="{10F9058D-3445-4048-8026-A410429B92D0}" srcOrd="0" destOrd="0" presId="urn:microsoft.com/office/officeart/2005/8/layout/orgChart1"/>
    <dgm:cxn modelId="{57427633-8B7B-40D3-BCAF-E6EEE7E0D580}" type="presOf" srcId="{C910C403-3DEE-4A2B-A053-780CB5A3A6BC}" destId="{F6A01CBE-483D-4E0F-A7A3-11765398CEF0}" srcOrd="0" destOrd="0" presId="urn:microsoft.com/office/officeart/2005/8/layout/orgChart1"/>
    <dgm:cxn modelId="{B4DA3D66-4EE5-4F39-A6AE-83B752B049FA}" type="presOf" srcId="{3B77D4EE-4191-483F-AEA2-685A66BF0FFC}" destId="{4E84312A-41CC-46BA-A0E9-9507DD690FAB}" srcOrd="0" destOrd="0" presId="urn:microsoft.com/office/officeart/2005/8/layout/orgChart1"/>
    <dgm:cxn modelId="{3EA3CEE1-40D3-4CDD-BF26-FD2E9F14B1D4}" type="presOf" srcId="{F2A438A6-25E1-43E9-906A-6940E5AF3CBA}" destId="{F78F311D-C8C0-4AC1-B06F-0C97C91F60D6}" srcOrd="0" destOrd="0" presId="urn:microsoft.com/office/officeart/2005/8/layout/orgChart1"/>
    <dgm:cxn modelId="{5A14D3F4-A846-4482-ADD4-41410B2740E7}" type="presOf" srcId="{F74F0B82-EC7B-4DB2-8C7F-7D3E14CE0CEE}" destId="{D2E70DA3-B2F1-4C96-BCD5-D8A3BE228863}" srcOrd="1" destOrd="0" presId="urn:microsoft.com/office/officeart/2005/8/layout/orgChart1"/>
    <dgm:cxn modelId="{568BFA11-674D-446F-8447-F3252C56A5C8}" srcId="{0C95F91B-6416-4F72-8476-794FA4F0CDD8}" destId="{F2A438A6-25E1-43E9-906A-6940E5AF3CBA}" srcOrd="3" destOrd="0" parTransId="{C9D51143-578E-460F-BAF5-82BC347904D5}" sibTransId="{627FAC24-CE43-4086-AD8B-F987D18EAAA2}"/>
    <dgm:cxn modelId="{E14249A3-397D-453F-8082-18E6E7E913BB}" type="presOf" srcId="{C9D51143-578E-460F-BAF5-82BC347904D5}" destId="{7D1E3464-B220-4CD6-B8CC-BEC003007AD6}" srcOrd="0" destOrd="0" presId="urn:microsoft.com/office/officeart/2005/8/layout/orgChart1"/>
    <dgm:cxn modelId="{EE59A5AA-D388-4D05-9469-87D6B3AFCDA7}" type="presOf" srcId="{F74F0B82-EC7B-4DB2-8C7F-7D3E14CE0CEE}" destId="{5D915AD5-12F3-4AD2-AC9D-17A40B397C71}" srcOrd="0" destOrd="0" presId="urn:microsoft.com/office/officeart/2005/8/layout/orgChart1"/>
    <dgm:cxn modelId="{8720AF9C-1BFE-41E7-BAA2-B0052DED418A}" type="presOf" srcId="{D488C3D1-0E14-44D8-91A4-8E0EA63987C8}" destId="{E1C97712-ACAA-4A08-AFB0-69A9ABFE9ACC}" srcOrd="1" destOrd="0" presId="urn:microsoft.com/office/officeart/2005/8/layout/orgChart1"/>
    <dgm:cxn modelId="{68684378-C4FD-445C-B32F-467324463C3C}" type="presOf" srcId="{3B77D4EE-4191-483F-AEA2-685A66BF0FFC}" destId="{3079E77D-9AE1-405C-946E-FE4EADD95596}" srcOrd="1" destOrd="0" presId="urn:microsoft.com/office/officeart/2005/8/layout/orgChart1"/>
    <dgm:cxn modelId="{1571DF61-4B98-461A-AC3B-DA099690EE3B}" type="presOf" srcId="{D488C3D1-0E14-44D8-91A4-8E0EA63987C8}" destId="{71F766AD-B23F-458C-840D-E9145C000F33}" srcOrd="0" destOrd="0" presId="urn:microsoft.com/office/officeart/2005/8/layout/orgChart1"/>
    <dgm:cxn modelId="{F106B07B-BD65-49F3-BF83-359B2766F0A7}" type="presOf" srcId="{94B741C5-5738-4D64-90DE-81F6EFBC86A8}" destId="{A9C581AF-280E-4C7D-BEB0-BA24275F9FEB}" srcOrd="0" destOrd="0" presId="urn:microsoft.com/office/officeart/2005/8/layout/orgChart1"/>
    <dgm:cxn modelId="{D2D713DD-D035-49F4-A05B-E4C4955068A0}" type="presOf" srcId="{0C95F91B-6416-4F72-8476-794FA4F0CDD8}" destId="{A3BB1AA0-92F1-4315-8283-A7D682D0A9E7}" srcOrd="1" destOrd="0" presId="urn:microsoft.com/office/officeart/2005/8/layout/orgChart1"/>
    <dgm:cxn modelId="{D04C3EB7-8A14-456C-86E6-013276151AAE}" srcId="{85F91FCC-F5F5-41F3-9AD5-6B786DE8942C}" destId="{0C95F91B-6416-4F72-8476-794FA4F0CDD8}" srcOrd="0" destOrd="0" parTransId="{59A8F78E-AAA3-49AE-B484-3434A5F3E1B3}" sibTransId="{8FB581E2-C683-4B8C-995E-1288AB1D6392}"/>
    <dgm:cxn modelId="{759D7F73-6672-400A-9795-931687EF3A0A}" srcId="{0C95F91B-6416-4F72-8476-794FA4F0CDD8}" destId="{94B741C5-5738-4D64-90DE-81F6EFBC86A8}" srcOrd="2" destOrd="0" parTransId="{000262BC-5049-4B65-A060-510CF2FF12FE}" sibTransId="{B1B7BF15-8CCF-4854-A525-6B3510DEEA98}"/>
    <dgm:cxn modelId="{A8F8A9D0-EF23-476B-AA10-17ED2BFDD325}" type="presOf" srcId="{BEF0F57F-2416-42CF-851B-B2C7DED9281D}" destId="{2E94802D-7840-4664-B8DE-F06817FD9CBB}" srcOrd="0" destOrd="0" presId="urn:microsoft.com/office/officeart/2005/8/layout/orgChart1"/>
    <dgm:cxn modelId="{EEBBE970-84BC-4556-8666-4059AB0E60FD}" type="presOf" srcId="{94B741C5-5738-4D64-90DE-81F6EFBC86A8}" destId="{056D9B2C-0C34-4112-9EAF-412BF61C0D8F}" srcOrd="1" destOrd="0" presId="urn:microsoft.com/office/officeart/2005/8/layout/orgChart1"/>
    <dgm:cxn modelId="{4EEF051A-16B4-4D62-8615-AC282043AA1B}" type="presOf" srcId="{28C84689-D9A6-4AA7-8C47-0256C57EB040}" destId="{90B94E2C-1C4E-4F56-A2B9-528836745131}" srcOrd="0" destOrd="0" presId="urn:microsoft.com/office/officeart/2005/8/layout/orgChart1"/>
    <dgm:cxn modelId="{C273A642-7B73-4242-9841-C76672D81B07}" type="presOf" srcId="{85F91FCC-F5F5-41F3-9AD5-6B786DE8942C}" destId="{C7C2DA8C-B3D1-4E30-92DC-8F5497EDB941}" srcOrd="0" destOrd="0" presId="urn:microsoft.com/office/officeart/2005/8/layout/orgChart1"/>
    <dgm:cxn modelId="{A9F70CB2-B2F3-4E9C-B22E-DA5CC310AA97}" srcId="{94B741C5-5738-4D64-90DE-81F6EFBC86A8}" destId="{3D877DAF-86F6-4128-BA38-ED18E5E108C3}" srcOrd="0" destOrd="0" parTransId="{BEF0F57F-2416-42CF-851B-B2C7DED9281D}" sibTransId="{56F4935C-1804-407F-8CB5-2CDD1AF8A333}"/>
    <dgm:cxn modelId="{13FDDFC7-4862-41DC-8210-C3950ED213DA}" srcId="{0C95F91B-6416-4F72-8476-794FA4F0CDD8}" destId="{3B77D4EE-4191-483F-AEA2-685A66BF0FFC}" srcOrd="0" destOrd="0" parTransId="{C910C403-3DEE-4A2B-A053-780CB5A3A6BC}" sibTransId="{12B65984-8A8C-48F1-938A-EB18E0A67BD6}"/>
    <dgm:cxn modelId="{E14125E1-FD15-4515-8D3C-694BBB4FBFD4}" type="presOf" srcId="{000262BC-5049-4B65-A060-510CF2FF12FE}" destId="{98CC9540-5A26-45E1-9FE9-BA3E301F4BBF}" srcOrd="0" destOrd="0" presId="urn:microsoft.com/office/officeart/2005/8/layout/orgChart1"/>
    <dgm:cxn modelId="{6D2EA794-07B2-4519-9789-FB6463BEF827}" srcId="{F2A438A6-25E1-43E9-906A-6940E5AF3CBA}" destId="{F74F0B82-EC7B-4DB2-8C7F-7D3E14CE0CEE}" srcOrd="0" destOrd="0" parTransId="{B717F70D-E871-44EF-8491-F3732783119D}" sibTransId="{92AAB636-32B7-46A6-8E5B-EAA13F142167}"/>
    <dgm:cxn modelId="{DC28356D-C49B-429B-B8C2-D2D6D00A4205}" type="presOf" srcId="{3D877DAF-86F6-4128-BA38-ED18E5E108C3}" destId="{9969E9A8-3380-4700-855E-CE1E1437AE2F}" srcOrd="0" destOrd="0" presId="urn:microsoft.com/office/officeart/2005/8/layout/orgChart1"/>
    <dgm:cxn modelId="{58D50FCF-7D67-4145-92E2-F6E595652A08}" type="presOf" srcId="{F2A438A6-25E1-43E9-906A-6940E5AF3CBA}" destId="{FB0B76AC-F3E8-4E1F-B1B7-57B160E077FF}" srcOrd="1" destOrd="0" presId="urn:microsoft.com/office/officeart/2005/8/layout/orgChart1"/>
    <dgm:cxn modelId="{985EB455-82A1-4B6E-A492-FC05DF10DF2F}" srcId="{0C95F91B-6416-4F72-8476-794FA4F0CDD8}" destId="{D488C3D1-0E14-44D8-91A4-8E0EA63987C8}" srcOrd="1" destOrd="0" parTransId="{28C84689-D9A6-4AA7-8C47-0256C57EB040}" sibTransId="{546AD4AE-DDB5-46DB-867E-FEFA8EB56FB3}"/>
    <dgm:cxn modelId="{7A05F997-626E-4AD4-8679-3E2771DB4E1F}" type="presParOf" srcId="{C7C2DA8C-B3D1-4E30-92DC-8F5497EDB941}" destId="{AE3C06D5-7EC8-4894-BA3F-DB3AF0B3F95B}" srcOrd="0" destOrd="0" presId="urn:microsoft.com/office/officeart/2005/8/layout/orgChart1"/>
    <dgm:cxn modelId="{61A27595-24D8-4E13-8EB2-5F3F4B03E8EA}" type="presParOf" srcId="{AE3C06D5-7EC8-4894-BA3F-DB3AF0B3F95B}" destId="{6378E32C-0867-4914-BFCD-12C01AF33D74}" srcOrd="0" destOrd="0" presId="urn:microsoft.com/office/officeart/2005/8/layout/orgChart1"/>
    <dgm:cxn modelId="{C2CCBC04-ED65-420D-9EFB-99C423289510}" type="presParOf" srcId="{6378E32C-0867-4914-BFCD-12C01AF33D74}" destId="{B86EC9BC-D303-4239-BB6E-241E2454535A}" srcOrd="0" destOrd="0" presId="urn:microsoft.com/office/officeart/2005/8/layout/orgChart1"/>
    <dgm:cxn modelId="{5A657D31-A4A8-4BEA-B7A7-0074AB121502}" type="presParOf" srcId="{6378E32C-0867-4914-BFCD-12C01AF33D74}" destId="{A3BB1AA0-92F1-4315-8283-A7D682D0A9E7}" srcOrd="1" destOrd="0" presId="urn:microsoft.com/office/officeart/2005/8/layout/orgChart1"/>
    <dgm:cxn modelId="{F692DABC-95C4-42F0-8B28-284E034F59A4}" type="presParOf" srcId="{AE3C06D5-7EC8-4894-BA3F-DB3AF0B3F95B}" destId="{E2EE3FDE-191D-47AF-AE3C-66A7581F139A}" srcOrd="1" destOrd="0" presId="urn:microsoft.com/office/officeart/2005/8/layout/orgChart1"/>
    <dgm:cxn modelId="{9A251DED-51F3-4328-8C40-8EED3421E36F}" type="presParOf" srcId="{E2EE3FDE-191D-47AF-AE3C-66A7581F139A}" destId="{98CC9540-5A26-45E1-9FE9-BA3E301F4BBF}" srcOrd="0" destOrd="0" presId="urn:microsoft.com/office/officeart/2005/8/layout/orgChart1"/>
    <dgm:cxn modelId="{3A7FD496-51AA-4F6B-89C6-B2DB6CDF48F7}" type="presParOf" srcId="{E2EE3FDE-191D-47AF-AE3C-66A7581F139A}" destId="{5093319F-DA66-4AF2-8383-049E1FD13608}" srcOrd="1" destOrd="0" presId="urn:microsoft.com/office/officeart/2005/8/layout/orgChart1"/>
    <dgm:cxn modelId="{C08A86F6-82F2-4DD0-9DE1-35700519DF7E}" type="presParOf" srcId="{5093319F-DA66-4AF2-8383-049E1FD13608}" destId="{FCD62476-5AE9-4782-A14A-0A1053AEF09D}" srcOrd="0" destOrd="0" presId="urn:microsoft.com/office/officeart/2005/8/layout/orgChart1"/>
    <dgm:cxn modelId="{70FB763B-DB18-453A-8039-324C627FB0D7}" type="presParOf" srcId="{FCD62476-5AE9-4782-A14A-0A1053AEF09D}" destId="{A9C581AF-280E-4C7D-BEB0-BA24275F9FEB}" srcOrd="0" destOrd="0" presId="urn:microsoft.com/office/officeart/2005/8/layout/orgChart1"/>
    <dgm:cxn modelId="{27F4F7E0-15DE-4F10-B27A-FAE4ED2B23DB}" type="presParOf" srcId="{FCD62476-5AE9-4782-A14A-0A1053AEF09D}" destId="{056D9B2C-0C34-4112-9EAF-412BF61C0D8F}" srcOrd="1" destOrd="0" presId="urn:microsoft.com/office/officeart/2005/8/layout/orgChart1"/>
    <dgm:cxn modelId="{EF74637D-043C-4E9A-B9AF-185E3B44C5A8}" type="presParOf" srcId="{5093319F-DA66-4AF2-8383-049E1FD13608}" destId="{EA98EDF6-C02F-41C5-8098-8BB6B8F62408}" srcOrd="1" destOrd="0" presId="urn:microsoft.com/office/officeart/2005/8/layout/orgChart1"/>
    <dgm:cxn modelId="{3AE90AB1-DC89-4ABC-82FE-B6CDB83E609C}" type="presParOf" srcId="{EA98EDF6-C02F-41C5-8098-8BB6B8F62408}" destId="{2E94802D-7840-4664-B8DE-F06817FD9CBB}" srcOrd="0" destOrd="0" presId="urn:microsoft.com/office/officeart/2005/8/layout/orgChart1"/>
    <dgm:cxn modelId="{A733A0A1-034B-4E27-A268-5C570B1F97FE}" type="presParOf" srcId="{EA98EDF6-C02F-41C5-8098-8BB6B8F62408}" destId="{E5D20E87-CBE3-46EE-8B36-319159AE5578}" srcOrd="1" destOrd="0" presId="urn:microsoft.com/office/officeart/2005/8/layout/orgChart1"/>
    <dgm:cxn modelId="{065E94F7-1D84-4711-B8AD-2E8C70F36AF6}" type="presParOf" srcId="{E5D20E87-CBE3-46EE-8B36-319159AE5578}" destId="{356B4FFC-C01E-44A9-82AD-FCA80259B689}" srcOrd="0" destOrd="0" presId="urn:microsoft.com/office/officeart/2005/8/layout/orgChart1"/>
    <dgm:cxn modelId="{265B8825-BCB6-4851-B2BA-085DF4E017CB}" type="presParOf" srcId="{356B4FFC-C01E-44A9-82AD-FCA80259B689}" destId="{9969E9A8-3380-4700-855E-CE1E1437AE2F}" srcOrd="0" destOrd="0" presId="urn:microsoft.com/office/officeart/2005/8/layout/orgChart1"/>
    <dgm:cxn modelId="{E111E6D6-AC92-4CD5-84CD-116BA360F127}" type="presParOf" srcId="{356B4FFC-C01E-44A9-82AD-FCA80259B689}" destId="{A43AD80B-0249-4B19-AA83-C0A8D5CF45D2}" srcOrd="1" destOrd="0" presId="urn:microsoft.com/office/officeart/2005/8/layout/orgChart1"/>
    <dgm:cxn modelId="{1B641330-8C2E-4719-B7F2-B72A1EC73E30}" type="presParOf" srcId="{E5D20E87-CBE3-46EE-8B36-319159AE5578}" destId="{FFE49B2A-3C0E-4D80-8AB5-EA48D0DCD4A6}" srcOrd="1" destOrd="0" presId="urn:microsoft.com/office/officeart/2005/8/layout/orgChart1"/>
    <dgm:cxn modelId="{3BEE631C-4241-477C-95C2-46763E732CC4}" type="presParOf" srcId="{E5D20E87-CBE3-46EE-8B36-319159AE5578}" destId="{0604093F-8AE2-4E4A-9388-9CB693BAABB5}" srcOrd="2" destOrd="0" presId="urn:microsoft.com/office/officeart/2005/8/layout/orgChart1"/>
    <dgm:cxn modelId="{DD7C8030-A610-480B-9D30-5BDE224BBDFD}" type="presParOf" srcId="{5093319F-DA66-4AF2-8383-049E1FD13608}" destId="{29B24A6A-9A0E-4D6D-8C31-21733483B2D7}" srcOrd="2" destOrd="0" presId="urn:microsoft.com/office/officeart/2005/8/layout/orgChart1"/>
    <dgm:cxn modelId="{5CFB12B6-F5AE-469C-BDA8-D2EC0C63AEB4}" type="presParOf" srcId="{E2EE3FDE-191D-47AF-AE3C-66A7581F139A}" destId="{7D1E3464-B220-4CD6-B8CC-BEC003007AD6}" srcOrd="2" destOrd="0" presId="urn:microsoft.com/office/officeart/2005/8/layout/orgChart1"/>
    <dgm:cxn modelId="{E2D24959-9348-4021-A791-A9A4A692C72C}" type="presParOf" srcId="{E2EE3FDE-191D-47AF-AE3C-66A7581F139A}" destId="{3DA99AD4-05AB-4D65-B558-4E0D53245DF9}" srcOrd="3" destOrd="0" presId="urn:microsoft.com/office/officeart/2005/8/layout/orgChart1"/>
    <dgm:cxn modelId="{4C79367E-F6E8-4C2C-9652-0E7609FD3102}" type="presParOf" srcId="{3DA99AD4-05AB-4D65-B558-4E0D53245DF9}" destId="{95FC8E97-9C94-413C-85D4-2BEE714560B7}" srcOrd="0" destOrd="0" presId="urn:microsoft.com/office/officeart/2005/8/layout/orgChart1"/>
    <dgm:cxn modelId="{76FA7804-3E01-4C90-83B1-ECF3B9EE7026}" type="presParOf" srcId="{95FC8E97-9C94-413C-85D4-2BEE714560B7}" destId="{F78F311D-C8C0-4AC1-B06F-0C97C91F60D6}" srcOrd="0" destOrd="0" presId="urn:microsoft.com/office/officeart/2005/8/layout/orgChart1"/>
    <dgm:cxn modelId="{346BC7C0-31E6-4B23-83A4-E457B40BBD8B}" type="presParOf" srcId="{95FC8E97-9C94-413C-85D4-2BEE714560B7}" destId="{FB0B76AC-F3E8-4E1F-B1B7-57B160E077FF}" srcOrd="1" destOrd="0" presId="urn:microsoft.com/office/officeart/2005/8/layout/orgChart1"/>
    <dgm:cxn modelId="{FBF90E3D-03FD-455D-B832-7E25C4F2EAF0}" type="presParOf" srcId="{3DA99AD4-05AB-4D65-B558-4E0D53245DF9}" destId="{EDE01D85-FBCB-49F5-A8BE-993C87187A42}" srcOrd="1" destOrd="0" presId="urn:microsoft.com/office/officeart/2005/8/layout/orgChart1"/>
    <dgm:cxn modelId="{996F7B6B-9C9B-4C6E-9B51-B27057851057}" type="presParOf" srcId="{EDE01D85-FBCB-49F5-A8BE-993C87187A42}" destId="{10F9058D-3445-4048-8026-A410429B92D0}" srcOrd="0" destOrd="0" presId="urn:microsoft.com/office/officeart/2005/8/layout/orgChart1"/>
    <dgm:cxn modelId="{A745ADB5-84A9-4BF2-B573-48DB1053D21F}" type="presParOf" srcId="{EDE01D85-FBCB-49F5-A8BE-993C87187A42}" destId="{612CD821-AB2A-45DC-BF0D-79716B33F4CA}" srcOrd="1" destOrd="0" presId="urn:microsoft.com/office/officeart/2005/8/layout/orgChart1"/>
    <dgm:cxn modelId="{5F8DE24F-8EFF-413E-A425-07C871955004}" type="presParOf" srcId="{612CD821-AB2A-45DC-BF0D-79716B33F4CA}" destId="{372556EE-B40E-4B2B-B631-1A98E2AD3378}" srcOrd="0" destOrd="0" presId="urn:microsoft.com/office/officeart/2005/8/layout/orgChart1"/>
    <dgm:cxn modelId="{DDCE5860-A076-4738-9439-1D9257D9281A}" type="presParOf" srcId="{372556EE-B40E-4B2B-B631-1A98E2AD3378}" destId="{5D915AD5-12F3-4AD2-AC9D-17A40B397C71}" srcOrd="0" destOrd="0" presId="urn:microsoft.com/office/officeart/2005/8/layout/orgChart1"/>
    <dgm:cxn modelId="{F4BF25D8-25AE-44A8-A636-C686EB5C5DE0}" type="presParOf" srcId="{372556EE-B40E-4B2B-B631-1A98E2AD3378}" destId="{D2E70DA3-B2F1-4C96-BCD5-D8A3BE228863}" srcOrd="1" destOrd="0" presId="urn:microsoft.com/office/officeart/2005/8/layout/orgChart1"/>
    <dgm:cxn modelId="{2871A26B-722C-4850-80D4-818B28A0A423}" type="presParOf" srcId="{612CD821-AB2A-45DC-BF0D-79716B33F4CA}" destId="{C3C82350-A49A-458E-B81D-0A622E1C234A}" srcOrd="1" destOrd="0" presId="urn:microsoft.com/office/officeart/2005/8/layout/orgChart1"/>
    <dgm:cxn modelId="{91C5C548-A719-47D5-8F4F-1FE9A93BAF4B}" type="presParOf" srcId="{612CD821-AB2A-45DC-BF0D-79716B33F4CA}" destId="{EF61F367-5EBB-4E8E-8FD7-17E80A1DAF87}" srcOrd="2" destOrd="0" presId="urn:microsoft.com/office/officeart/2005/8/layout/orgChart1"/>
    <dgm:cxn modelId="{DA91637B-9C61-4CC5-AF85-1E6DE567D968}" type="presParOf" srcId="{3DA99AD4-05AB-4D65-B558-4E0D53245DF9}" destId="{18847DFF-57CE-4FF4-82E4-1F0FC37341EE}" srcOrd="2" destOrd="0" presId="urn:microsoft.com/office/officeart/2005/8/layout/orgChart1"/>
    <dgm:cxn modelId="{5C57254D-6017-420E-9800-CC4C51D9E477}" type="presParOf" srcId="{AE3C06D5-7EC8-4894-BA3F-DB3AF0B3F95B}" destId="{91ADF088-593F-464E-92BA-C54690289D4E}" srcOrd="2" destOrd="0" presId="urn:microsoft.com/office/officeart/2005/8/layout/orgChart1"/>
    <dgm:cxn modelId="{A3E719B2-799C-401D-8BE4-625CCB508894}" type="presParOf" srcId="{91ADF088-593F-464E-92BA-C54690289D4E}" destId="{F6A01CBE-483D-4E0F-A7A3-11765398CEF0}" srcOrd="0" destOrd="0" presId="urn:microsoft.com/office/officeart/2005/8/layout/orgChart1"/>
    <dgm:cxn modelId="{AF6FDEC8-281C-4C80-841D-E24E1ABD2D57}" type="presParOf" srcId="{91ADF088-593F-464E-92BA-C54690289D4E}" destId="{E7014FC7-7E0C-4FB7-A64D-E83A219139A2}" srcOrd="1" destOrd="0" presId="urn:microsoft.com/office/officeart/2005/8/layout/orgChart1"/>
    <dgm:cxn modelId="{1D3D2180-C594-4919-A5A2-F49EFDC05B81}" type="presParOf" srcId="{E7014FC7-7E0C-4FB7-A64D-E83A219139A2}" destId="{393BB208-35E8-46D6-8A33-11FB7151EA7F}" srcOrd="0" destOrd="0" presId="urn:microsoft.com/office/officeart/2005/8/layout/orgChart1"/>
    <dgm:cxn modelId="{B12B3A7A-EE70-448F-920C-5D49A72941D5}" type="presParOf" srcId="{393BB208-35E8-46D6-8A33-11FB7151EA7F}" destId="{4E84312A-41CC-46BA-A0E9-9507DD690FAB}" srcOrd="0" destOrd="0" presId="urn:microsoft.com/office/officeart/2005/8/layout/orgChart1"/>
    <dgm:cxn modelId="{B2F562F8-243B-43C9-A2B7-579AE988FB63}" type="presParOf" srcId="{393BB208-35E8-46D6-8A33-11FB7151EA7F}" destId="{3079E77D-9AE1-405C-946E-FE4EADD95596}" srcOrd="1" destOrd="0" presId="urn:microsoft.com/office/officeart/2005/8/layout/orgChart1"/>
    <dgm:cxn modelId="{4D93CB85-6D6C-4CA8-8464-927ECD0859D7}" type="presParOf" srcId="{E7014FC7-7E0C-4FB7-A64D-E83A219139A2}" destId="{0D973F34-3FC6-48F4-9DD0-8D170AE15CDE}" srcOrd="1" destOrd="0" presId="urn:microsoft.com/office/officeart/2005/8/layout/orgChart1"/>
    <dgm:cxn modelId="{C02EDC6D-F8DE-4A67-8B30-4CF86B501A2D}" type="presParOf" srcId="{E7014FC7-7E0C-4FB7-A64D-E83A219139A2}" destId="{F6A9D883-9A68-4160-A4A5-8C998697EA75}" srcOrd="2" destOrd="0" presId="urn:microsoft.com/office/officeart/2005/8/layout/orgChart1"/>
    <dgm:cxn modelId="{42BCE3C7-9890-4EE4-9B43-224C9FADE4C9}" type="presParOf" srcId="{91ADF088-593F-464E-92BA-C54690289D4E}" destId="{90B94E2C-1C4E-4F56-A2B9-528836745131}" srcOrd="2" destOrd="0" presId="urn:microsoft.com/office/officeart/2005/8/layout/orgChart1"/>
    <dgm:cxn modelId="{C7A76D92-0CB3-4787-B61C-4AC874DA9997}" type="presParOf" srcId="{91ADF088-593F-464E-92BA-C54690289D4E}" destId="{1AB275A6-14AC-4643-B251-3A2D71444519}" srcOrd="3" destOrd="0" presId="urn:microsoft.com/office/officeart/2005/8/layout/orgChart1"/>
    <dgm:cxn modelId="{C9036259-A1B4-45B7-8865-4B1798F4B454}" type="presParOf" srcId="{1AB275A6-14AC-4643-B251-3A2D71444519}" destId="{0B1D6CD5-5B90-4187-8403-1512592F5BA4}" srcOrd="0" destOrd="0" presId="urn:microsoft.com/office/officeart/2005/8/layout/orgChart1"/>
    <dgm:cxn modelId="{05CE800F-50F6-425D-A09A-5BF2BECF1780}" type="presParOf" srcId="{0B1D6CD5-5B90-4187-8403-1512592F5BA4}" destId="{71F766AD-B23F-458C-840D-E9145C000F33}" srcOrd="0" destOrd="0" presId="urn:microsoft.com/office/officeart/2005/8/layout/orgChart1"/>
    <dgm:cxn modelId="{D9289AA3-3CC5-4FD7-B40D-2107B69DE9C8}" type="presParOf" srcId="{0B1D6CD5-5B90-4187-8403-1512592F5BA4}" destId="{E1C97712-ACAA-4A08-AFB0-69A9ABFE9ACC}" srcOrd="1" destOrd="0" presId="urn:microsoft.com/office/officeart/2005/8/layout/orgChart1"/>
    <dgm:cxn modelId="{D3AB85C0-5B22-4CEC-9BAB-5A353DE92394}" type="presParOf" srcId="{1AB275A6-14AC-4643-B251-3A2D71444519}" destId="{4ACCDD70-4482-4D96-A02E-E36152910F08}" srcOrd="1" destOrd="0" presId="urn:microsoft.com/office/officeart/2005/8/layout/orgChart1"/>
    <dgm:cxn modelId="{1DAE8162-D6B7-4460-8BA9-089B6A229625}" type="presParOf" srcId="{1AB275A6-14AC-4643-B251-3A2D71444519}" destId="{E3B7EFF6-FEAD-45A4-B9D8-D644F0F612E3}"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B9AF596-E35F-4A84-9C5C-22D4EE463090}" type="doc">
      <dgm:prSet loTypeId="urn:microsoft.com/office/officeart/2005/8/layout/cycle2" loCatId="cycle" qsTypeId="urn:microsoft.com/office/officeart/2005/8/quickstyle/3d1" qsCatId="3D" csTypeId="urn:microsoft.com/office/officeart/2005/8/colors/accent1_3" csCatId="accent1" phldr="1"/>
      <dgm:spPr/>
      <dgm:t>
        <a:bodyPr/>
        <a:lstStyle/>
        <a:p>
          <a:endParaRPr lang="es-CR"/>
        </a:p>
      </dgm:t>
    </dgm:pt>
    <dgm:pt modelId="{53BDB08E-007F-44F1-A59E-975BB9946CC9}">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sz="1800" dirty="0" smtClean="0">
              <a:latin typeface="Arial Narrow" pitchFamily="34" charset="0"/>
            </a:rPr>
            <a:t>No puede superarse el 25% del precio total del contrato </a:t>
          </a:r>
          <a:r>
            <a:rPr lang="es-ES" sz="1800" b="1" dirty="0" smtClean="0">
              <a:latin typeface="Arial Narrow" pitchFamily="34" charset="0"/>
            </a:rPr>
            <a:t>sumadas</a:t>
          </a:r>
          <a:r>
            <a:rPr lang="es-ES" sz="1800" dirty="0" smtClean="0">
              <a:latin typeface="Arial Narrow" pitchFamily="34" charset="0"/>
            </a:rPr>
            <a:t> multas y cláusula penal.</a:t>
          </a:r>
          <a:endParaRPr lang="es-CR" sz="1800" dirty="0">
            <a:latin typeface="Arial Narrow" pitchFamily="34" charset="0"/>
          </a:endParaRPr>
        </a:p>
      </dgm:t>
    </dgm:pt>
    <dgm:pt modelId="{3332C691-C41F-4F27-A3D8-0FFE43F9673C}" type="parTrans" cxnId="{DE1AA600-766F-4DE0-A476-31BCBCA9200C}">
      <dgm:prSet/>
      <dgm:spPr/>
      <dgm:t>
        <a:bodyPr/>
        <a:lstStyle/>
        <a:p>
          <a:endParaRPr lang="es-CR" sz="2000"/>
        </a:p>
      </dgm:t>
    </dgm:pt>
    <dgm:pt modelId="{C51BCF32-1AA7-4892-9C76-3BC80F5CC7A3}" type="sibTrans" cxnId="{DE1AA600-766F-4DE0-A476-31BCBCA9200C}">
      <dgm:prSet custT="1"/>
      <dgm:spPr/>
      <dgm:t>
        <a:bodyPr/>
        <a:lstStyle/>
        <a:p>
          <a:endParaRPr lang="es-CR" sz="1200"/>
        </a:p>
      </dgm:t>
    </dgm:pt>
    <dgm:pt modelId="{936A5825-75AD-4540-B6EF-2448FA95F904}">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sz="1800" dirty="0" smtClean="0">
              <a:latin typeface="Arial Narrow" pitchFamily="34" charset="0"/>
            </a:rPr>
            <a:t>La posibilidad del cobro procede desde el hecho generador hasta los </a:t>
          </a:r>
          <a:r>
            <a:rPr lang="es-ES" sz="1800" b="1" u="sng" dirty="0" smtClean="0">
              <a:latin typeface="Arial Narrow" pitchFamily="34" charset="0"/>
            </a:rPr>
            <a:t>5 años</a:t>
          </a:r>
          <a:r>
            <a:rPr lang="es-ES" sz="1800" dirty="0" smtClean="0">
              <a:latin typeface="Arial Narrow" pitchFamily="34" charset="0"/>
            </a:rPr>
            <a:t>. </a:t>
          </a:r>
          <a:endParaRPr lang="es-CR" sz="1800" dirty="0">
            <a:latin typeface="Arial Narrow" pitchFamily="34" charset="0"/>
          </a:endParaRPr>
        </a:p>
      </dgm:t>
    </dgm:pt>
    <dgm:pt modelId="{E9C02741-F1CC-4FC7-AA08-DEFD62E16BE0}" type="parTrans" cxnId="{C9570AD3-CA75-417D-B2BA-381CD7CEA97C}">
      <dgm:prSet/>
      <dgm:spPr/>
      <dgm:t>
        <a:bodyPr/>
        <a:lstStyle/>
        <a:p>
          <a:endParaRPr lang="es-CR" sz="2000"/>
        </a:p>
      </dgm:t>
    </dgm:pt>
    <dgm:pt modelId="{3273E1E3-D360-455C-94DA-42FCFE73284D}" type="sibTrans" cxnId="{C9570AD3-CA75-417D-B2BA-381CD7CEA97C}">
      <dgm:prSet custT="1"/>
      <dgm:spPr/>
      <dgm:t>
        <a:bodyPr/>
        <a:lstStyle/>
        <a:p>
          <a:endParaRPr lang="es-CR" sz="1200"/>
        </a:p>
      </dgm:t>
    </dgm:pt>
    <dgm:pt modelId="{1550CDC7-2012-42C3-9FEE-7C11DEE9A385}">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sz="1800" dirty="0" smtClean="0">
              <a:latin typeface="Arial Narrow" pitchFamily="34" charset="0"/>
            </a:rPr>
            <a:t>En obra procede el cobro si no se ha suscrito el finiquito.</a:t>
          </a:r>
          <a:endParaRPr lang="es-CR" sz="1800" dirty="0">
            <a:latin typeface="Arial Narrow" pitchFamily="34" charset="0"/>
          </a:endParaRPr>
        </a:p>
      </dgm:t>
    </dgm:pt>
    <dgm:pt modelId="{D32900C2-540C-4A8D-B935-2A5A7493EF6B}" type="parTrans" cxnId="{FB3B3AAE-7E48-412C-B9B2-81726EBD59A8}">
      <dgm:prSet/>
      <dgm:spPr/>
      <dgm:t>
        <a:bodyPr/>
        <a:lstStyle/>
        <a:p>
          <a:endParaRPr lang="es-CR" sz="2000"/>
        </a:p>
      </dgm:t>
    </dgm:pt>
    <dgm:pt modelId="{FEBA6205-2FDC-4AC4-9EE3-1EF07C29C134}" type="sibTrans" cxnId="{FB3B3AAE-7E48-412C-B9B2-81726EBD59A8}">
      <dgm:prSet custT="1"/>
      <dgm:spPr/>
      <dgm:t>
        <a:bodyPr/>
        <a:lstStyle/>
        <a:p>
          <a:endParaRPr lang="es-CR" sz="1200"/>
        </a:p>
      </dgm:t>
    </dgm:pt>
    <dgm:pt modelId="{F70D5F24-5318-40AE-884D-4730B4777291}">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sz="1800" b="0" dirty="0" smtClean="0">
              <a:latin typeface="Arial Narrow" pitchFamily="34" charset="0"/>
            </a:rPr>
            <a:t>Existe responsabilidad civil y disciplinaria </a:t>
          </a:r>
          <a:r>
            <a:rPr lang="es-ES" sz="1800" b="0" u="sng" dirty="0" smtClean="0">
              <a:latin typeface="Arial Narrow" pitchFamily="34" charset="0"/>
            </a:rPr>
            <a:t>contra el funcionario omiso</a:t>
          </a:r>
          <a:r>
            <a:rPr lang="es-ES" sz="1800" b="0" dirty="0" smtClean="0">
              <a:latin typeface="Arial Narrow" pitchFamily="34" charset="0"/>
            </a:rPr>
            <a:t>.</a:t>
          </a:r>
          <a:endParaRPr lang="es-CR" sz="1800" b="0" dirty="0">
            <a:latin typeface="Arial Narrow" pitchFamily="34" charset="0"/>
          </a:endParaRPr>
        </a:p>
      </dgm:t>
    </dgm:pt>
    <dgm:pt modelId="{F8FF9472-94D7-433C-8836-B5AF04733F67}" type="parTrans" cxnId="{F3869DCC-8778-4583-95F9-0A0B4DF87A50}">
      <dgm:prSet/>
      <dgm:spPr/>
      <dgm:t>
        <a:bodyPr/>
        <a:lstStyle/>
        <a:p>
          <a:endParaRPr lang="es-CR" sz="2000"/>
        </a:p>
      </dgm:t>
    </dgm:pt>
    <dgm:pt modelId="{1FF6D60F-0522-41D9-959E-8A724D46BC1E}" type="sibTrans" cxnId="{F3869DCC-8778-4583-95F9-0A0B4DF87A50}">
      <dgm:prSet custT="1"/>
      <dgm:spPr/>
      <dgm:t>
        <a:bodyPr/>
        <a:lstStyle/>
        <a:p>
          <a:endParaRPr lang="es-CR" sz="1200"/>
        </a:p>
      </dgm:t>
    </dgm:pt>
    <dgm:pt modelId="{22B06230-EA30-4476-9C6D-86C882192764}" type="pres">
      <dgm:prSet presAssocID="{EB9AF596-E35F-4A84-9C5C-22D4EE463090}" presName="cycle" presStyleCnt="0">
        <dgm:presLayoutVars>
          <dgm:dir/>
          <dgm:resizeHandles val="exact"/>
        </dgm:presLayoutVars>
      </dgm:prSet>
      <dgm:spPr/>
      <dgm:t>
        <a:bodyPr/>
        <a:lstStyle/>
        <a:p>
          <a:endParaRPr lang="es-CR"/>
        </a:p>
      </dgm:t>
    </dgm:pt>
    <dgm:pt modelId="{38F0657B-028B-4ED0-A48E-C999165BA4DC}" type="pres">
      <dgm:prSet presAssocID="{53BDB08E-007F-44F1-A59E-975BB9946CC9}" presName="node" presStyleLbl="node1" presStyleIdx="0" presStyleCnt="4" custScaleX="163181">
        <dgm:presLayoutVars>
          <dgm:bulletEnabled val="1"/>
        </dgm:presLayoutVars>
      </dgm:prSet>
      <dgm:spPr/>
      <dgm:t>
        <a:bodyPr/>
        <a:lstStyle/>
        <a:p>
          <a:endParaRPr lang="es-CR"/>
        </a:p>
      </dgm:t>
    </dgm:pt>
    <dgm:pt modelId="{0C62005F-E2E6-40FD-BE9F-5883C0E8927A}" type="pres">
      <dgm:prSet presAssocID="{C51BCF32-1AA7-4892-9C76-3BC80F5CC7A3}" presName="sibTrans" presStyleLbl="sibTrans2D1" presStyleIdx="0" presStyleCnt="4"/>
      <dgm:spPr/>
      <dgm:t>
        <a:bodyPr/>
        <a:lstStyle/>
        <a:p>
          <a:endParaRPr lang="es-CR"/>
        </a:p>
      </dgm:t>
    </dgm:pt>
    <dgm:pt modelId="{501B5148-9007-4C4E-A1DF-AED7C27B5D61}" type="pres">
      <dgm:prSet presAssocID="{C51BCF32-1AA7-4892-9C76-3BC80F5CC7A3}" presName="connectorText" presStyleLbl="sibTrans2D1" presStyleIdx="0" presStyleCnt="4"/>
      <dgm:spPr/>
      <dgm:t>
        <a:bodyPr/>
        <a:lstStyle/>
        <a:p>
          <a:endParaRPr lang="es-CR"/>
        </a:p>
      </dgm:t>
    </dgm:pt>
    <dgm:pt modelId="{72D13B02-F7E1-48C5-A4A9-500A17AD046B}" type="pres">
      <dgm:prSet presAssocID="{936A5825-75AD-4540-B6EF-2448FA95F904}" presName="node" presStyleLbl="node1" presStyleIdx="1" presStyleCnt="4" custScaleX="167818">
        <dgm:presLayoutVars>
          <dgm:bulletEnabled val="1"/>
        </dgm:presLayoutVars>
      </dgm:prSet>
      <dgm:spPr/>
      <dgm:t>
        <a:bodyPr/>
        <a:lstStyle/>
        <a:p>
          <a:endParaRPr lang="es-CR"/>
        </a:p>
      </dgm:t>
    </dgm:pt>
    <dgm:pt modelId="{1967148E-C29C-4DDA-8D31-D7E5ACAA2616}" type="pres">
      <dgm:prSet presAssocID="{3273E1E3-D360-455C-94DA-42FCFE73284D}" presName="sibTrans" presStyleLbl="sibTrans2D1" presStyleIdx="1" presStyleCnt="4"/>
      <dgm:spPr/>
      <dgm:t>
        <a:bodyPr/>
        <a:lstStyle/>
        <a:p>
          <a:endParaRPr lang="es-CR"/>
        </a:p>
      </dgm:t>
    </dgm:pt>
    <dgm:pt modelId="{9DF8D8AC-72A1-44FF-98A0-628F0CBBBC0B}" type="pres">
      <dgm:prSet presAssocID="{3273E1E3-D360-455C-94DA-42FCFE73284D}" presName="connectorText" presStyleLbl="sibTrans2D1" presStyleIdx="1" presStyleCnt="4"/>
      <dgm:spPr/>
      <dgm:t>
        <a:bodyPr/>
        <a:lstStyle/>
        <a:p>
          <a:endParaRPr lang="es-CR"/>
        </a:p>
      </dgm:t>
    </dgm:pt>
    <dgm:pt modelId="{ADCB38B3-803B-4B27-8AC9-AE64453D3853}" type="pres">
      <dgm:prSet presAssocID="{1550CDC7-2012-42C3-9FEE-7C11DEE9A385}" presName="node" presStyleLbl="node1" presStyleIdx="2" presStyleCnt="4" custScaleX="173898" custRadScaleRad="97507" custRadScaleInc="1657">
        <dgm:presLayoutVars>
          <dgm:bulletEnabled val="1"/>
        </dgm:presLayoutVars>
      </dgm:prSet>
      <dgm:spPr/>
      <dgm:t>
        <a:bodyPr/>
        <a:lstStyle/>
        <a:p>
          <a:endParaRPr lang="es-CR"/>
        </a:p>
      </dgm:t>
    </dgm:pt>
    <dgm:pt modelId="{709DE23F-13CA-435E-BF3D-585C6C7A586C}" type="pres">
      <dgm:prSet presAssocID="{FEBA6205-2FDC-4AC4-9EE3-1EF07C29C134}" presName="sibTrans" presStyleLbl="sibTrans2D1" presStyleIdx="2" presStyleCnt="4"/>
      <dgm:spPr/>
      <dgm:t>
        <a:bodyPr/>
        <a:lstStyle/>
        <a:p>
          <a:endParaRPr lang="es-CR"/>
        </a:p>
      </dgm:t>
    </dgm:pt>
    <dgm:pt modelId="{360ECAEB-4E8F-4AD1-A38B-DB9EECF5DA67}" type="pres">
      <dgm:prSet presAssocID="{FEBA6205-2FDC-4AC4-9EE3-1EF07C29C134}" presName="connectorText" presStyleLbl="sibTrans2D1" presStyleIdx="2" presStyleCnt="4"/>
      <dgm:spPr/>
      <dgm:t>
        <a:bodyPr/>
        <a:lstStyle/>
        <a:p>
          <a:endParaRPr lang="es-CR"/>
        </a:p>
      </dgm:t>
    </dgm:pt>
    <dgm:pt modelId="{94FB8BDF-E140-4DA1-B233-5A6DA4060D5A}" type="pres">
      <dgm:prSet presAssocID="{F70D5F24-5318-40AE-884D-4730B4777291}" presName="node" presStyleLbl="node1" presStyleIdx="3" presStyleCnt="4" custScaleX="162164">
        <dgm:presLayoutVars>
          <dgm:bulletEnabled val="1"/>
        </dgm:presLayoutVars>
      </dgm:prSet>
      <dgm:spPr/>
      <dgm:t>
        <a:bodyPr/>
        <a:lstStyle/>
        <a:p>
          <a:endParaRPr lang="es-CR"/>
        </a:p>
      </dgm:t>
    </dgm:pt>
    <dgm:pt modelId="{65936F84-1AE7-4BB8-A2BF-2EF1ED657A10}" type="pres">
      <dgm:prSet presAssocID="{1FF6D60F-0522-41D9-959E-8A724D46BC1E}" presName="sibTrans" presStyleLbl="sibTrans2D1" presStyleIdx="3" presStyleCnt="4"/>
      <dgm:spPr/>
      <dgm:t>
        <a:bodyPr/>
        <a:lstStyle/>
        <a:p>
          <a:endParaRPr lang="es-CR"/>
        </a:p>
      </dgm:t>
    </dgm:pt>
    <dgm:pt modelId="{4DB93FC6-95F6-4A57-B8C9-3827CF487D2C}" type="pres">
      <dgm:prSet presAssocID="{1FF6D60F-0522-41D9-959E-8A724D46BC1E}" presName="connectorText" presStyleLbl="sibTrans2D1" presStyleIdx="3" presStyleCnt="4"/>
      <dgm:spPr/>
      <dgm:t>
        <a:bodyPr/>
        <a:lstStyle/>
        <a:p>
          <a:endParaRPr lang="es-CR"/>
        </a:p>
      </dgm:t>
    </dgm:pt>
  </dgm:ptLst>
  <dgm:cxnLst>
    <dgm:cxn modelId="{5FF6AD99-9FD0-4EFC-A603-D67447821DEC}" type="presOf" srcId="{1550CDC7-2012-42C3-9FEE-7C11DEE9A385}" destId="{ADCB38B3-803B-4B27-8AC9-AE64453D3853}" srcOrd="0" destOrd="0" presId="urn:microsoft.com/office/officeart/2005/8/layout/cycle2"/>
    <dgm:cxn modelId="{80276A09-98FB-4AB8-83BD-DEC7EB7A7D7E}" type="presOf" srcId="{FEBA6205-2FDC-4AC4-9EE3-1EF07C29C134}" destId="{709DE23F-13CA-435E-BF3D-585C6C7A586C}" srcOrd="0" destOrd="0" presId="urn:microsoft.com/office/officeart/2005/8/layout/cycle2"/>
    <dgm:cxn modelId="{C9570AD3-CA75-417D-B2BA-381CD7CEA97C}" srcId="{EB9AF596-E35F-4A84-9C5C-22D4EE463090}" destId="{936A5825-75AD-4540-B6EF-2448FA95F904}" srcOrd="1" destOrd="0" parTransId="{E9C02741-F1CC-4FC7-AA08-DEFD62E16BE0}" sibTransId="{3273E1E3-D360-455C-94DA-42FCFE73284D}"/>
    <dgm:cxn modelId="{A37526A4-E390-42F5-AD4E-2C7E96B6C298}" type="presOf" srcId="{C51BCF32-1AA7-4892-9C76-3BC80F5CC7A3}" destId="{0C62005F-E2E6-40FD-BE9F-5883C0E8927A}" srcOrd="0" destOrd="0" presId="urn:microsoft.com/office/officeart/2005/8/layout/cycle2"/>
    <dgm:cxn modelId="{FB3B3AAE-7E48-412C-B9B2-81726EBD59A8}" srcId="{EB9AF596-E35F-4A84-9C5C-22D4EE463090}" destId="{1550CDC7-2012-42C3-9FEE-7C11DEE9A385}" srcOrd="2" destOrd="0" parTransId="{D32900C2-540C-4A8D-B935-2A5A7493EF6B}" sibTransId="{FEBA6205-2FDC-4AC4-9EE3-1EF07C29C134}"/>
    <dgm:cxn modelId="{F460ACA8-6C36-4B5D-8910-F0B1230E1F10}" type="presOf" srcId="{3273E1E3-D360-455C-94DA-42FCFE73284D}" destId="{9DF8D8AC-72A1-44FF-98A0-628F0CBBBC0B}" srcOrd="1" destOrd="0" presId="urn:microsoft.com/office/officeart/2005/8/layout/cycle2"/>
    <dgm:cxn modelId="{A88CC6FE-D19D-4D3A-A453-2B03C65B6D86}" type="presOf" srcId="{EB9AF596-E35F-4A84-9C5C-22D4EE463090}" destId="{22B06230-EA30-4476-9C6D-86C882192764}" srcOrd="0" destOrd="0" presId="urn:microsoft.com/office/officeart/2005/8/layout/cycle2"/>
    <dgm:cxn modelId="{DE1AA600-766F-4DE0-A476-31BCBCA9200C}" srcId="{EB9AF596-E35F-4A84-9C5C-22D4EE463090}" destId="{53BDB08E-007F-44F1-A59E-975BB9946CC9}" srcOrd="0" destOrd="0" parTransId="{3332C691-C41F-4F27-A3D8-0FFE43F9673C}" sibTransId="{C51BCF32-1AA7-4892-9C76-3BC80F5CC7A3}"/>
    <dgm:cxn modelId="{E251B1C0-12F6-4CC9-A792-90123287F974}" type="presOf" srcId="{FEBA6205-2FDC-4AC4-9EE3-1EF07C29C134}" destId="{360ECAEB-4E8F-4AD1-A38B-DB9EECF5DA67}" srcOrd="1" destOrd="0" presId="urn:microsoft.com/office/officeart/2005/8/layout/cycle2"/>
    <dgm:cxn modelId="{20EF509B-7BF4-454D-833C-F6784447B2FA}" type="presOf" srcId="{1FF6D60F-0522-41D9-959E-8A724D46BC1E}" destId="{65936F84-1AE7-4BB8-A2BF-2EF1ED657A10}" srcOrd="0" destOrd="0" presId="urn:microsoft.com/office/officeart/2005/8/layout/cycle2"/>
    <dgm:cxn modelId="{3ECB75A2-F710-4CA7-A403-C49D410E5D50}" type="presOf" srcId="{936A5825-75AD-4540-B6EF-2448FA95F904}" destId="{72D13B02-F7E1-48C5-A4A9-500A17AD046B}" srcOrd="0" destOrd="0" presId="urn:microsoft.com/office/officeart/2005/8/layout/cycle2"/>
    <dgm:cxn modelId="{E71F2249-9B99-450A-B67B-73D4D81D871A}" type="presOf" srcId="{1FF6D60F-0522-41D9-959E-8A724D46BC1E}" destId="{4DB93FC6-95F6-4A57-B8C9-3827CF487D2C}" srcOrd="1" destOrd="0" presId="urn:microsoft.com/office/officeart/2005/8/layout/cycle2"/>
    <dgm:cxn modelId="{4FD585A8-AD43-4459-A0E0-F41ECEADAD8E}" type="presOf" srcId="{F70D5F24-5318-40AE-884D-4730B4777291}" destId="{94FB8BDF-E140-4DA1-B233-5A6DA4060D5A}" srcOrd="0" destOrd="0" presId="urn:microsoft.com/office/officeart/2005/8/layout/cycle2"/>
    <dgm:cxn modelId="{A3FD4B25-2D8E-4E80-A5CA-F11FA06007E4}" type="presOf" srcId="{C51BCF32-1AA7-4892-9C76-3BC80F5CC7A3}" destId="{501B5148-9007-4C4E-A1DF-AED7C27B5D61}" srcOrd="1" destOrd="0" presId="urn:microsoft.com/office/officeart/2005/8/layout/cycle2"/>
    <dgm:cxn modelId="{F3869DCC-8778-4583-95F9-0A0B4DF87A50}" srcId="{EB9AF596-E35F-4A84-9C5C-22D4EE463090}" destId="{F70D5F24-5318-40AE-884D-4730B4777291}" srcOrd="3" destOrd="0" parTransId="{F8FF9472-94D7-433C-8836-B5AF04733F67}" sibTransId="{1FF6D60F-0522-41D9-959E-8A724D46BC1E}"/>
    <dgm:cxn modelId="{F8502F94-D3CB-48FC-8576-6D96E86919F4}" type="presOf" srcId="{3273E1E3-D360-455C-94DA-42FCFE73284D}" destId="{1967148E-C29C-4DDA-8D31-D7E5ACAA2616}" srcOrd="0" destOrd="0" presId="urn:microsoft.com/office/officeart/2005/8/layout/cycle2"/>
    <dgm:cxn modelId="{F51C026A-7842-4B91-B56E-E4D90F659F9F}" type="presOf" srcId="{53BDB08E-007F-44F1-A59E-975BB9946CC9}" destId="{38F0657B-028B-4ED0-A48E-C999165BA4DC}" srcOrd="0" destOrd="0" presId="urn:microsoft.com/office/officeart/2005/8/layout/cycle2"/>
    <dgm:cxn modelId="{657754F3-E091-41CE-8D7E-587D88D2AFCC}" type="presParOf" srcId="{22B06230-EA30-4476-9C6D-86C882192764}" destId="{38F0657B-028B-4ED0-A48E-C999165BA4DC}" srcOrd="0" destOrd="0" presId="urn:microsoft.com/office/officeart/2005/8/layout/cycle2"/>
    <dgm:cxn modelId="{6F3B37C2-6374-4757-8EAB-0C75E2168208}" type="presParOf" srcId="{22B06230-EA30-4476-9C6D-86C882192764}" destId="{0C62005F-E2E6-40FD-BE9F-5883C0E8927A}" srcOrd="1" destOrd="0" presId="urn:microsoft.com/office/officeart/2005/8/layout/cycle2"/>
    <dgm:cxn modelId="{D5BC3A6F-6F40-41CD-B8D3-4CAB2D8CA669}" type="presParOf" srcId="{0C62005F-E2E6-40FD-BE9F-5883C0E8927A}" destId="{501B5148-9007-4C4E-A1DF-AED7C27B5D61}" srcOrd="0" destOrd="0" presId="urn:microsoft.com/office/officeart/2005/8/layout/cycle2"/>
    <dgm:cxn modelId="{555D3F08-4513-40D3-9190-322C84CE0595}" type="presParOf" srcId="{22B06230-EA30-4476-9C6D-86C882192764}" destId="{72D13B02-F7E1-48C5-A4A9-500A17AD046B}" srcOrd="2" destOrd="0" presId="urn:microsoft.com/office/officeart/2005/8/layout/cycle2"/>
    <dgm:cxn modelId="{CDEA73FB-6CF8-4ECD-AAA6-DA3682B1CFF0}" type="presParOf" srcId="{22B06230-EA30-4476-9C6D-86C882192764}" destId="{1967148E-C29C-4DDA-8D31-D7E5ACAA2616}" srcOrd="3" destOrd="0" presId="urn:microsoft.com/office/officeart/2005/8/layout/cycle2"/>
    <dgm:cxn modelId="{E4629E34-0990-4DC9-8712-E11654DA124F}" type="presParOf" srcId="{1967148E-C29C-4DDA-8D31-D7E5ACAA2616}" destId="{9DF8D8AC-72A1-44FF-98A0-628F0CBBBC0B}" srcOrd="0" destOrd="0" presId="urn:microsoft.com/office/officeart/2005/8/layout/cycle2"/>
    <dgm:cxn modelId="{03A9C376-A9F4-4CD4-9566-0E9EED3FCC0A}" type="presParOf" srcId="{22B06230-EA30-4476-9C6D-86C882192764}" destId="{ADCB38B3-803B-4B27-8AC9-AE64453D3853}" srcOrd="4" destOrd="0" presId="urn:microsoft.com/office/officeart/2005/8/layout/cycle2"/>
    <dgm:cxn modelId="{F7AD28D1-CA76-431F-8A67-86EB6D9C4D50}" type="presParOf" srcId="{22B06230-EA30-4476-9C6D-86C882192764}" destId="{709DE23F-13CA-435E-BF3D-585C6C7A586C}" srcOrd="5" destOrd="0" presId="urn:microsoft.com/office/officeart/2005/8/layout/cycle2"/>
    <dgm:cxn modelId="{B315086B-A949-4628-9823-288C829D68E2}" type="presParOf" srcId="{709DE23F-13CA-435E-BF3D-585C6C7A586C}" destId="{360ECAEB-4E8F-4AD1-A38B-DB9EECF5DA67}" srcOrd="0" destOrd="0" presId="urn:microsoft.com/office/officeart/2005/8/layout/cycle2"/>
    <dgm:cxn modelId="{EE2D5BFB-4717-478B-B6A4-2886D51244D0}" type="presParOf" srcId="{22B06230-EA30-4476-9C6D-86C882192764}" destId="{94FB8BDF-E140-4DA1-B233-5A6DA4060D5A}" srcOrd="6" destOrd="0" presId="urn:microsoft.com/office/officeart/2005/8/layout/cycle2"/>
    <dgm:cxn modelId="{F8474FCF-47B9-4342-8197-C4D9F76AA9A2}" type="presParOf" srcId="{22B06230-EA30-4476-9C6D-86C882192764}" destId="{65936F84-1AE7-4BB8-A2BF-2EF1ED657A10}" srcOrd="7" destOrd="0" presId="urn:microsoft.com/office/officeart/2005/8/layout/cycle2"/>
    <dgm:cxn modelId="{EFB7799B-F778-4AE3-8C98-E7B4C3B84B00}" type="presParOf" srcId="{65936F84-1AE7-4BB8-A2BF-2EF1ED657A10}" destId="{4DB93FC6-95F6-4A57-B8C9-3827CF487D2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2EED499-2BE1-45CD-AFE7-4CE0F2487532}" type="doc">
      <dgm:prSet loTypeId="urn:microsoft.com/office/officeart/2005/8/layout/process1" loCatId="process" qsTypeId="urn:microsoft.com/office/officeart/2005/8/quickstyle/3d1" qsCatId="3D" csTypeId="urn:microsoft.com/office/officeart/2005/8/colors/accent1_3" csCatId="accent1" phldr="1"/>
      <dgm:spPr/>
      <dgm:t>
        <a:bodyPr/>
        <a:lstStyle/>
        <a:p>
          <a:endParaRPr lang="es-CR"/>
        </a:p>
      </dgm:t>
    </dgm:pt>
    <dgm:pt modelId="{B3289573-AC21-4F87-A04B-77981145EC4C}">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dirty="0" smtClean="0"/>
            <a:t>No es posible transar las multas o la cláusula penal con el recibo de otros bienes o servicios. </a:t>
          </a:r>
          <a:r>
            <a:rPr lang="es-ES" b="1" u="sng" dirty="0" smtClean="0"/>
            <a:t>La sanción es dineraria</a:t>
          </a:r>
          <a:r>
            <a:rPr lang="es-ES" dirty="0" smtClean="0"/>
            <a:t> y pre-establecida.</a:t>
          </a:r>
          <a:endParaRPr lang="es-CR" dirty="0"/>
        </a:p>
      </dgm:t>
    </dgm:pt>
    <dgm:pt modelId="{A8A3E88D-6DB2-4AF6-AB62-C7C90858D504}" type="parTrans" cxnId="{402DB551-ED90-4F20-8F20-A2C746252D7E}">
      <dgm:prSet/>
      <dgm:spPr/>
      <dgm:t>
        <a:bodyPr/>
        <a:lstStyle/>
        <a:p>
          <a:endParaRPr lang="es-CR"/>
        </a:p>
      </dgm:t>
    </dgm:pt>
    <dgm:pt modelId="{3664190C-AA2D-43B7-BD09-C93A452CA659}" type="sibTrans" cxnId="{402DB551-ED90-4F20-8F20-A2C746252D7E}">
      <dgm:prSet/>
      <dgm:spPr/>
      <dgm:t>
        <a:bodyPr/>
        <a:lstStyle/>
        <a:p>
          <a:endParaRPr lang="es-CR"/>
        </a:p>
      </dgm:t>
    </dgm:pt>
    <dgm:pt modelId="{91567949-B7F0-4528-8CC6-05D4CBA4C867}">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ES" sz="2800" dirty="0" smtClean="0">
              <a:latin typeface="Arial" pitchFamily="34" charset="0"/>
              <a:cs typeface="Arial" pitchFamily="34" charset="0"/>
            </a:rPr>
            <a:t>Se deduce previo aplicación del proceso sumario. </a:t>
          </a:r>
          <a:endParaRPr lang="es-CR" sz="2800" dirty="0">
            <a:latin typeface="Arial" pitchFamily="34" charset="0"/>
            <a:cs typeface="Arial" pitchFamily="34" charset="0"/>
          </a:endParaRPr>
        </a:p>
      </dgm:t>
    </dgm:pt>
    <dgm:pt modelId="{B1591AA5-2920-441F-959F-BC35C015EF0F}" type="parTrans" cxnId="{B79FE22B-B4F5-4306-B367-7DF4C018C8DA}">
      <dgm:prSet/>
      <dgm:spPr/>
      <dgm:t>
        <a:bodyPr/>
        <a:lstStyle/>
        <a:p>
          <a:endParaRPr lang="es-CR"/>
        </a:p>
      </dgm:t>
    </dgm:pt>
    <dgm:pt modelId="{B05BA168-BAA5-4EA2-B48D-35501215CBCA}" type="sibTrans" cxnId="{B79FE22B-B4F5-4306-B367-7DF4C018C8DA}">
      <dgm:prSet/>
      <dgm:spPr/>
      <dgm:t>
        <a:bodyPr/>
        <a:lstStyle/>
        <a:p>
          <a:endParaRPr lang="es-CR"/>
        </a:p>
      </dgm:t>
    </dgm:pt>
    <dgm:pt modelId="{77386459-2F21-4BC6-B52E-F70EDF8AC733}" type="pres">
      <dgm:prSet presAssocID="{32EED499-2BE1-45CD-AFE7-4CE0F2487532}" presName="Name0" presStyleCnt="0">
        <dgm:presLayoutVars>
          <dgm:dir/>
          <dgm:resizeHandles val="exact"/>
        </dgm:presLayoutVars>
      </dgm:prSet>
      <dgm:spPr/>
      <dgm:t>
        <a:bodyPr/>
        <a:lstStyle/>
        <a:p>
          <a:endParaRPr lang="es-CR"/>
        </a:p>
      </dgm:t>
    </dgm:pt>
    <dgm:pt modelId="{2444ECC9-BB80-4D28-A53F-2C7536A98178}" type="pres">
      <dgm:prSet presAssocID="{B3289573-AC21-4F87-A04B-77981145EC4C}" presName="node" presStyleLbl="node1" presStyleIdx="0" presStyleCnt="2" custScaleY="153355">
        <dgm:presLayoutVars>
          <dgm:bulletEnabled val="1"/>
        </dgm:presLayoutVars>
      </dgm:prSet>
      <dgm:spPr/>
      <dgm:t>
        <a:bodyPr/>
        <a:lstStyle/>
        <a:p>
          <a:endParaRPr lang="es-CR"/>
        </a:p>
      </dgm:t>
    </dgm:pt>
    <dgm:pt modelId="{85AD76A5-84CE-4731-85E7-B648101B3032}" type="pres">
      <dgm:prSet presAssocID="{3664190C-AA2D-43B7-BD09-C93A452CA659}" presName="sibTrans" presStyleLbl="sibTrans2D1" presStyleIdx="0" presStyleCnt="1"/>
      <dgm:spPr/>
      <dgm:t>
        <a:bodyPr/>
        <a:lstStyle/>
        <a:p>
          <a:endParaRPr lang="es-CR"/>
        </a:p>
      </dgm:t>
    </dgm:pt>
    <dgm:pt modelId="{60A99C64-ED98-4654-A19D-F5D49A1E64CE}" type="pres">
      <dgm:prSet presAssocID="{3664190C-AA2D-43B7-BD09-C93A452CA659}" presName="connectorText" presStyleLbl="sibTrans2D1" presStyleIdx="0" presStyleCnt="1"/>
      <dgm:spPr/>
      <dgm:t>
        <a:bodyPr/>
        <a:lstStyle/>
        <a:p>
          <a:endParaRPr lang="es-CR"/>
        </a:p>
      </dgm:t>
    </dgm:pt>
    <dgm:pt modelId="{0E93CFBB-91D2-4A82-AAAD-8C790A0BAB52}" type="pres">
      <dgm:prSet presAssocID="{91567949-B7F0-4528-8CC6-05D4CBA4C867}" presName="node" presStyleLbl="node1" presStyleIdx="1" presStyleCnt="2" custScaleX="123501" custScaleY="142485" custLinFactNeighborX="-2001" custLinFactNeighborY="3469">
        <dgm:presLayoutVars>
          <dgm:bulletEnabled val="1"/>
        </dgm:presLayoutVars>
      </dgm:prSet>
      <dgm:spPr/>
      <dgm:t>
        <a:bodyPr/>
        <a:lstStyle/>
        <a:p>
          <a:endParaRPr lang="es-CR"/>
        </a:p>
      </dgm:t>
    </dgm:pt>
  </dgm:ptLst>
  <dgm:cxnLst>
    <dgm:cxn modelId="{B79FE22B-B4F5-4306-B367-7DF4C018C8DA}" srcId="{32EED499-2BE1-45CD-AFE7-4CE0F2487532}" destId="{91567949-B7F0-4528-8CC6-05D4CBA4C867}" srcOrd="1" destOrd="0" parTransId="{B1591AA5-2920-441F-959F-BC35C015EF0F}" sibTransId="{B05BA168-BAA5-4EA2-B48D-35501215CBCA}"/>
    <dgm:cxn modelId="{E49C5333-52F2-4DE6-9654-DE95F90FBAF8}" type="presOf" srcId="{32EED499-2BE1-45CD-AFE7-4CE0F2487532}" destId="{77386459-2F21-4BC6-B52E-F70EDF8AC733}" srcOrd="0" destOrd="0" presId="urn:microsoft.com/office/officeart/2005/8/layout/process1"/>
    <dgm:cxn modelId="{0384DEF6-8B4F-41B7-BAF7-2DBD14D94C14}" type="presOf" srcId="{3664190C-AA2D-43B7-BD09-C93A452CA659}" destId="{85AD76A5-84CE-4731-85E7-B648101B3032}" srcOrd="0" destOrd="0" presId="urn:microsoft.com/office/officeart/2005/8/layout/process1"/>
    <dgm:cxn modelId="{6A2CB1D1-80E7-4941-97E4-746C38BB5B0F}" type="presOf" srcId="{91567949-B7F0-4528-8CC6-05D4CBA4C867}" destId="{0E93CFBB-91D2-4A82-AAAD-8C790A0BAB52}" srcOrd="0" destOrd="0" presId="urn:microsoft.com/office/officeart/2005/8/layout/process1"/>
    <dgm:cxn modelId="{402DB551-ED90-4F20-8F20-A2C746252D7E}" srcId="{32EED499-2BE1-45CD-AFE7-4CE0F2487532}" destId="{B3289573-AC21-4F87-A04B-77981145EC4C}" srcOrd="0" destOrd="0" parTransId="{A8A3E88D-6DB2-4AF6-AB62-C7C90858D504}" sibTransId="{3664190C-AA2D-43B7-BD09-C93A452CA659}"/>
    <dgm:cxn modelId="{6586082B-86EB-4D94-AA96-EDF204DAC606}" type="presOf" srcId="{B3289573-AC21-4F87-A04B-77981145EC4C}" destId="{2444ECC9-BB80-4D28-A53F-2C7536A98178}" srcOrd="0" destOrd="0" presId="urn:microsoft.com/office/officeart/2005/8/layout/process1"/>
    <dgm:cxn modelId="{F6BFE74C-4CF4-4231-9D06-F72749D7939E}" type="presOf" srcId="{3664190C-AA2D-43B7-BD09-C93A452CA659}" destId="{60A99C64-ED98-4654-A19D-F5D49A1E64CE}" srcOrd="1" destOrd="0" presId="urn:microsoft.com/office/officeart/2005/8/layout/process1"/>
    <dgm:cxn modelId="{50CA5513-E0CD-4174-8FD9-A51898F98C92}" type="presParOf" srcId="{77386459-2F21-4BC6-B52E-F70EDF8AC733}" destId="{2444ECC9-BB80-4D28-A53F-2C7536A98178}" srcOrd="0" destOrd="0" presId="urn:microsoft.com/office/officeart/2005/8/layout/process1"/>
    <dgm:cxn modelId="{AB2DDB4E-F488-4643-8ADB-8606AF2B8C8F}" type="presParOf" srcId="{77386459-2F21-4BC6-B52E-F70EDF8AC733}" destId="{85AD76A5-84CE-4731-85E7-B648101B3032}" srcOrd="1" destOrd="0" presId="urn:microsoft.com/office/officeart/2005/8/layout/process1"/>
    <dgm:cxn modelId="{B9B18EFB-DC5F-4524-BB5F-02D3C1F6A3EF}" type="presParOf" srcId="{85AD76A5-84CE-4731-85E7-B648101B3032}" destId="{60A99C64-ED98-4654-A19D-F5D49A1E64CE}" srcOrd="0" destOrd="0" presId="urn:microsoft.com/office/officeart/2005/8/layout/process1"/>
    <dgm:cxn modelId="{42014808-0149-437C-A524-18D22CEBB187}" type="presParOf" srcId="{77386459-2F21-4BC6-B52E-F70EDF8AC733}" destId="{0E93CFBB-91D2-4A82-AAAD-8C790A0BAB52}" srcOrd="2"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8A8F010-980B-4392-A8FE-07185F8A3415}" type="doc">
      <dgm:prSet loTypeId="urn:microsoft.com/office/officeart/2005/8/layout/hierarchy1" loCatId="hierarchy" qsTypeId="urn:microsoft.com/office/officeart/2005/8/quickstyle/3d3" qsCatId="3D" csTypeId="urn:microsoft.com/office/officeart/2005/8/colors/accent1_2#2" csCatId="accent1" phldr="1"/>
      <dgm:spPr/>
      <dgm:t>
        <a:bodyPr/>
        <a:lstStyle/>
        <a:p>
          <a:endParaRPr lang="es-CR"/>
        </a:p>
      </dgm:t>
    </dgm:pt>
    <dgm:pt modelId="{083703B9-5E20-4480-9275-6D3001B18406}">
      <dgm:prSet phldrT="[Texto]" custT="1"/>
      <dgm:spPr/>
      <dgm:t>
        <a:bodyPr/>
        <a:lstStyle/>
        <a:p>
          <a:r>
            <a:rPr lang="es-ES" sz="1800" dirty="0" smtClean="0">
              <a:latin typeface="Arial Black" pitchFamily="34" charset="0"/>
            </a:rPr>
            <a:t>Medios autorizados cartel</a:t>
          </a:r>
          <a:endParaRPr lang="es-CR" sz="1800" dirty="0">
            <a:latin typeface="Arial Black" pitchFamily="34" charset="0"/>
          </a:endParaRPr>
        </a:p>
      </dgm:t>
    </dgm:pt>
    <dgm:pt modelId="{E0356591-7DB9-417D-9526-882F08116749}" type="parTrans" cxnId="{C74C4EC0-1267-4845-B326-D756AE312BC3}">
      <dgm:prSet/>
      <dgm:spPr/>
      <dgm:t>
        <a:bodyPr/>
        <a:lstStyle/>
        <a:p>
          <a:endParaRPr lang="es-CR"/>
        </a:p>
      </dgm:t>
    </dgm:pt>
    <dgm:pt modelId="{56E63ACD-4C04-45EB-8DB5-52359F83039C}" type="sibTrans" cxnId="{C74C4EC0-1267-4845-B326-D756AE312BC3}">
      <dgm:prSet/>
      <dgm:spPr/>
      <dgm:t>
        <a:bodyPr/>
        <a:lstStyle/>
        <a:p>
          <a:endParaRPr lang="es-CR"/>
        </a:p>
      </dgm:t>
    </dgm:pt>
    <dgm:pt modelId="{EE6D0722-E08B-4F45-8446-E3A6EA46C9B2}">
      <dgm:prSet phldrT="[Texto]" custT="1"/>
      <dgm:spPr/>
      <dgm:t>
        <a:bodyPr/>
        <a:lstStyle/>
        <a:p>
          <a:r>
            <a:rPr lang="es-ES" sz="1800" dirty="0" smtClean="0">
              <a:latin typeface="Arial Black" pitchFamily="34" charset="0"/>
            </a:rPr>
            <a:t>Fax</a:t>
          </a:r>
          <a:endParaRPr lang="es-CR" sz="1800" dirty="0">
            <a:latin typeface="Arial Black" pitchFamily="34" charset="0"/>
          </a:endParaRPr>
        </a:p>
      </dgm:t>
    </dgm:pt>
    <dgm:pt modelId="{F4D8A986-1513-4E56-A45D-C8037F75150D}" type="parTrans" cxnId="{CEB19F38-B0DA-4173-BF28-610408D26ACA}">
      <dgm:prSet/>
      <dgm:spPr/>
      <dgm:t>
        <a:bodyPr/>
        <a:lstStyle/>
        <a:p>
          <a:endParaRPr lang="es-CR"/>
        </a:p>
      </dgm:t>
    </dgm:pt>
    <dgm:pt modelId="{2A5E47BD-B1EF-4497-888C-E34031F4E4DD}" type="sibTrans" cxnId="{CEB19F38-B0DA-4173-BF28-610408D26ACA}">
      <dgm:prSet/>
      <dgm:spPr/>
      <dgm:t>
        <a:bodyPr/>
        <a:lstStyle/>
        <a:p>
          <a:endParaRPr lang="es-CR"/>
        </a:p>
      </dgm:t>
    </dgm:pt>
    <dgm:pt modelId="{647DDDDD-F4BD-42E9-A7DD-BEF94A6916D5}">
      <dgm:prSet custT="1"/>
      <dgm:spPr/>
      <dgm:t>
        <a:bodyPr/>
        <a:lstStyle/>
        <a:p>
          <a:r>
            <a:rPr lang="es-ES" sz="1800" dirty="0" smtClean="0">
              <a:latin typeface="Arial Black" pitchFamily="34" charset="0"/>
            </a:rPr>
            <a:t>Medio electrónico</a:t>
          </a:r>
          <a:endParaRPr lang="es-CR" sz="1800" dirty="0">
            <a:latin typeface="Arial Black" pitchFamily="34" charset="0"/>
          </a:endParaRPr>
        </a:p>
      </dgm:t>
    </dgm:pt>
    <dgm:pt modelId="{56FD2712-4EBA-45DA-85B8-FB420E33131B}" type="parTrans" cxnId="{86523CBF-BB2F-4418-B844-C58C0535468F}">
      <dgm:prSet/>
      <dgm:spPr/>
      <dgm:t>
        <a:bodyPr/>
        <a:lstStyle/>
        <a:p>
          <a:endParaRPr lang="es-CR"/>
        </a:p>
      </dgm:t>
    </dgm:pt>
    <dgm:pt modelId="{8F0DDE80-9F7E-4ACB-8CAE-CC7119ED2F10}" type="sibTrans" cxnId="{86523CBF-BB2F-4418-B844-C58C0535468F}">
      <dgm:prSet/>
      <dgm:spPr/>
      <dgm:t>
        <a:bodyPr/>
        <a:lstStyle/>
        <a:p>
          <a:endParaRPr lang="es-CR"/>
        </a:p>
      </dgm:t>
    </dgm:pt>
    <dgm:pt modelId="{654F8008-9928-4B47-B310-F6A681AAD8DB}">
      <dgm:prSet custT="1"/>
      <dgm:spPr/>
      <dgm:t>
        <a:bodyPr/>
        <a:lstStyle/>
        <a:p>
          <a:r>
            <a:rPr lang="es-ES" sz="1800" dirty="0" smtClean="0">
              <a:latin typeface="Arial Black" pitchFamily="34" charset="0"/>
            </a:rPr>
            <a:t>Física</a:t>
          </a:r>
          <a:endParaRPr lang="es-CR" sz="1800" dirty="0">
            <a:latin typeface="Arial Black" pitchFamily="34" charset="0"/>
          </a:endParaRPr>
        </a:p>
      </dgm:t>
    </dgm:pt>
    <dgm:pt modelId="{E07EDA3B-7EB0-453E-95A8-F098268F8FE0}" type="parTrans" cxnId="{FF2BCE15-6242-43A4-8994-A821F3542181}">
      <dgm:prSet/>
      <dgm:spPr/>
      <dgm:t>
        <a:bodyPr/>
        <a:lstStyle/>
        <a:p>
          <a:endParaRPr lang="es-CR"/>
        </a:p>
      </dgm:t>
    </dgm:pt>
    <dgm:pt modelId="{B4076CE6-D504-4062-A2EE-AD9859F57A90}" type="sibTrans" cxnId="{FF2BCE15-6242-43A4-8994-A821F3542181}">
      <dgm:prSet/>
      <dgm:spPr/>
      <dgm:t>
        <a:bodyPr/>
        <a:lstStyle/>
        <a:p>
          <a:endParaRPr lang="es-CR"/>
        </a:p>
      </dgm:t>
    </dgm:pt>
    <dgm:pt modelId="{4A530493-D38A-40B2-8E8C-AAC0457B8465}">
      <dgm:prSet custT="1"/>
      <dgm:spPr/>
      <dgm:t>
        <a:bodyPr/>
        <a:lstStyle/>
        <a:p>
          <a:r>
            <a:rPr lang="es-ES" sz="1600" dirty="0" smtClean="0">
              <a:latin typeface="Arial Black" pitchFamily="34" charset="0"/>
            </a:rPr>
            <a:t>Se debe convalidar presentado original</a:t>
          </a:r>
          <a:endParaRPr lang="es-CR" sz="1600" dirty="0">
            <a:latin typeface="Arial Black" pitchFamily="34" charset="0"/>
          </a:endParaRPr>
        </a:p>
      </dgm:t>
    </dgm:pt>
    <dgm:pt modelId="{797CF55C-633F-4C8D-B646-6667EC4A76CE}" type="parTrans" cxnId="{C47236CE-B71F-4F21-8E78-9C07A2DCD76B}">
      <dgm:prSet/>
      <dgm:spPr/>
      <dgm:t>
        <a:bodyPr/>
        <a:lstStyle/>
        <a:p>
          <a:endParaRPr lang="es-CR"/>
        </a:p>
      </dgm:t>
    </dgm:pt>
    <dgm:pt modelId="{DCE0E7E3-A90C-42A2-B9A8-814C1BEC26F0}" type="sibTrans" cxnId="{C47236CE-B71F-4F21-8E78-9C07A2DCD76B}">
      <dgm:prSet/>
      <dgm:spPr/>
      <dgm:t>
        <a:bodyPr/>
        <a:lstStyle/>
        <a:p>
          <a:endParaRPr lang="es-CR"/>
        </a:p>
      </dgm:t>
    </dgm:pt>
    <dgm:pt modelId="{4F1014EC-1884-4670-B8B1-C744A1D5EFD4}">
      <dgm:prSet custT="1"/>
      <dgm:spPr/>
      <dgm:t>
        <a:bodyPr/>
        <a:lstStyle/>
        <a:p>
          <a:r>
            <a:rPr lang="es-ES" sz="1400" dirty="0" err="1" smtClean="0">
              <a:latin typeface="Arial Black" pitchFamily="34" charset="0"/>
            </a:rPr>
            <a:t>Encriptada</a:t>
          </a:r>
          <a:endParaRPr lang="es-ES" sz="1400" dirty="0" smtClean="0">
            <a:latin typeface="Arial Black" pitchFamily="34" charset="0"/>
          </a:endParaRPr>
        </a:p>
        <a:p>
          <a:r>
            <a:rPr lang="es-ES" sz="1400" dirty="0" smtClean="0">
              <a:latin typeface="Arial Black" pitchFamily="34" charset="0"/>
            </a:rPr>
            <a:t>Ley de Firmas y certificados digitales</a:t>
          </a:r>
          <a:endParaRPr lang="es-CR" sz="1400" dirty="0">
            <a:latin typeface="Arial Black" pitchFamily="34" charset="0"/>
          </a:endParaRPr>
        </a:p>
      </dgm:t>
    </dgm:pt>
    <dgm:pt modelId="{13FCB546-323D-4BFC-A660-27413DC0BA6A}" type="parTrans" cxnId="{EC6C0D6C-3349-4BEA-9503-2F636B87DF70}">
      <dgm:prSet/>
      <dgm:spPr/>
      <dgm:t>
        <a:bodyPr/>
        <a:lstStyle/>
        <a:p>
          <a:endParaRPr lang="es-CR"/>
        </a:p>
      </dgm:t>
    </dgm:pt>
    <dgm:pt modelId="{5271F22E-EC75-4861-8C13-D25C0A6B1961}" type="sibTrans" cxnId="{EC6C0D6C-3349-4BEA-9503-2F636B87DF70}">
      <dgm:prSet/>
      <dgm:spPr/>
      <dgm:t>
        <a:bodyPr/>
        <a:lstStyle/>
        <a:p>
          <a:endParaRPr lang="es-CR"/>
        </a:p>
      </dgm:t>
    </dgm:pt>
    <dgm:pt modelId="{B3EC55AA-9145-4CBD-B60A-426DE20B96B7}">
      <dgm:prSet custT="1"/>
      <dgm:spPr/>
      <dgm:t>
        <a:bodyPr/>
        <a:lstStyle/>
        <a:p>
          <a:r>
            <a:rPr lang="es-ES" sz="1800" dirty="0" smtClean="0">
              <a:latin typeface="Arial Black" pitchFamily="34" charset="0"/>
            </a:rPr>
            <a:t>Sobre cerrado</a:t>
          </a:r>
          <a:endParaRPr lang="es-CR" sz="1800" dirty="0">
            <a:latin typeface="Arial Black" pitchFamily="34" charset="0"/>
          </a:endParaRPr>
        </a:p>
      </dgm:t>
    </dgm:pt>
    <dgm:pt modelId="{8EE37A7A-66D6-4A78-9CE9-1DAE487040FE}" type="parTrans" cxnId="{2838CC43-D8FD-45D9-B41B-B7F82B2B3396}">
      <dgm:prSet/>
      <dgm:spPr/>
      <dgm:t>
        <a:bodyPr/>
        <a:lstStyle/>
        <a:p>
          <a:endParaRPr lang="es-CR"/>
        </a:p>
      </dgm:t>
    </dgm:pt>
    <dgm:pt modelId="{F9C7BD0B-7DF1-474E-A0A0-4CEABBE15BB6}" type="sibTrans" cxnId="{2838CC43-D8FD-45D9-B41B-B7F82B2B3396}">
      <dgm:prSet/>
      <dgm:spPr/>
      <dgm:t>
        <a:bodyPr/>
        <a:lstStyle/>
        <a:p>
          <a:endParaRPr lang="es-CR"/>
        </a:p>
      </dgm:t>
    </dgm:pt>
    <dgm:pt modelId="{29CE33A7-C6D6-4457-96E1-B9F1699C2BC0}" type="pres">
      <dgm:prSet presAssocID="{F8A8F010-980B-4392-A8FE-07185F8A3415}" presName="hierChild1" presStyleCnt="0">
        <dgm:presLayoutVars>
          <dgm:chPref val="1"/>
          <dgm:dir/>
          <dgm:animOne val="branch"/>
          <dgm:animLvl val="lvl"/>
          <dgm:resizeHandles/>
        </dgm:presLayoutVars>
      </dgm:prSet>
      <dgm:spPr/>
      <dgm:t>
        <a:bodyPr/>
        <a:lstStyle/>
        <a:p>
          <a:endParaRPr lang="es-CR"/>
        </a:p>
      </dgm:t>
    </dgm:pt>
    <dgm:pt modelId="{BD57F71C-1B54-4DE2-A078-13451890973A}" type="pres">
      <dgm:prSet presAssocID="{083703B9-5E20-4480-9275-6D3001B18406}" presName="hierRoot1" presStyleCnt="0"/>
      <dgm:spPr/>
      <dgm:t>
        <a:bodyPr/>
        <a:lstStyle/>
        <a:p>
          <a:endParaRPr lang="es-CR"/>
        </a:p>
      </dgm:t>
    </dgm:pt>
    <dgm:pt modelId="{BD648D6A-4663-4B03-8C7E-B2B699960FA1}" type="pres">
      <dgm:prSet presAssocID="{083703B9-5E20-4480-9275-6D3001B18406}" presName="composite" presStyleCnt="0"/>
      <dgm:spPr/>
      <dgm:t>
        <a:bodyPr/>
        <a:lstStyle/>
        <a:p>
          <a:endParaRPr lang="es-CR"/>
        </a:p>
      </dgm:t>
    </dgm:pt>
    <dgm:pt modelId="{EB01C425-9C6A-425F-900B-4CD515EFCFC1}" type="pres">
      <dgm:prSet presAssocID="{083703B9-5E20-4480-9275-6D3001B18406}" presName="background" presStyleLbl="node0" presStyleIdx="0" presStyleCnt="1"/>
      <dgm:spPr/>
      <dgm:t>
        <a:bodyPr/>
        <a:lstStyle/>
        <a:p>
          <a:endParaRPr lang="es-CR"/>
        </a:p>
      </dgm:t>
    </dgm:pt>
    <dgm:pt modelId="{1C1C3947-874C-4703-94FF-9C73D7F10FF0}" type="pres">
      <dgm:prSet presAssocID="{083703B9-5E20-4480-9275-6D3001B18406}" presName="text" presStyleLbl="fgAcc0" presStyleIdx="0" presStyleCnt="1" custLinFactNeighborX="-417" custLinFactNeighborY="-273">
        <dgm:presLayoutVars>
          <dgm:chPref val="3"/>
        </dgm:presLayoutVars>
      </dgm:prSet>
      <dgm:spPr/>
      <dgm:t>
        <a:bodyPr/>
        <a:lstStyle/>
        <a:p>
          <a:endParaRPr lang="es-CR"/>
        </a:p>
      </dgm:t>
    </dgm:pt>
    <dgm:pt modelId="{C185CE7D-6CB6-40A6-924A-55F9E6B44FD7}" type="pres">
      <dgm:prSet presAssocID="{083703B9-5E20-4480-9275-6D3001B18406}" presName="hierChild2" presStyleCnt="0"/>
      <dgm:spPr/>
      <dgm:t>
        <a:bodyPr/>
        <a:lstStyle/>
        <a:p>
          <a:endParaRPr lang="es-CR"/>
        </a:p>
      </dgm:t>
    </dgm:pt>
    <dgm:pt modelId="{7A05398D-72AE-41B3-9CC0-7CE7B4B9A6EA}" type="pres">
      <dgm:prSet presAssocID="{F4D8A986-1513-4E56-A45D-C8037F75150D}" presName="Name10" presStyleLbl="parChTrans1D2" presStyleIdx="0" presStyleCnt="3"/>
      <dgm:spPr/>
      <dgm:t>
        <a:bodyPr/>
        <a:lstStyle/>
        <a:p>
          <a:endParaRPr lang="es-CR"/>
        </a:p>
      </dgm:t>
    </dgm:pt>
    <dgm:pt modelId="{4094DDA4-8674-4B3B-B727-88C58E2067AB}" type="pres">
      <dgm:prSet presAssocID="{EE6D0722-E08B-4F45-8446-E3A6EA46C9B2}" presName="hierRoot2" presStyleCnt="0"/>
      <dgm:spPr/>
      <dgm:t>
        <a:bodyPr/>
        <a:lstStyle/>
        <a:p>
          <a:endParaRPr lang="es-CR"/>
        </a:p>
      </dgm:t>
    </dgm:pt>
    <dgm:pt modelId="{1207A96B-2C74-4703-A605-C7ABAC6BAAD7}" type="pres">
      <dgm:prSet presAssocID="{EE6D0722-E08B-4F45-8446-E3A6EA46C9B2}" presName="composite2" presStyleCnt="0"/>
      <dgm:spPr/>
      <dgm:t>
        <a:bodyPr/>
        <a:lstStyle/>
        <a:p>
          <a:endParaRPr lang="es-CR"/>
        </a:p>
      </dgm:t>
    </dgm:pt>
    <dgm:pt modelId="{ABDFB60B-1765-4755-8517-31D9E6CF06EB}" type="pres">
      <dgm:prSet presAssocID="{EE6D0722-E08B-4F45-8446-E3A6EA46C9B2}" presName="background2" presStyleLbl="node2" presStyleIdx="0" presStyleCnt="3"/>
      <dgm:spPr/>
      <dgm:t>
        <a:bodyPr/>
        <a:lstStyle/>
        <a:p>
          <a:endParaRPr lang="es-CR"/>
        </a:p>
      </dgm:t>
    </dgm:pt>
    <dgm:pt modelId="{423A9CF6-688E-4E4C-B0AA-E457C54293B3}" type="pres">
      <dgm:prSet presAssocID="{EE6D0722-E08B-4F45-8446-E3A6EA46C9B2}" presName="text2" presStyleLbl="fgAcc2" presStyleIdx="0" presStyleCnt="3">
        <dgm:presLayoutVars>
          <dgm:chPref val="3"/>
        </dgm:presLayoutVars>
      </dgm:prSet>
      <dgm:spPr/>
      <dgm:t>
        <a:bodyPr/>
        <a:lstStyle/>
        <a:p>
          <a:endParaRPr lang="es-CR"/>
        </a:p>
      </dgm:t>
    </dgm:pt>
    <dgm:pt modelId="{70E741B0-CC29-47A1-A3F4-54DFFE81990C}" type="pres">
      <dgm:prSet presAssocID="{EE6D0722-E08B-4F45-8446-E3A6EA46C9B2}" presName="hierChild3" presStyleCnt="0"/>
      <dgm:spPr/>
      <dgm:t>
        <a:bodyPr/>
        <a:lstStyle/>
        <a:p>
          <a:endParaRPr lang="es-CR"/>
        </a:p>
      </dgm:t>
    </dgm:pt>
    <dgm:pt modelId="{8809711E-215E-4E80-9A55-1BA119F53061}" type="pres">
      <dgm:prSet presAssocID="{797CF55C-633F-4C8D-B646-6667EC4A76CE}" presName="Name17" presStyleLbl="parChTrans1D3" presStyleIdx="0" presStyleCnt="3"/>
      <dgm:spPr/>
      <dgm:t>
        <a:bodyPr/>
        <a:lstStyle/>
        <a:p>
          <a:endParaRPr lang="es-CR"/>
        </a:p>
      </dgm:t>
    </dgm:pt>
    <dgm:pt modelId="{F41FF247-F134-40C3-B972-F78DB7F583E0}" type="pres">
      <dgm:prSet presAssocID="{4A530493-D38A-40B2-8E8C-AAC0457B8465}" presName="hierRoot3" presStyleCnt="0"/>
      <dgm:spPr/>
      <dgm:t>
        <a:bodyPr/>
        <a:lstStyle/>
        <a:p>
          <a:endParaRPr lang="es-CR"/>
        </a:p>
      </dgm:t>
    </dgm:pt>
    <dgm:pt modelId="{A2648F76-7480-460E-BD46-3B9C5026E975}" type="pres">
      <dgm:prSet presAssocID="{4A530493-D38A-40B2-8E8C-AAC0457B8465}" presName="composite3" presStyleCnt="0"/>
      <dgm:spPr/>
      <dgm:t>
        <a:bodyPr/>
        <a:lstStyle/>
        <a:p>
          <a:endParaRPr lang="es-CR"/>
        </a:p>
      </dgm:t>
    </dgm:pt>
    <dgm:pt modelId="{403001D4-27A9-45A8-BCCB-721D7842F660}" type="pres">
      <dgm:prSet presAssocID="{4A530493-D38A-40B2-8E8C-AAC0457B8465}" presName="background3" presStyleLbl="node3" presStyleIdx="0" presStyleCnt="3"/>
      <dgm:spPr/>
      <dgm:t>
        <a:bodyPr/>
        <a:lstStyle/>
        <a:p>
          <a:endParaRPr lang="es-CR"/>
        </a:p>
      </dgm:t>
    </dgm:pt>
    <dgm:pt modelId="{B544AEDF-281E-4F2B-A617-FB9479B74F49}" type="pres">
      <dgm:prSet presAssocID="{4A530493-D38A-40B2-8E8C-AAC0457B8465}" presName="text3" presStyleLbl="fgAcc3" presStyleIdx="0" presStyleCnt="3">
        <dgm:presLayoutVars>
          <dgm:chPref val="3"/>
        </dgm:presLayoutVars>
      </dgm:prSet>
      <dgm:spPr/>
      <dgm:t>
        <a:bodyPr/>
        <a:lstStyle/>
        <a:p>
          <a:endParaRPr lang="es-CR"/>
        </a:p>
      </dgm:t>
    </dgm:pt>
    <dgm:pt modelId="{57BFE68E-68B9-4EC3-B36E-6C5B3C313B36}" type="pres">
      <dgm:prSet presAssocID="{4A530493-D38A-40B2-8E8C-AAC0457B8465}" presName="hierChild4" presStyleCnt="0"/>
      <dgm:spPr/>
      <dgm:t>
        <a:bodyPr/>
        <a:lstStyle/>
        <a:p>
          <a:endParaRPr lang="es-CR"/>
        </a:p>
      </dgm:t>
    </dgm:pt>
    <dgm:pt modelId="{39F61A47-1E16-4524-90EB-D0F544B37768}" type="pres">
      <dgm:prSet presAssocID="{56FD2712-4EBA-45DA-85B8-FB420E33131B}" presName="Name10" presStyleLbl="parChTrans1D2" presStyleIdx="1" presStyleCnt="3"/>
      <dgm:spPr/>
      <dgm:t>
        <a:bodyPr/>
        <a:lstStyle/>
        <a:p>
          <a:endParaRPr lang="es-CR"/>
        </a:p>
      </dgm:t>
    </dgm:pt>
    <dgm:pt modelId="{1424867A-62C0-43AD-A35D-C4D5E989CDA3}" type="pres">
      <dgm:prSet presAssocID="{647DDDDD-F4BD-42E9-A7DD-BEF94A6916D5}" presName="hierRoot2" presStyleCnt="0"/>
      <dgm:spPr/>
      <dgm:t>
        <a:bodyPr/>
        <a:lstStyle/>
        <a:p>
          <a:endParaRPr lang="es-CR"/>
        </a:p>
      </dgm:t>
    </dgm:pt>
    <dgm:pt modelId="{59A7B5ED-BDC3-4262-B947-A3E783E4DA09}" type="pres">
      <dgm:prSet presAssocID="{647DDDDD-F4BD-42E9-A7DD-BEF94A6916D5}" presName="composite2" presStyleCnt="0"/>
      <dgm:spPr/>
      <dgm:t>
        <a:bodyPr/>
        <a:lstStyle/>
        <a:p>
          <a:endParaRPr lang="es-CR"/>
        </a:p>
      </dgm:t>
    </dgm:pt>
    <dgm:pt modelId="{1EC73E81-E064-49C3-87A2-3312EE8F8103}" type="pres">
      <dgm:prSet presAssocID="{647DDDDD-F4BD-42E9-A7DD-BEF94A6916D5}" presName="background2" presStyleLbl="node2" presStyleIdx="1" presStyleCnt="3"/>
      <dgm:spPr/>
      <dgm:t>
        <a:bodyPr/>
        <a:lstStyle/>
        <a:p>
          <a:endParaRPr lang="es-CR"/>
        </a:p>
      </dgm:t>
    </dgm:pt>
    <dgm:pt modelId="{7651C2B2-8F37-454B-A827-65EC02ADDF05}" type="pres">
      <dgm:prSet presAssocID="{647DDDDD-F4BD-42E9-A7DD-BEF94A6916D5}" presName="text2" presStyleLbl="fgAcc2" presStyleIdx="1" presStyleCnt="3">
        <dgm:presLayoutVars>
          <dgm:chPref val="3"/>
        </dgm:presLayoutVars>
      </dgm:prSet>
      <dgm:spPr/>
      <dgm:t>
        <a:bodyPr/>
        <a:lstStyle/>
        <a:p>
          <a:endParaRPr lang="es-CR"/>
        </a:p>
      </dgm:t>
    </dgm:pt>
    <dgm:pt modelId="{CD75F4DD-BEAD-42CD-8691-28F4DA8D4848}" type="pres">
      <dgm:prSet presAssocID="{647DDDDD-F4BD-42E9-A7DD-BEF94A6916D5}" presName="hierChild3" presStyleCnt="0"/>
      <dgm:spPr/>
      <dgm:t>
        <a:bodyPr/>
        <a:lstStyle/>
        <a:p>
          <a:endParaRPr lang="es-CR"/>
        </a:p>
      </dgm:t>
    </dgm:pt>
    <dgm:pt modelId="{DE69C664-754C-4790-8015-3CD74F7DC47B}" type="pres">
      <dgm:prSet presAssocID="{13FCB546-323D-4BFC-A660-27413DC0BA6A}" presName="Name17" presStyleLbl="parChTrans1D3" presStyleIdx="1" presStyleCnt="3"/>
      <dgm:spPr/>
      <dgm:t>
        <a:bodyPr/>
        <a:lstStyle/>
        <a:p>
          <a:endParaRPr lang="es-CR"/>
        </a:p>
      </dgm:t>
    </dgm:pt>
    <dgm:pt modelId="{F736EAAC-2B78-408F-962D-5BA3D0F8C3E8}" type="pres">
      <dgm:prSet presAssocID="{4F1014EC-1884-4670-B8B1-C744A1D5EFD4}" presName="hierRoot3" presStyleCnt="0"/>
      <dgm:spPr/>
      <dgm:t>
        <a:bodyPr/>
        <a:lstStyle/>
        <a:p>
          <a:endParaRPr lang="es-CR"/>
        </a:p>
      </dgm:t>
    </dgm:pt>
    <dgm:pt modelId="{DBEBED7F-9994-407A-9BEF-817601859DD1}" type="pres">
      <dgm:prSet presAssocID="{4F1014EC-1884-4670-B8B1-C744A1D5EFD4}" presName="composite3" presStyleCnt="0"/>
      <dgm:spPr/>
      <dgm:t>
        <a:bodyPr/>
        <a:lstStyle/>
        <a:p>
          <a:endParaRPr lang="es-CR"/>
        </a:p>
      </dgm:t>
    </dgm:pt>
    <dgm:pt modelId="{85F126B8-FCBE-42EA-858F-7384F0395C01}" type="pres">
      <dgm:prSet presAssocID="{4F1014EC-1884-4670-B8B1-C744A1D5EFD4}" presName="background3" presStyleLbl="node3" presStyleIdx="1" presStyleCnt="3"/>
      <dgm:spPr/>
      <dgm:t>
        <a:bodyPr/>
        <a:lstStyle/>
        <a:p>
          <a:endParaRPr lang="es-CR"/>
        </a:p>
      </dgm:t>
    </dgm:pt>
    <dgm:pt modelId="{57FADBEA-167C-4728-B282-81E803CCA461}" type="pres">
      <dgm:prSet presAssocID="{4F1014EC-1884-4670-B8B1-C744A1D5EFD4}" presName="text3" presStyleLbl="fgAcc3" presStyleIdx="1" presStyleCnt="3">
        <dgm:presLayoutVars>
          <dgm:chPref val="3"/>
        </dgm:presLayoutVars>
      </dgm:prSet>
      <dgm:spPr/>
      <dgm:t>
        <a:bodyPr/>
        <a:lstStyle/>
        <a:p>
          <a:endParaRPr lang="es-CR"/>
        </a:p>
      </dgm:t>
    </dgm:pt>
    <dgm:pt modelId="{81747723-F584-4C3F-966B-BC809E9F0D2A}" type="pres">
      <dgm:prSet presAssocID="{4F1014EC-1884-4670-B8B1-C744A1D5EFD4}" presName="hierChild4" presStyleCnt="0"/>
      <dgm:spPr/>
      <dgm:t>
        <a:bodyPr/>
        <a:lstStyle/>
        <a:p>
          <a:endParaRPr lang="es-CR"/>
        </a:p>
      </dgm:t>
    </dgm:pt>
    <dgm:pt modelId="{5F971BCC-86D4-46B8-A477-8F06DB449EE6}" type="pres">
      <dgm:prSet presAssocID="{E07EDA3B-7EB0-453E-95A8-F098268F8FE0}" presName="Name10" presStyleLbl="parChTrans1D2" presStyleIdx="2" presStyleCnt="3"/>
      <dgm:spPr/>
      <dgm:t>
        <a:bodyPr/>
        <a:lstStyle/>
        <a:p>
          <a:endParaRPr lang="es-CR"/>
        </a:p>
      </dgm:t>
    </dgm:pt>
    <dgm:pt modelId="{97252569-6F2C-44AD-AF23-39E6472ABE58}" type="pres">
      <dgm:prSet presAssocID="{654F8008-9928-4B47-B310-F6A681AAD8DB}" presName="hierRoot2" presStyleCnt="0"/>
      <dgm:spPr/>
      <dgm:t>
        <a:bodyPr/>
        <a:lstStyle/>
        <a:p>
          <a:endParaRPr lang="es-CR"/>
        </a:p>
      </dgm:t>
    </dgm:pt>
    <dgm:pt modelId="{640E5E97-F423-41F6-A533-16074BB40AD0}" type="pres">
      <dgm:prSet presAssocID="{654F8008-9928-4B47-B310-F6A681AAD8DB}" presName="composite2" presStyleCnt="0"/>
      <dgm:spPr/>
      <dgm:t>
        <a:bodyPr/>
        <a:lstStyle/>
        <a:p>
          <a:endParaRPr lang="es-CR"/>
        </a:p>
      </dgm:t>
    </dgm:pt>
    <dgm:pt modelId="{7CCA7F20-FC48-4957-BEAA-139B6205E085}" type="pres">
      <dgm:prSet presAssocID="{654F8008-9928-4B47-B310-F6A681AAD8DB}" presName="background2" presStyleLbl="node2" presStyleIdx="2" presStyleCnt="3"/>
      <dgm:spPr/>
      <dgm:t>
        <a:bodyPr/>
        <a:lstStyle/>
        <a:p>
          <a:endParaRPr lang="es-CR"/>
        </a:p>
      </dgm:t>
    </dgm:pt>
    <dgm:pt modelId="{1BC5BDED-C6F6-4218-8D8B-A1333C3E0A1F}" type="pres">
      <dgm:prSet presAssocID="{654F8008-9928-4B47-B310-F6A681AAD8DB}" presName="text2" presStyleLbl="fgAcc2" presStyleIdx="2" presStyleCnt="3">
        <dgm:presLayoutVars>
          <dgm:chPref val="3"/>
        </dgm:presLayoutVars>
      </dgm:prSet>
      <dgm:spPr/>
      <dgm:t>
        <a:bodyPr/>
        <a:lstStyle/>
        <a:p>
          <a:endParaRPr lang="es-CR"/>
        </a:p>
      </dgm:t>
    </dgm:pt>
    <dgm:pt modelId="{DC3086D6-92FF-4D79-BA71-ADE7400C7562}" type="pres">
      <dgm:prSet presAssocID="{654F8008-9928-4B47-B310-F6A681AAD8DB}" presName="hierChild3" presStyleCnt="0"/>
      <dgm:spPr/>
      <dgm:t>
        <a:bodyPr/>
        <a:lstStyle/>
        <a:p>
          <a:endParaRPr lang="es-CR"/>
        </a:p>
      </dgm:t>
    </dgm:pt>
    <dgm:pt modelId="{5694AD7B-3174-4DF1-8E5C-ADB901107043}" type="pres">
      <dgm:prSet presAssocID="{8EE37A7A-66D6-4A78-9CE9-1DAE487040FE}" presName="Name17" presStyleLbl="parChTrans1D3" presStyleIdx="2" presStyleCnt="3"/>
      <dgm:spPr/>
      <dgm:t>
        <a:bodyPr/>
        <a:lstStyle/>
        <a:p>
          <a:endParaRPr lang="es-CR"/>
        </a:p>
      </dgm:t>
    </dgm:pt>
    <dgm:pt modelId="{C0F7CFE6-CC6B-49DD-84B2-ED56D0AFFEA4}" type="pres">
      <dgm:prSet presAssocID="{B3EC55AA-9145-4CBD-B60A-426DE20B96B7}" presName="hierRoot3" presStyleCnt="0"/>
      <dgm:spPr/>
      <dgm:t>
        <a:bodyPr/>
        <a:lstStyle/>
        <a:p>
          <a:endParaRPr lang="es-CR"/>
        </a:p>
      </dgm:t>
    </dgm:pt>
    <dgm:pt modelId="{BA63CA99-813C-4F9C-8C39-710F36DA4B36}" type="pres">
      <dgm:prSet presAssocID="{B3EC55AA-9145-4CBD-B60A-426DE20B96B7}" presName="composite3" presStyleCnt="0"/>
      <dgm:spPr/>
      <dgm:t>
        <a:bodyPr/>
        <a:lstStyle/>
        <a:p>
          <a:endParaRPr lang="es-CR"/>
        </a:p>
      </dgm:t>
    </dgm:pt>
    <dgm:pt modelId="{2447F7EE-13F6-4624-ACCC-D6015D34AB1A}" type="pres">
      <dgm:prSet presAssocID="{B3EC55AA-9145-4CBD-B60A-426DE20B96B7}" presName="background3" presStyleLbl="node3" presStyleIdx="2" presStyleCnt="3"/>
      <dgm:spPr/>
      <dgm:t>
        <a:bodyPr/>
        <a:lstStyle/>
        <a:p>
          <a:endParaRPr lang="es-CR"/>
        </a:p>
      </dgm:t>
    </dgm:pt>
    <dgm:pt modelId="{92A88333-1335-4572-9302-2EA4C15BAB88}" type="pres">
      <dgm:prSet presAssocID="{B3EC55AA-9145-4CBD-B60A-426DE20B96B7}" presName="text3" presStyleLbl="fgAcc3" presStyleIdx="2" presStyleCnt="3" custScaleX="124393">
        <dgm:presLayoutVars>
          <dgm:chPref val="3"/>
        </dgm:presLayoutVars>
      </dgm:prSet>
      <dgm:spPr/>
      <dgm:t>
        <a:bodyPr/>
        <a:lstStyle/>
        <a:p>
          <a:endParaRPr lang="es-CR"/>
        </a:p>
      </dgm:t>
    </dgm:pt>
    <dgm:pt modelId="{147677F6-1FA2-41AC-AF5B-DB052C0F8517}" type="pres">
      <dgm:prSet presAssocID="{B3EC55AA-9145-4CBD-B60A-426DE20B96B7}" presName="hierChild4" presStyleCnt="0"/>
      <dgm:spPr/>
      <dgm:t>
        <a:bodyPr/>
        <a:lstStyle/>
        <a:p>
          <a:endParaRPr lang="es-CR"/>
        </a:p>
      </dgm:t>
    </dgm:pt>
  </dgm:ptLst>
  <dgm:cxnLst>
    <dgm:cxn modelId="{86523CBF-BB2F-4418-B844-C58C0535468F}" srcId="{083703B9-5E20-4480-9275-6D3001B18406}" destId="{647DDDDD-F4BD-42E9-A7DD-BEF94A6916D5}" srcOrd="1" destOrd="0" parTransId="{56FD2712-4EBA-45DA-85B8-FB420E33131B}" sibTransId="{8F0DDE80-9F7E-4ACB-8CAE-CC7119ED2F10}"/>
    <dgm:cxn modelId="{C74C4EC0-1267-4845-B326-D756AE312BC3}" srcId="{F8A8F010-980B-4392-A8FE-07185F8A3415}" destId="{083703B9-5E20-4480-9275-6D3001B18406}" srcOrd="0" destOrd="0" parTransId="{E0356591-7DB9-417D-9526-882F08116749}" sibTransId="{56E63ACD-4C04-45EB-8DB5-52359F83039C}"/>
    <dgm:cxn modelId="{B0081D97-1473-4186-AF78-BED75E736DE4}" type="presOf" srcId="{4A530493-D38A-40B2-8E8C-AAC0457B8465}" destId="{B544AEDF-281E-4F2B-A617-FB9479B74F49}" srcOrd="0" destOrd="0" presId="urn:microsoft.com/office/officeart/2005/8/layout/hierarchy1"/>
    <dgm:cxn modelId="{CEB19F38-B0DA-4173-BF28-610408D26ACA}" srcId="{083703B9-5E20-4480-9275-6D3001B18406}" destId="{EE6D0722-E08B-4F45-8446-E3A6EA46C9B2}" srcOrd="0" destOrd="0" parTransId="{F4D8A986-1513-4E56-A45D-C8037F75150D}" sibTransId="{2A5E47BD-B1EF-4497-888C-E34031F4E4DD}"/>
    <dgm:cxn modelId="{32258135-A568-48FD-86B5-D41FBAD88CA4}" type="presOf" srcId="{647DDDDD-F4BD-42E9-A7DD-BEF94A6916D5}" destId="{7651C2B2-8F37-454B-A827-65EC02ADDF05}" srcOrd="0" destOrd="0" presId="urn:microsoft.com/office/officeart/2005/8/layout/hierarchy1"/>
    <dgm:cxn modelId="{9E44D797-0AD1-49F4-8904-1B18F7D91EBB}" type="presOf" srcId="{F8A8F010-980B-4392-A8FE-07185F8A3415}" destId="{29CE33A7-C6D6-4457-96E1-B9F1699C2BC0}" srcOrd="0" destOrd="0" presId="urn:microsoft.com/office/officeart/2005/8/layout/hierarchy1"/>
    <dgm:cxn modelId="{C62B2052-2B0C-4438-9D5A-87D0208E0C65}" type="presOf" srcId="{F4D8A986-1513-4E56-A45D-C8037F75150D}" destId="{7A05398D-72AE-41B3-9CC0-7CE7B4B9A6EA}" srcOrd="0" destOrd="0" presId="urn:microsoft.com/office/officeart/2005/8/layout/hierarchy1"/>
    <dgm:cxn modelId="{54F7451F-C170-427D-8F77-548BE14776B7}" type="presOf" srcId="{4F1014EC-1884-4670-B8B1-C744A1D5EFD4}" destId="{57FADBEA-167C-4728-B282-81E803CCA461}" srcOrd="0" destOrd="0" presId="urn:microsoft.com/office/officeart/2005/8/layout/hierarchy1"/>
    <dgm:cxn modelId="{20FCA09F-8155-40DA-9C57-07347AE14731}" type="presOf" srcId="{654F8008-9928-4B47-B310-F6A681AAD8DB}" destId="{1BC5BDED-C6F6-4218-8D8B-A1333C3E0A1F}" srcOrd="0" destOrd="0" presId="urn:microsoft.com/office/officeart/2005/8/layout/hierarchy1"/>
    <dgm:cxn modelId="{927C0E17-A36B-4CE2-B6A3-79754DB9A7EB}" type="presOf" srcId="{B3EC55AA-9145-4CBD-B60A-426DE20B96B7}" destId="{92A88333-1335-4572-9302-2EA4C15BAB88}" srcOrd="0" destOrd="0" presId="urn:microsoft.com/office/officeart/2005/8/layout/hierarchy1"/>
    <dgm:cxn modelId="{EC6C0D6C-3349-4BEA-9503-2F636B87DF70}" srcId="{647DDDDD-F4BD-42E9-A7DD-BEF94A6916D5}" destId="{4F1014EC-1884-4670-B8B1-C744A1D5EFD4}" srcOrd="0" destOrd="0" parTransId="{13FCB546-323D-4BFC-A660-27413DC0BA6A}" sibTransId="{5271F22E-EC75-4861-8C13-D25C0A6B1961}"/>
    <dgm:cxn modelId="{D7ADBC89-5B4F-441D-A82F-60402BE79CA0}" type="presOf" srcId="{083703B9-5E20-4480-9275-6D3001B18406}" destId="{1C1C3947-874C-4703-94FF-9C73D7F10FF0}" srcOrd="0" destOrd="0" presId="urn:microsoft.com/office/officeart/2005/8/layout/hierarchy1"/>
    <dgm:cxn modelId="{2838CC43-D8FD-45D9-B41B-B7F82B2B3396}" srcId="{654F8008-9928-4B47-B310-F6A681AAD8DB}" destId="{B3EC55AA-9145-4CBD-B60A-426DE20B96B7}" srcOrd="0" destOrd="0" parTransId="{8EE37A7A-66D6-4A78-9CE9-1DAE487040FE}" sibTransId="{F9C7BD0B-7DF1-474E-A0A0-4CEABBE15BB6}"/>
    <dgm:cxn modelId="{8E03755B-8510-4FDE-AC81-0CB03F3E50D7}" type="presOf" srcId="{E07EDA3B-7EB0-453E-95A8-F098268F8FE0}" destId="{5F971BCC-86D4-46B8-A477-8F06DB449EE6}" srcOrd="0" destOrd="0" presId="urn:microsoft.com/office/officeart/2005/8/layout/hierarchy1"/>
    <dgm:cxn modelId="{5B46FB08-1E6B-4BDC-8453-AD31553C5B3F}" type="presOf" srcId="{8EE37A7A-66D6-4A78-9CE9-1DAE487040FE}" destId="{5694AD7B-3174-4DF1-8E5C-ADB901107043}" srcOrd="0" destOrd="0" presId="urn:microsoft.com/office/officeart/2005/8/layout/hierarchy1"/>
    <dgm:cxn modelId="{DD3AC52C-80D4-40C2-B153-A910F8BC1973}" type="presOf" srcId="{EE6D0722-E08B-4F45-8446-E3A6EA46C9B2}" destId="{423A9CF6-688E-4E4C-B0AA-E457C54293B3}" srcOrd="0" destOrd="0" presId="urn:microsoft.com/office/officeart/2005/8/layout/hierarchy1"/>
    <dgm:cxn modelId="{7D15CB21-C185-4F38-BB74-80F1C4D693AA}" type="presOf" srcId="{13FCB546-323D-4BFC-A660-27413DC0BA6A}" destId="{DE69C664-754C-4790-8015-3CD74F7DC47B}" srcOrd="0" destOrd="0" presId="urn:microsoft.com/office/officeart/2005/8/layout/hierarchy1"/>
    <dgm:cxn modelId="{8BF37675-D8F3-43ED-84D0-E921606FAB31}" type="presOf" srcId="{56FD2712-4EBA-45DA-85B8-FB420E33131B}" destId="{39F61A47-1E16-4524-90EB-D0F544B37768}" srcOrd="0" destOrd="0" presId="urn:microsoft.com/office/officeart/2005/8/layout/hierarchy1"/>
    <dgm:cxn modelId="{830F3895-3F86-46AC-95D6-3BCDAEB80C30}" type="presOf" srcId="{797CF55C-633F-4C8D-B646-6667EC4A76CE}" destId="{8809711E-215E-4E80-9A55-1BA119F53061}" srcOrd="0" destOrd="0" presId="urn:microsoft.com/office/officeart/2005/8/layout/hierarchy1"/>
    <dgm:cxn modelId="{C47236CE-B71F-4F21-8E78-9C07A2DCD76B}" srcId="{EE6D0722-E08B-4F45-8446-E3A6EA46C9B2}" destId="{4A530493-D38A-40B2-8E8C-AAC0457B8465}" srcOrd="0" destOrd="0" parTransId="{797CF55C-633F-4C8D-B646-6667EC4A76CE}" sibTransId="{DCE0E7E3-A90C-42A2-B9A8-814C1BEC26F0}"/>
    <dgm:cxn modelId="{FF2BCE15-6242-43A4-8994-A821F3542181}" srcId="{083703B9-5E20-4480-9275-6D3001B18406}" destId="{654F8008-9928-4B47-B310-F6A681AAD8DB}" srcOrd="2" destOrd="0" parTransId="{E07EDA3B-7EB0-453E-95A8-F098268F8FE0}" sibTransId="{B4076CE6-D504-4062-A2EE-AD9859F57A90}"/>
    <dgm:cxn modelId="{CC6ED747-886E-4567-AE8A-122C5368EDD8}" type="presParOf" srcId="{29CE33A7-C6D6-4457-96E1-B9F1699C2BC0}" destId="{BD57F71C-1B54-4DE2-A078-13451890973A}" srcOrd="0" destOrd="0" presId="urn:microsoft.com/office/officeart/2005/8/layout/hierarchy1"/>
    <dgm:cxn modelId="{03A58330-BE7D-420F-919B-978912D60450}" type="presParOf" srcId="{BD57F71C-1B54-4DE2-A078-13451890973A}" destId="{BD648D6A-4663-4B03-8C7E-B2B699960FA1}" srcOrd="0" destOrd="0" presId="urn:microsoft.com/office/officeart/2005/8/layout/hierarchy1"/>
    <dgm:cxn modelId="{7732FA59-C082-4155-A48C-0D9A0E3A6680}" type="presParOf" srcId="{BD648D6A-4663-4B03-8C7E-B2B699960FA1}" destId="{EB01C425-9C6A-425F-900B-4CD515EFCFC1}" srcOrd="0" destOrd="0" presId="urn:microsoft.com/office/officeart/2005/8/layout/hierarchy1"/>
    <dgm:cxn modelId="{B8A54F68-763F-4EE9-8FB1-5BE97DBAEFF6}" type="presParOf" srcId="{BD648D6A-4663-4B03-8C7E-B2B699960FA1}" destId="{1C1C3947-874C-4703-94FF-9C73D7F10FF0}" srcOrd="1" destOrd="0" presId="urn:microsoft.com/office/officeart/2005/8/layout/hierarchy1"/>
    <dgm:cxn modelId="{6E684DD0-0316-4249-B31E-62EAD8F3AC80}" type="presParOf" srcId="{BD57F71C-1B54-4DE2-A078-13451890973A}" destId="{C185CE7D-6CB6-40A6-924A-55F9E6B44FD7}" srcOrd="1" destOrd="0" presId="urn:microsoft.com/office/officeart/2005/8/layout/hierarchy1"/>
    <dgm:cxn modelId="{CC4013A8-F79A-48BD-AC58-2883A4BFF493}" type="presParOf" srcId="{C185CE7D-6CB6-40A6-924A-55F9E6B44FD7}" destId="{7A05398D-72AE-41B3-9CC0-7CE7B4B9A6EA}" srcOrd="0" destOrd="0" presId="urn:microsoft.com/office/officeart/2005/8/layout/hierarchy1"/>
    <dgm:cxn modelId="{16764DAD-D635-43F2-9962-4B840B213464}" type="presParOf" srcId="{C185CE7D-6CB6-40A6-924A-55F9E6B44FD7}" destId="{4094DDA4-8674-4B3B-B727-88C58E2067AB}" srcOrd="1" destOrd="0" presId="urn:microsoft.com/office/officeart/2005/8/layout/hierarchy1"/>
    <dgm:cxn modelId="{C3247727-B653-445D-998C-AD37026B1715}" type="presParOf" srcId="{4094DDA4-8674-4B3B-B727-88C58E2067AB}" destId="{1207A96B-2C74-4703-A605-C7ABAC6BAAD7}" srcOrd="0" destOrd="0" presId="urn:microsoft.com/office/officeart/2005/8/layout/hierarchy1"/>
    <dgm:cxn modelId="{EE6B34A0-85CF-48DF-8A74-4B5677A939CD}" type="presParOf" srcId="{1207A96B-2C74-4703-A605-C7ABAC6BAAD7}" destId="{ABDFB60B-1765-4755-8517-31D9E6CF06EB}" srcOrd="0" destOrd="0" presId="urn:microsoft.com/office/officeart/2005/8/layout/hierarchy1"/>
    <dgm:cxn modelId="{16FEE968-CEA8-4F7C-AF6F-96B76EA37068}" type="presParOf" srcId="{1207A96B-2C74-4703-A605-C7ABAC6BAAD7}" destId="{423A9CF6-688E-4E4C-B0AA-E457C54293B3}" srcOrd="1" destOrd="0" presId="urn:microsoft.com/office/officeart/2005/8/layout/hierarchy1"/>
    <dgm:cxn modelId="{2292E61B-5B81-43A8-BBE8-DBF6AFD1A0CD}" type="presParOf" srcId="{4094DDA4-8674-4B3B-B727-88C58E2067AB}" destId="{70E741B0-CC29-47A1-A3F4-54DFFE81990C}" srcOrd="1" destOrd="0" presId="urn:microsoft.com/office/officeart/2005/8/layout/hierarchy1"/>
    <dgm:cxn modelId="{938B6335-5C4E-4EFB-BC3A-C162F1A2B20A}" type="presParOf" srcId="{70E741B0-CC29-47A1-A3F4-54DFFE81990C}" destId="{8809711E-215E-4E80-9A55-1BA119F53061}" srcOrd="0" destOrd="0" presId="urn:microsoft.com/office/officeart/2005/8/layout/hierarchy1"/>
    <dgm:cxn modelId="{6546C5EC-99C8-4CF8-9037-C1C9310BAFFE}" type="presParOf" srcId="{70E741B0-CC29-47A1-A3F4-54DFFE81990C}" destId="{F41FF247-F134-40C3-B972-F78DB7F583E0}" srcOrd="1" destOrd="0" presId="urn:microsoft.com/office/officeart/2005/8/layout/hierarchy1"/>
    <dgm:cxn modelId="{BDB3ABA3-E51E-4AFB-87FA-A4929DD7374E}" type="presParOf" srcId="{F41FF247-F134-40C3-B972-F78DB7F583E0}" destId="{A2648F76-7480-460E-BD46-3B9C5026E975}" srcOrd="0" destOrd="0" presId="urn:microsoft.com/office/officeart/2005/8/layout/hierarchy1"/>
    <dgm:cxn modelId="{46215C00-C550-4E04-ADAA-2DFD14FD5BAD}" type="presParOf" srcId="{A2648F76-7480-460E-BD46-3B9C5026E975}" destId="{403001D4-27A9-45A8-BCCB-721D7842F660}" srcOrd="0" destOrd="0" presId="urn:microsoft.com/office/officeart/2005/8/layout/hierarchy1"/>
    <dgm:cxn modelId="{6F39F95B-079A-4386-A560-2E1AF6A175AB}" type="presParOf" srcId="{A2648F76-7480-460E-BD46-3B9C5026E975}" destId="{B544AEDF-281E-4F2B-A617-FB9479B74F49}" srcOrd="1" destOrd="0" presId="urn:microsoft.com/office/officeart/2005/8/layout/hierarchy1"/>
    <dgm:cxn modelId="{E2FE9052-67BB-4E1A-BF85-1089C1737674}" type="presParOf" srcId="{F41FF247-F134-40C3-B972-F78DB7F583E0}" destId="{57BFE68E-68B9-4EC3-B36E-6C5B3C313B36}" srcOrd="1" destOrd="0" presId="urn:microsoft.com/office/officeart/2005/8/layout/hierarchy1"/>
    <dgm:cxn modelId="{E183FC97-C7CF-4E07-B801-39F66D77C921}" type="presParOf" srcId="{C185CE7D-6CB6-40A6-924A-55F9E6B44FD7}" destId="{39F61A47-1E16-4524-90EB-D0F544B37768}" srcOrd="2" destOrd="0" presId="urn:microsoft.com/office/officeart/2005/8/layout/hierarchy1"/>
    <dgm:cxn modelId="{AA71EBAE-C762-4342-9D31-877A08F37880}" type="presParOf" srcId="{C185CE7D-6CB6-40A6-924A-55F9E6B44FD7}" destId="{1424867A-62C0-43AD-A35D-C4D5E989CDA3}" srcOrd="3" destOrd="0" presId="urn:microsoft.com/office/officeart/2005/8/layout/hierarchy1"/>
    <dgm:cxn modelId="{47FCF23B-B78D-4AEE-88E6-EC80F842B3EA}" type="presParOf" srcId="{1424867A-62C0-43AD-A35D-C4D5E989CDA3}" destId="{59A7B5ED-BDC3-4262-B947-A3E783E4DA09}" srcOrd="0" destOrd="0" presId="urn:microsoft.com/office/officeart/2005/8/layout/hierarchy1"/>
    <dgm:cxn modelId="{C945D45E-72F8-4F43-9F12-5008AA7B2055}" type="presParOf" srcId="{59A7B5ED-BDC3-4262-B947-A3E783E4DA09}" destId="{1EC73E81-E064-49C3-87A2-3312EE8F8103}" srcOrd="0" destOrd="0" presId="urn:microsoft.com/office/officeart/2005/8/layout/hierarchy1"/>
    <dgm:cxn modelId="{2ECC3BD7-C0FD-479B-80B9-5AC5922A5046}" type="presParOf" srcId="{59A7B5ED-BDC3-4262-B947-A3E783E4DA09}" destId="{7651C2B2-8F37-454B-A827-65EC02ADDF05}" srcOrd="1" destOrd="0" presId="urn:microsoft.com/office/officeart/2005/8/layout/hierarchy1"/>
    <dgm:cxn modelId="{770CF2D0-9768-42C9-B42E-5A573EEE67FB}" type="presParOf" srcId="{1424867A-62C0-43AD-A35D-C4D5E989CDA3}" destId="{CD75F4DD-BEAD-42CD-8691-28F4DA8D4848}" srcOrd="1" destOrd="0" presId="urn:microsoft.com/office/officeart/2005/8/layout/hierarchy1"/>
    <dgm:cxn modelId="{BFA63F59-3A5C-4D50-89F1-7961936A87EF}" type="presParOf" srcId="{CD75F4DD-BEAD-42CD-8691-28F4DA8D4848}" destId="{DE69C664-754C-4790-8015-3CD74F7DC47B}" srcOrd="0" destOrd="0" presId="urn:microsoft.com/office/officeart/2005/8/layout/hierarchy1"/>
    <dgm:cxn modelId="{231072CF-B230-49D8-9384-ADAA6897D20F}" type="presParOf" srcId="{CD75F4DD-BEAD-42CD-8691-28F4DA8D4848}" destId="{F736EAAC-2B78-408F-962D-5BA3D0F8C3E8}" srcOrd="1" destOrd="0" presId="urn:microsoft.com/office/officeart/2005/8/layout/hierarchy1"/>
    <dgm:cxn modelId="{43672D49-7C92-46E8-AB8F-E71BD8B2B5F2}" type="presParOf" srcId="{F736EAAC-2B78-408F-962D-5BA3D0F8C3E8}" destId="{DBEBED7F-9994-407A-9BEF-817601859DD1}" srcOrd="0" destOrd="0" presId="urn:microsoft.com/office/officeart/2005/8/layout/hierarchy1"/>
    <dgm:cxn modelId="{C675CA7C-D81B-4F0A-9AC8-E376BAE8DF32}" type="presParOf" srcId="{DBEBED7F-9994-407A-9BEF-817601859DD1}" destId="{85F126B8-FCBE-42EA-858F-7384F0395C01}" srcOrd="0" destOrd="0" presId="urn:microsoft.com/office/officeart/2005/8/layout/hierarchy1"/>
    <dgm:cxn modelId="{9BC23904-F529-4D7C-8BA2-B1AD119D6927}" type="presParOf" srcId="{DBEBED7F-9994-407A-9BEF-817601859DD1}" destId="{57FADBEA-167C-4728-B282-81E803CCA461}" srcOrd="1" destOrd="0" presId="urn:microsoft.com/office/officeart/2005/8/layout/hierarchy1"/>
    <dgm:cxn modelId="{1FC37C20-C249-4E94-9122-46670A62FE77}" type="presParOf" srcId="{F736EAAC-2B78-408F-962D-5BA3D0F8C3E8}" destId="{81747723-F584-4C3F-966B-BC809E9F0D2A}" srcOrd="1" destOrd="0" presId="urn:microsoft.com/office/officeart/2005/8/layout/hierarchy1"/>
    <dgm:cxn modelId="{479AC61F-4D93-490E-8E78-623C380D9389}" type="presParOf" srcId="{C185CE7D-6CB6-40A6-924A-55F9E6B44FD7}" destId="{5F971BCC-86D4-46B8-A477-8F06DB449EE6}" srcOrd="4" destOrd="0" presId="urn:microsoft.com/office/officeart/2005/8/layout/hierarchy1"/>
    <dgm:cxn modelId="{CC907C5F-2350-42D3-B463-513BA945BAE0}" type="presParOf" srcId="{C185CE7D-6CB6-40A6-924A-55F9E6B44FD7}" destId="{97252569-6F2C-44AD-AF23-39E6472ABE58}" srcOrd="5" destOrd="0" presId="urn:microsoft.com/office/officeart/2005/8/layout/hierarchy1"/>
    <dgm:cxn modelId="{D22AAD92-7D55-4D89-A882-6674FA5CC019}" type="presParOf" srcId="{97252569-6F2C-44AD-AF23-39E6472ABE58}" destId="{640E5E97-F423-41F6-A533-16074BB40AD0}" srcOrd="0" destOrd="0" presId="urn:microsoft.com/office/officeart/2005/8/layout/hierarchy1"/>
    <dgm:cxn modelId="{3DABB6C8-C07A-4215-A772-60C558015F02}" type="presParOf" srcId="{640E5E97-F423-41F6-A533-16074BB40AD0}" destId="{7CCA7F20-FC48-4957-BEAA-139B6205E085}" srcOrd="0" destOrd="0" presId="urn:microsoft.com/office/officeart/2005/8/layout/hierarchy1"/>
    <dgm:cxn modelId="{DB04BA51-2A09-4A92-BC28-A490290746FC}" type="presParOf" srcId="{640E5E97-F423-41F6-A533-16074BB40AD0}" destId="{1BC5BDED-C6F6-4218-8D8B-A1333C3E0A1F}" srcOrd="1" destOrd="0" presId="urn:microsoft.com/office/officeart/2005/8/layout/hierarchy1"/>
    <dgm:cxn modelId="{B68EF8BB-672B-4417-8E1D-B6FD3E847CDC}" type="presParOf" srcId="{97252569-6F2C-44AD-AF23-39E6472ABE58}" destId="{DC3086D6-92FF-4D79-BA71-ADE7400C7562}" srcOrd="1" destOrd="0" presId="urn:microsoft.com/office/officeart/2005/8/layout/hierarchy1"/>
    <dgm:cxn modelId="{4C73D535-A428-4FDF-86BD-2DD5305D224C}" type="presParOf" srcId="{DC3086D6-92FF-4D79-BA71-ADE7400C7562}" destId="{5694AD7B-3174-4DF1-8E5C-ADB901107043}" srcOrd="0" destOrd="0" presId="urn:microsoft.com/office/officeart/2005/8/layout/hierarchy1"/>
    <dgm:cxn modelId="{FA2E4DFD-EDF2-418D-9E94-7E1C06A87312}" type="presParOf" srcId="{DC3086D6-92FF-4D79-BA71-ADE7400C7562}" destId="{C0F7CFE6-CC6B-49DD-84B2-ED56D0AFFEA4}" srcOrd="1" destOrd="0" presId="urn:microsoft.com/office/officeart/2005/8/layout/hierarchy1"/>
    <dgm:cxn modelId="{6C137E7C-B231-423E-A021-F6988D8E5A78}" type="presParOf" srcId="{C0F7CFE6-CC6B-49DD-84B2-ED56D0AFFEA4}" destId="{BA63CA99-813C-4F9C-8C39-710F36DA4B36}" srcOrd="0" destOrd="0" presId="urn:microsoft.com/office/officeart/2005/8/layout/hierarchy1"/>
    <dgm:cxn modelId="{9EDCCEA8-ACCE-4E3E-9CBE-6C6EA473C08D}" type="presParOf" srcId="{BA63CA99-813C-4F9C-8C39-710F36DA4B36}" destId="{2447F7EE-13F6-4624-ACCC-D6015D34AB1A}" srcOrd="0" destOrd="0" presId="urn:microsoft.com/office/officeart/2005/8/layout/hierarchy1"/>
    <dgm:cxn modelId="{A111C982-7829-4B3E-ADE7-A0DDD3B0F389}" type="presParOf" srcId="{BA63CA99-813C-4F9C-8C39-710F36DA4B36}" destId="{92A88333-1335-4572-9302-2EA4C15BAB88}" srcOrd="1" destOrd="0" presId="urn:microsoft.com/office/officeart/2005/8/layout/hierarchy1"/>
    <dgm:cxn modelId="{FBEF5E81-AC1E-4B9A-8A25-3C19F5917E65}" type="presParOf" srcId="{C0F7CFE6-CC6B-49DD-84B2-ED56D0AFFEA4}" destId="{147677F6-1FA2-41AC-AF5B-DB052C0F8517}" srcOrd="1" destOrd="0" presId="urn:microsoft.com/office/officeart/2005/8/layout/hierarchy1"/>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AA3ACF9-9AA1-4205-BB4F-C6E802B9EFEB}" type="doc">
      <dgm:prSet loTypeId="urn:microsoft.com/office/officeart/2005/8/layout/hierarchy4" loCatId="list" qsTypeId="urn:microsoft.com/office/officeart/2005/8/quickstyle/simple1#1" qsCatId="simple" csTypeId="urn:microsoft.com/office/officeart/2005/8/colors/accent1_2#3" csCatId="accent1" phldr="1"/>
      <dgm:spPr/>
      <dgm:t>
        <a:bodyPr/>
        <a:lstStyle/>
        <a:p>
          <a:endParaRPr lang="es-CR"/>
        </a:p>
      </dgm:t>
    </dgm:pt>
    <dgm:pt modelId="{335E5BCE-425A-4286-84A8-225F2C4F1C31}">
      <dgm:prSet phldrT="[Texto]" custT="1"/>
      <dgm:spPr>
        <a:solidFill>
          <a:schemeClr val="accent2">
            <a:lumMod val="60000"/>
            <a:lumOff val="40000"/>
          </a:schemeClr>
        </a:solidFill>
      </dgm:spPr>
      <dgm:t>
        <a:bodyPr/>
        <a:lstStyle/>
        <a:p>
          <a:r>
            <a:rPr lang="es-CR" sz="3200" dirty="0" smtClean="0">
              <a:latin typeface="Arial" pitchFamily="34" charset="0"/>
              <a:cs typeface="Arial" pitchFamily="34" charset="0"/>
            </a:rPr>
            <a:t>Tipos de ofertas</a:t>
          </a:r>
          <a:endParaRPr lang="es-CR" sz="3200" dirty="0">
            <a:latin typeface="Arial" pitchFamily="34" charset="0"/>
            <a:cs typeface="Arial" pitchFamily="34" charset="0"/>
          </a:endParaRPr>
        </a:p>
      </dgm:t>
    </dgm:pt>
    <dgm:pt modelId="{BCC56834-457E-4206-AF4D-56331AFEB3E4}" type="parTrans" cxnId="{2586AE83-E737-4381-ADC5-87A93148300A}">
      <dgm:prSet/>
      <dgm:spPr/>
      <dgm:t>
        <a:bodyPr/>
        <a:lstStyle/>
        <a:p>
          <a:endParaRPr lang="es-CR">
            <a:latin typeface="Arial" pitchFamily="34" charset="0"/>
            <a:cs typeface="Arial" pitchFamily="34" charset="0"/>
          </a:endParaRPr>
        </a:p>
      </dgm:t>
    </dgm:pt>
    <dgm:pt modelId="{8F45E1C3-CD1B-41A6-84CA-43BC6AEAD44E}" type="sibTrans" cxnId="{2586AE83-E737-4381-ADC5-87A93148300A}">
      <dgm:prSet/>
      <dgm:spPr/>
      <dgm:t>
        <a:bodyPr/>
        <a:lstStyle/>
        <a:p>
          <a:endParaRPr lang="es-CR">
            <a:latin typeface="Arial" pitchFamily="34" charset="0"/>
            <a:cs typeface="Arial" pitchFamily="34" charset="0"/>
          </a:endParaRPr>
        </a:p>
      </dgm:t>
    </dgm:pt>
    <dgm:pt modelId="{555170FC-2032-4B50-9697-F58E4B771211}">
      <dgm:prSet phldrT="[Texto]" custT="1"/>
      <dgm:spPr>
        <a:solidFill>
          <a:schemeClr val="accent2">
            <a:lumMod val="60000"/>
            <a:lumOff val="40000"/>
          </a:schemeClr>
        </a:solidFill>
      </dgm:spPr>
      <dgm:t>
        <a:bodyPr/>
        <a:lstStyle/>
        <a:p>
          <a:r>
            <a:rPr lang="es-CR" sz="2800" dirty="0" smtClean="0">
              <a:latin typeface="Arial" pitchFamily="34" charset="0"/>
              <a:cs typeface="Arial" pitchFamily="34" charset="0"/>
            </a:rPr>
            <a:t>Oferta base</a:t>
          </a:r>
        </a:p>
        <a:p>
          <a:r>
            <a:rPr lang="es-CR" sz="2000" dirty="0" smtClean="0">
              <a:latin typeface="Arial" pitchFamily="34" charset="0"/>
              <a:cs typeface="Arial" pitchFamily="34" charset="0"/>
            </a:rPr>
            <a:t>- Ajustada a los términos del cartel</a:t>
          </a:r>
        </a:p>
        <a:p>
          <a:endParaRPr lang="es-CR" sz="1800" dirty="0">
            <a:latin typeface="Arial" pitchFamily="34" charset="0"/>
            <a:cs typeface="Arial" pitchFamily="34" charset="0"/>
          </a:endParaRPr>
        </a:p>
      </dgm:t>
    </dgm:pt>
    <dgm:pt modelId="{99923551-9A69-4ABB-8BA1-3D16C1D4BFA6}" type="parTrans" cxnId="{631F3494-9B71-4340-B519-5A77077FBC0B}">
      <dgm:prSet/>
      <dgm:spPr/>
      <dgm:t>
        <a:bodyPr/>
        <a:lstStyle/>
        <a:p>
          <a:endParaRPr lang="es-CR">
            <a:latin typeface="Arial" pitchFamily="34" charset="0"/>
            <a:cs typeface="Arial" pitchFamily="34" charset="0"/>
          </a:endParaRPr>
        </a:p>
      </dgm:t>
    </dgm:pt>
    <dgm:pt modelId="{931317A3-3BDF-4445-BD28-5C8CA4070474}" type="sibTrans" cxnId="{631F3494-9B71-4340-B519-5A77077FBC0B}">
      <dgm:prSet/>
      <dgm:spPr/>
      <dgm:t>
        <a:bodyPr/>
        <a:lstStyle/>
        <a:p>
          <a:endParaRPr lang="es-CR">
            <a:latin typeface="Arial" pitchFamily="34" charset="0"/>
            <a:cs typeface="Arial" pitchFamily="34" charset="0"/>
          </a:endParaRPr>
        </a:p>
      </dgm:t>
    </dgm:pt>
    <dgm:pt modelId="{9234A3BB-6406-41B6-AA51-F9BB66454A3D}">
      <dgm:prSet phldrT="[Texto]" custT="1"/>
      <dgm:spPr>
        <a:solidFill>
          <a:schemeClr val="accent2">
            <a:lumMod val="60000"/>
            <a:lumOff val="40000"/>
          </a:schemeClr>
        </a:solidFill>
      </dgm:spPr>
      <dgm:t>
        <a:bodyPr/>
        <a:lstStyle/>
        <a:p>
          <a:r>
            <a:rPr lang="es-CR" sz="2400" dirty="0" smtClean="0">
              <a:latin typeface="Arial" pitchFamily="34" charset="0"/>
              <a:cs typeface="Arial" pitchFamily="34" charset="0"/>
            </a:rPr>
            <a:t>Oferta alternativa</a:t>
          </a:r>
        </a:p>
        <a:p>
          <a:r>
            <a:rPr lang="es-ES" sz="1700" b="0" dirty="0" smtClean="0">
              <a:latin typeface="Arial" pitchFamily="34" charset="0"/>
              <a:cs typeface="Arial" pitchFamily="34" charset="0"/>
            </a:rPr>
            <a:t>- Distinta. Supera al cartel (cumpliendo mínimos)</a:t>
          </a:r>
        </a:p>
        <a:p>
          <a:r>
            <a:rPr lang="es-ES" sz="1700" b="0" dirty="0" smtClean="0">
              <a:latin typeface="Arial" pitchFamily="34" charset="0"/>
              <a:cs typeface="Arial" pitchFamily="34" charset="0"/>
            </a:rPr>
            <a:t>- No se somete a ponderación</a:t>
          </a:r>
        </a:p>
        <a:p>
          <a:r>
            <a:rPr lang="es-ES" sz="1700" b="0" dirty="0" smtClean="0">
              <a:latin typeface="Arial" pitchFamily="34" charset="0"/>
              <a:cs typeface="Arial" pitchFamily="34" charset="0"/>
            </a:rPr>
            <a:t>- Respeta núcleo del objeto contractual y necesidad por satisfacer</a:t>
          </a:r>
        </a:p>
        <a:p>
          <a:r>
            <a:rPr lang="es-ES" sz="1700" dirty="0" smtClean="0">
              <a:latin typeface="Arial" pitchFamily="34" charset="0"/>
              <a:cs typeface="Arial" pitchFamily="34" charset="0"/>
            </a:rPr>
            <a:t>- Sólo se considera si O. Base acreditó el mejor puntaje en el SEO</a:t>
          </a:r>
          <a:endParaRPr lang="es-CR" sz="1700" b="0" dirty="0" smtClean="0">
            <a:latin typeface="Arial" pitchFamily="34" charset="0"/>
            <a:cs typeface="Arial" pitchFamily="34" charset="0"/>
          </a:endParaRPr>
        </a:p>
      </dgm:t>
    </dgm:pt>
    <dgm:pt modelId="{5332DE14-8E6E-496A-BBF0-F0D789C78390}" type="parTrans" cxnId="{F0A8C500-118B-492F-A107-4FD377BEB30A}">
      <dgm:prSet/>
      <dgm:spPr/>
      <dgm:t>
        <a:bodyPr/>
        <a:lstStyle/>
        <a:p>
          <a:endParaRPr lang="es-CR">
            <a:latin typeface="Arial" pitchFamily="34" charset="0"/>
            <a:cs typeface="Arial" pitchFamily="34" charset="0"/>
          </a:endParaRPr>
        </a:p>
      </dgm:t>
    </dgm:pt>
    <dgm:pt modelId="{B178F06A-7A00-42C8-B926-8402B69C6D12}" type="sibTrans" cxnId="{F0A8C500-118B-492F-A107-4FD377BEB30A}">
      <dgm:prSet/>
      <dgm:spPr/>
      <dgm:t>
        <a:bodyPr/>
        <a:lstStyle/>
        <a:p>
          <a:endParaRPr lang="es-CR">
            <a:latin typeface="Arial" pitchFamily="34" charset="0"/>
            <a:cs typeface="Arial" pitchFamily="34" charset="0"/>
          </a:endParaRPr>
        </a:p>
      </dgm:t>
    </dgm:pt>
    <dgm:pt modelId="{66C45283-DC9A-4C79-B2C2-A87AF72F4549}" type="pres">
      <dgm:prSet presAssocID="{9AA3ACF9-9AA1-4205-BB4F-C6E802B9EFEB}" presName="Name0" presStyleCnt="0">
        <dgm:presLayoutVars>
          <dgm:chPref val="1"/>
          <dgm:dir/>
          <dgm:animOne val="branch"/>
          <dgm:animLvl val="lvl"/>
          <dgm:resizeHandles/>
        </dgm:presLayoutVars>
      </dgm:prSet>
      <dgm:spPr/>
      <dgm:t>
        <a:bodyPr/>
        <a:lstStyle/>
        <a:p>
          <a:endParaRPr lang="es-CR"/>
        </a:p>
      </dgm:t>
    </dgm:pt>
    <dgm:pt modelId="{F5C1F28A-4BCF-4216-A40D-8B5360E8DD9C}" type="pres">
      <dgm:prSet presAssocID="{335E5BCE-425A-4286-84A8-225F2C4F1C31}" presName="vertOne" presStyleCnt="0"/>
      <dgm:spPr/>
    </dgm:pt>
    <dgm:pt modelId="{01121B63-3F38-4DC3-89A3-B674B7EE3E22}" type="pres">
      <dgm:prSet presAssocID="{335E5BCE-425A-4286-84A8-225F2C4F1C31}" presName="txOne" presStyleLbl="node0" presStyleIdx="0" presStyleCnt="1" custScaleY="45544">
        <dgm:presLayoutVars>
          <dgm:chPref val="3"/>
        </dgm:presLayoutVars>
      </dgm:prSet>
      <dgm:spPr/>
      <dgm:t>
        <a:bodyPr/>
        <a:lstStyle/>
        <a:p>
          <a:endParaRPr lang="es-CR"/>
        </a:p>
      </dgm:t>
    </dgm:pt>
    <dgm:pt modelId="{ACF80612-5E6E-43AF-973E-BEFA516B6FE0}" type="pres">
      <dgm:prSet presAssocID="{335E5BCE-425A-4286-84A8-225F2C4F1C31}" presName="parTransOne" presStyleCnt="0"/>
      <dgm:spPr/>
    </dgm:pt>
    <dgm:pt modelId="{B912E7D6-A957-4100-9498-67729B330C92}" type="pres">
      <dgm:prSet presAssocID="{335E5BCE-425A-4286-84A8-225F2C4F1C31}" presName="horzOne" presStyleCnt="0"/>
      <dgm:spPr/>
    </dgm:pt>
    <dgm:pt modelId="{14B63E64-D06A-430C-87B5-740CE492DFC6}" type="pres">
      <dgm:prSet presAssocID="{555170FC-2032-4B50-9697-F58E4B771211}" presName="vertTwo" presStyleCnt="0"/>
      <dgm:spPr/>
    </dgm:pt>
    <dgm:pt modelId="{6A83E18A-0BB1-41DC-A157-034580759B1E}" type="pres">
      <dgm:prSet presAssocID="{555170FC-2032-4B50-9697-F58E4B771211}" presName="txTwo" presStyleLbl="node2" presStyleIdx="0" presStyleCnt="2">
        <dgm:presLayoutVars>
          <dgm:chPref val="3"/>
        </dgm:presLayoutVars>
      </dgm:prSet>
      <dgm:spPr/>
      <dgm:t>
        <a:bodyPr/>
        <a:lstStyle/>
        <a:p>
          <a:endParaRPr lang="es-CR"/>
        </a:p>
      </dgm:t>
    </dgm:pt>
    <dgm:pt modelId="{1921AAB8-AF94-4637-8B6C-A7F47405CE1A}" type="pres">
      <dgm:prSet presAssocID="{555170FC-2032-4B50-9697-F58E4B771211}" presName="horzTwo" presStyleCnt="0"/>
      <dgm:spPr/>
    </dgm:pt>
    <dgm:pt modelId="{CA20FE86-88A7-4FD6-8C21-F86BCC5016DE}" type="pres">
      <dgm:prSet presAssocID="{931317A3-3BDF-4445-BD28-5C8CA4070474}" presName="sibSpaceTwo" presStyleCnt="0"/>
      <dgm:spPr/>
    </dgm:pt>
    <dgm:pt modelId="{C5F9FE69-62ED-4CB3-8854-7CA3F6EED12B}" type="pres">
      <dgm:prSet presAssocID="{9234A3BB-6406-41B6-AA51-F9BB66454A3D}" presName="vertTwo" presStyleCnt="0"/>
      <dgm:spPr/>
    </dgm:pt>
    <dgm:pt modelId="{011772A6-6118-4AA5-B81D-B55834DF76B9}" type="pres">
      <dgm:prSet presAssocID="{9234A3BB-6406-41B6-AA51-F9BB66454A3D}" presName="txTwo" presStyleLbl="node2" presStyleIdx="1" presStyleCnt="2">
        <dgm:presLayoutVars>
          <dgm:chPref val="3"/>
        </dgm:presLayoutVars>
      </dgm:prSet>
      <dgm:spPr/>
      <dgm:t>
        <a:bodyPr/>
        <a:lstStyle/>
        <a:p>
          <a:endParaRPr lang="es-CR"/>
        </a:p>
      </dgm:t>
    </dgm:pt>
    <dgm:pt modelId="{E9EF1222-D34C-4E29-9B59-5D574800D456}" type="pres">
      <dgm:prSet presAssocID="{9234A3BB-6406-41B6-AA51-F9BB66454A3D}" presName="horzTwo" presStyleCnt="0"/>
      <dgm:spPr/>
    </dgm:pt>
  </dgm:ptLst>
  <dgm:cxnLst>
    <dgm:cxn modelId="{5254853A-D4B9-44A3-A74E-D44C3ED60B46}" type="presOf" srcId="{555170FC-2032-4B50-9697-F58E4B771211}" destId="{6A83E18A-0BB1-41DC-A157-034580759B1E}" srcOrd="0" destOrd="0" presId="urn:microsoft.com/office/officeart/2005/8/layout/hierarchy4"/>
    <dgm:cxn modelId="{D68C362E-DF5B-4EC8-942E-48C94A228663}" type="presOf" srcId="{335E5BCE-425A-4286-84A8-225F2C4F1C31}" destId="{01121B63-3F38-4DC3-89A3-B674B7EE3E22}" srcOrd="0" destOrd="0" presId="urn:microsoft.com/office/officeart/2005/8/layout/hierarchy4"/>
    <dgm:cxn modelId="{F0A8C500-118B-492F-A107-4FD377BEB30A}" srcId="{335E5BCE-425A-4286-84A8-225F2C4F1C31}" destId="{9234A3BB-6406-41B6-AA51-F9BB66454A3D}" srcOrd="1" destOrd="0" parTransId="{5332DE14-8E6E-496A-BBF0-F0D789C78390}" sibTransId="{B178F06A-7A00-42C8-B926-8402B69C6D12}"/>
    <dgm:cxn modelId="{2586AE83-E737-4381-ADC5-87A93148300A}" srcId="{9AA3ACF9-9AA1-4205-BB4F-C6E802B9EFEB}" destId="{335E5BCE-425A-4286-84A8-225F2C4F1C31}" srcOrd="0" destOrd="0" parTransId="{BCC56834-457E-4206-AF4D-56331AFEB3E4}" sibTransId="{8F45E1C3-CD1B-41A6-84CA-43BC6AEAD44E}"/>
    <dgm:cxn modelId="{631F3494-9B71-4340-B519-5A77077FBC0B}" srcId="{335E5BCE-425A-4286-84A8-225F2C4F1C31}" destId="{555170FC-2032-4B50-9697-F58E4B771211}" srcOrd="0" destOrd="0" parTransId="{99923551-9A69-4ABB-8BA1-3D16C1D4BFA6}" sibTransId="{931317A3-3BDF-4445-BD28-5C8CA4070474}"/>
    <dgm:cxn modelId="{026166FE-1A3B-4A41-818B-683D3FD54B01}" type="presOf" srcId="{9AA3ACF9-9AA1-4205-BB4F-C6E802B9EFEB}" destId="{66C45283-DC9A-4C79-B2C2-A87AF72F4549}" srcOrd="0" destOrd="0" presId="urn:microsoft.com/office/officeart/2005/8/layout/hierarchy4"/>
    <dgm:cxn modelId="{7E587D05-BF9D-480C-809F-A917BD8563BF}" type="presOf" srcId="{9234A3BB-6406-41B6-AA51-F9BB66454A3D}" destId="{011772A6-6118-4AA5-B81D-B55834DF76B9}" srcOrd="0" destOrd="0" presId="urn:microsoft.com/office/officeart/2005/8/layout/hierarchy4"/>
    <dgm:cxn modelId="{8E2B87D7-0B41-4F24-8801-60045393BF16}" type="presParOf" srcId="{66C45283-DC9A-4C79-B2C2-A87AF72F4549}" destId="{F5C1F28A-4BCF-4216-A40D-8B5360E8DD9C}" srcOrd="0" destOrd="0" presId="urn:microsoft.com/office/officeart/2005/8/layout/hierarchy4"/>
    <dgm:cxn modelId="{F3A604BD-2A54-480C-AEC6-B3FE165A29C2}" type="presParOf" srcId="{F5C1F28A-4BCF-4216-A40D-8B5360E8DD9C}" destId="{01121B63-3F38-4DC3-89A3-B674B7EE3E22}" srcOrd="0" destOrd="0" presId="urn:microsoft.com/office/officeart/2005/8/layout/hierarchy4"/>
    <dgm:cxn modelId="{C91848F1-DB46-424F-A090-AF14FCB0AB4A}" type="presParOf" srcId="{F5C1F28A-4BCF-4216-A40D-8B5360E8DD9C}" destId="{ACF80612-5E6E-43AF-973E-BEFA516B6FE0}" srcOrd="1" destOrd="0" presId="urn:microsoft.com/office/officeart/2005/8/layout/hierarchy4"/>
    <dgm:cxn modelId="{85BCBE7B-5D8A-4160-ABBB-D0F968848BDE}" type="presParOf" srcId="{F5C1F28A-4BCF-4216-A40D-8B5360E8DD9C}" destId="{B912E7D6-A957-4100-9498-67729B330C92}" srcOrd="2" destOrd="0" presId="urn:microsoft.com/office/officeart/2005/8/layout/hierarchy4"/>
    <dgm:cxn modelId="{BFF6971E-2ED5-4706-8964-ECA0AD8DFF92}" type="presParOf" srcId="{B912E7D6-A957-4100-9498-67729B330C92}" destId="{14B63E64-D06A-430C-87B5-740CE492DFC6}" srcOrd="0" destOrd="0" presId="urn:microsoft.com/office/officeart/2005/8/layout/hierarchy4"/>
    <dgm:cxn modelId="{E766018D-F510-4C5D-AEE8-72076FFE6C35}" type="presParOf" srcId="{14B63E64-D06A-430C-87B5-740CE492DFC6}" destId="{6A83E18A-0BB1-41DC-A157-034580759B1E}" srcOrd="0" destOrd="0" presId="urn:microsoft.com/office/officeart/2005/8/layout/hierarchy4"/>
    <dgm:cxn modelId="{C8865CD0-EF33-446B-A5E2-2D8A0F397131}" type="presParOf" srcId="{14B63E64-D06A-430C-87B5-740CE492DFC6}" destId="{1921AAB8-AF94-4637-8B6C-A7F47405CE1A}" srcOrd="1" destOrd="0" presId="urn:microsoft.com/office/officeart/2005/8/layout/hierarchy4"/>
    <dgm:cxn modelId="{4C49C736-9D6B-44E5-A629-5B5243CD3F4B}" type="presParOf" srcId="{B912E7D6-A957-4100-9498-67729B330C92}" destId="{CA20FE86-88A7-4FD6-8C21-F86BCC5016DE}" srcOrd="1" destOrd="0" presId="urn:microsoft.com/office/officeart/2005/8/layout/hierarchy4"/>
    <dgm:cxn modelId="{DAB6DA90-5A25-46F8-87A6-68818C842E85}" type="presParOf" srcId="{B912E7D6-A957-4100-9498-67729B330C92}" destId="{C5F9FE69-62ED-4CB3-8854-7CA3F6EED12B}" srcOrd="2" destOrd="0" presId="urn:microsoft.com/office/officeart/2005/8/layout/hierarchy4"/>
    <dgm:cxn modelId="{3F100FD2-5853-4A66-B0C4-33FC0EC6CC15}" type="presParOf" srcId="{C5F9FE69-62ED-4CB3-8854-7CA3F6EED12B}" destId="{011772A6-6118-4AA5-B81D-B55834DF76B9}" srcOrd="0" destOrd="0" presId="urn:microsoft.com/office/officeart/2005/8/layout/hierarchy4"/>
    <dgm:cxn modelId="{69802D6B-202E-4724-9A7F-3DCE7A9BDB4D}" type="presParOf" srcId="{C5F9FE69-62ED-4CB3-8854-7CA3F6EED12B}" destId="{E9EF1222-D34C-4E29-9B59-5D574800D456}" srcOrd="1"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70227D6-C822-4231-9543-1C00233B2F0D}" type="doc">
      <dgm:prSet loTypeId="urn:microsoft.com/office/officeart/2005/8/layout/radial3" loCatId="cycle" qsTypeId="urn:microsoft.com/office/officeart/2005/8/quickstyle/3d3" qsCatId="3D" csTypeId="urn:microsoft.com/office/officeart/2005/8/colors/accent1_2#4" csCatId="accent1" phldr="1"/>
      <dgm:spPr/>
    </dgm:pt>
    <dgm:pt modelId="{4B2BA23E-B89C-4229-B68F-974B80671565}">
      <dgm:prSet/>
      <dgm:spPr>
        <a:solidFill>
          <a:schemeClr val="accent2">
            <a:alpha val="5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pitchFamily="34" charset="0"/>
              <a:cs typeface="Arial" pitchFamily="34" charset="0"/>
            </a:rPr>
            <a:t>Requisitos de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Arial" pitchFamily="34" charset="0"/>
              <a:cs typeface="Arial" pitchFamily="34" charset="0"/>
            </a:rPr>
            <a:t>la oferta</a:t>
          </a:r>
        </a:p>
      </dgm:t>
    </dgm:pt>
    <dgm:pt modelId="{696E2542-BB27-446E-8435-EE3E7148695F}" type="parTrans" cxnId="{4EE20B06-F947-46D6-81DA-A7260C0D796C}">
      <dgm:prSet/>
      <dgm:spPr/>
      <dgm:t>
        <a:bodyPr/>
        <a:lstStyle/>
        <a:p>
          <a:endParaRPr lang="es-CR"/>
        </a:p>
      </dgm:t>
    </dgm:pt>
    <dgm:pt modelId="{91339868-3B26-4861-B38F-6CE3246D5541}" type="sibTrans" cxnId="{4EE20B06-F947-46D6-81DA-A7260C0D796C}">
      <dgm:prSet/>
      <dgm:spPr/>
      <dgm:t>
        <a:bodyPr/>
        <a:lstStyle/>
        <a:p>
          <a:endParaRPr lang="es-CR"/>
        </a:p>
      </dgm:t>
    </dgm:pt>
    <dgm:pt modelId="{C3142AB1-C3FE-4A0C-9D14-9EA25EE4B539}">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Formales</a:t>
          </a:r>
        </a:p>
      </dgm:t>
    </dgm:pt>
    <dgm:pt modelId="{C6B73CD5-B118-4DC4-AAE3-C596081AD585}" type="parTrans" cxnId="{6EA9EA35-A152-4017-A37C-8ED3AC735772}">
      <dgm:prSet/>
      <dgm:spPr/>
      <dgm:t>
        <a:bodyPr/>
        <a:lstStyle/>
        <a:p>
          <a:endParaRPr lang="es-CR"/>
        </a:p>
      </dgm:t>
    </dgm:pt>
    <dgm:pt modelId="{61A9B2F0-EE32-4425-8952-7E347912F8AF}" type="sibTrans" cxnId="{6EA9EA35-A152-4017-A37C-8ED3AC735772}">
      <dgm:prSet/>
      <dgm:spPr/>
      <dgm:t>
        <a:bodyPr/>
        <a:lstStyle/>
        <a:p>
          <a:endParaRPr lang="es-CR"/>
        </a:p>
      </dgm:t>
    </dgm:pt>
    <dgm:pt modelId="{6BE55F0C-5951-45AA-A380-5E53A517E88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Comerciales</a:t>
          </a:r>
        </a:p>
      </dgm:t>
    </dgm:pt>
    <dgm:pt modelId="{C5592558-1941-4C14-B281-0686ED57AFAC}" type="parTrans" cxnId="{6623FBD8-838F-4429-ADED-461146E84A3B}">
      <dgm:prSet/>
      <dgm:spPr/>
      <dgm:t>
        <a:bodyPr/>
        <a:lstStyle/>
        <a:p>
          <a:endParaRPr lang="es-CR"/>
        </a:p>
      </dgm:t>
    </dgm:pt>
    <dgm:pt modelId="{EA302D0F-0732-4675-9598-FECCF94410E5}" type="sibTrans" cxnId="{6623FBD8-838F-4429-ADED-461146E84A3B}">
      <dgm:prSet/>
      <dgm:spPr/>
      <dgm:t>
        <a:bodyPr/>
        <a:lstStyle/>
        <a:p>
          <a:endParaRPr lang="es-CR"/>
        </a:p>
      </dgm:t>
    </dgm:pt>
    <dgm:pt modelId="{DBED57B6-5ED9-4013-9E4D-22FE0F3052C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Técnicos</a:t>
          </a:r>
        </a:p>
      </dgm:t>
    </dgm:pt>
    <dgm:pt modelId="{AA67A8A7-B5C0-4DD1-9BE2-9F79EE279AE8}" type="parTrans" cxnId="{4B5175E5-80F1-4572-8C4E-24D6C5C0233B}">
      <dgm:prSet/>
      <dgm:spPr/>
      <dgm:t>
        <a:bodyPr/>
        <a:lstStyle/>
        <a:p>
          <a:endParaRPr lang="es-CR"/>
        </a:p>
      </dgm:t>
    </dgm:pt>
    <dgm:pt modelId="{4B843383-7B7D-45CE-A9EA-45B966E80FD8}" type="sibTrans" cxnId="{4B5175E5-80F1-4572-8C4E-24D6C5C0233B}">
      <dgm:prSet/>
      <dgm:spPr/>
      <dgm:t>
        <a:bodyPr/>
        <a:lstStyle/>
        <a:p>
          <a:endParaRPr lang="es-CR"/>
        </a:p>
      </dgm:t>
    </dgm:pt>
    <dgm:pt modelId="{0C1C0FA6-3638-488D-A7CB-D55E8DAB3DC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Legales</a:t>
          </a:r>
        </a:p>
      </dgm:t>
    </dgm:pt>
    <dgm:pt modelId="{25DB5B19-9C00-4213-BAFD-2965AD4F59B8}" type="parTrans" cxnId="{2A2D21FA-6B71-4F11-B78C-D4F7E5552BEB}">
      <dgm:prSet/>
      <dgm:spPr/>
      <dgm:t>
        <a:bodyPr/>
        <a:lstStyle/>
        <a:p>
          <a:endParaRPr lang="es-CR"/>
        </a:p>
      </dgm:t>
    </dgm:pt>
    <dgm:pt modelId="{9DFF701B-19D5-4BF1-841E-CF8EB0C5A0BF}" type="sibTrans" cxnId="{2A2D21FA-6B71-4F11-B78C-D4F7E5552BEB}">
      <dgm:prSet/>
      <dgm:spPr/>
      <dgm:t>
        <a:bodyPr/>
        <a:lstStyle/>
        <a:p>
          <a:endParaRPr lang="es-CR"/>
        </a:p>
      </dgm:t>
    </dgm:pt>
    <dgm:pt modelId="{D6CEF08B-F0D5-4DAC-A653-2A7095D1C51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Otros</a:t>
          </a:r>
        </a:p>
      </dgm:t>
    </dgm:pt>
    <dgm:pt modelId="{E67301D7-AD1D-49BA-A7C0-1420207295B8}" type="parTrans" cxnId="{FFA010EC-B3BE-4052-991B-EE7C8F0EE98F}">
      <dgm:prSet/>
      <dgm:spPr/>
      <dgm:t>
        <a:bodyPr/>
        <a:lstStyle/>
        <a:p>
          <a:endParaRPr lang="es-CR"/>
        </a:p>
      </dgm:t>
    </dgm:pt>
    <dgm:pt modelId="{6520CC84-24FB-43AD-B8F2-78F4EC7679E0}" type="sibTrans" cxnId="{FFA010EC-B3BE-4052-991B-EE7C8F0EE98F}">
      <dgm:prSet/>
      <dgm:spPr/>
      <dgm:t>
        <a:bodyPr/>
        <a:lstStyle/>
        <a:p>
          <a:endParaRPr lang="es-CR"/>
        </a:p>
      </dgm:t>
    </dgm:pt>
    <dgm:pt modelId="{1BF57DC6-0D1C-4B27-B34A-DCD445BAFBC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solidFill>
                <a:schemeClr val="tx1"/>
              </a:solidFill>
              <a:effectLst/>
              <a:latin typeface="Times New Roman" pitchFamily="18" charset="0"/>
            </a:rPr>
            <a:t>Sustanciales</a:t>
          </a:r>
        </a:p>
      </dgm:t>
    </dgm:pt>
    <dgm:pt modelId="{4E622EAF-5FE5-4B84-9238-A774CC67F38D}" type="parTrans" cxnId="{FC14C6B2-3B32-4196-B7C6-FB26FA51E40C}">
      <dgm:prSet/>
      <dgm:spPr/>
      <dgm:t>
        <a:bodyPr/>
        <a:lstStyle/>
        <a:p>
          <a:endParaRPr lang="es-CR"/>
        </a:p>
      </dgm:t>
    </dgm:pt>
    <dgm:pt modelId="{6DE27F6F-C76C-4CD0-A465-BCB0CDEDD3D7}" type="sibTrans" cxnId="{FC14C6B2-3B32-4196-B7C6-FB26FA51E40C}">
      <dgm:prSet/>
      <dgm:spPr/>
      <dgm:t>
        <a:bodyPr/>
        <a:lstStyle/>
        <a:p>
          <a:endParaRPr lang="es-CR"/>
        </a:p>
      </dgm:t>
    </dgm:pt>
    <dgm:pt modelId="{CEB50A0C-2066-437E-B5E5-8D12D9A96D6B}" type="pres">
      <dgm:prSet presAssocID="{370227D6-C822-4231-9543-1C00233B2F0D}" presName="composite" presStyleCnt="0">
        <dgm:presLayoutVars>
          <dgm:chMax val="1"/>
          <dgm:dir/>
          <dgm:resizeHandles val="exact"/>
        </dgm:presLayoutVars>
      </dgm:prSet>
      <dgm:spPr/>
    </dgm:pt>
    <dgm:pt modelId="{C4D662FA-21E4-4608-AA27-79ED10C10F5B}" type="pres">
      <dgm:prSet presAssocID="{370227D6-C822-4231-9543-1C00233B2F0D}" presName="radial" presStyleCnt="0">
        <dgm:presLayoutVars>
          <dgm:animLvl val="ctr"/>
        </dgm:presLayoutVars>
      </dgm:prSet>
      <dgm:spPr/>
    </dgm:pt>
    <dgm:pt modelId="{67F492FF-1234-4B97-9FA9-F9C2C6EA2946}" type="pres">
      <dgm:prSet presAssocID="{4B2BA23E-B89C-4229-B68F-974B80671565}" presName="centerShape" presStyleLbl="vennNode1" presStyleIdx="0" presStyleCnt="7"/>
      <dgm:spPr/>
      <dgm:t>
        <a:bodyPr/>
        <a:lstStyle/>
        <a:p>
          <a:endParaRPr lang="en-US"/>
        </a:p>
      </dgm:t>
    </dgm:pt>
    <dgm:pt modelId="{3DD3A976-5C66-49BF-8349-9D63136747CD}" type="pres">
      <dgm:prSet presAssocID="{C3142AB1-C3FE-4A0C-9D14-9EA25EE4B539}" presName="node" presStyleLbl="vennNode1" presStyleIdx="1" presStyleCnt="7">
        <dgm:presLayoutVars>
          <dgm:bulletEnabled val="1"/>
        </dgm:presLayoutVars>
      </dgm:prSet>
      <dgm:spPr/>
      <dgm:t>
        <a:bodyPr/>
        <a:lstStyle/>
        <a:p>
          <a:endParaRPr lang="en-US"/>
        </a:p>
      </dgm:t>
    </dgm:pt>
    <dgm:pt modelId="{98F8496B-11F3-46C6-A549-8BA2467646FE}" type="pres">
      <dgm:prSet presAssocID="{6BE55F0C-5951-45AA-A380-5E53A517E88D}" presName="node" presStyleLbl="vennNode1" presStyleIdx="2" presStyleCnt="7" custRadScaleRad="98241" custRadScaleInc="-3499">
        <dgm:presLayoutVars>
          <dgm:bulletEnabled val="1"/>
        </dgm:presLayoutVars>
      </dgm:prSet>
      <dgm:spPr/>
      <dgm:t>
        <a:bodyPr/>
        <a:lstStyle/>
        <a:p>
          <a:endParaRPr lang="en-US"/>
        </a:p>
      </dgm:t>
    </dgm:pt>
    <dgm:pt modelId="{C0B3D46F-7B80-42CE-901D-EBE21033C719}" type="pres">
      <dgm:prSet presAssocID="{DBED57B6-5ED9-4013-9E4D-22FE0F3052C6}" presName="node" presStyleLbl="vennNode1" presStyleIdx="3" presStyleCnt="7">
        <dgm:presLayoutVars>
          <dgm:bulletEnabled val="1"/>
        </dgm:presLayoutVars>
      </dgm:prSet>
      <dgm:spPr/>
      <dgm:t>
        <a:bodyPr/>
        <a:lstStyle/>
        <a:p>
          <a:endParaRPr lang="en-US"/>
        </a:p>
      </dgm:t>
    </dgm:pt>
    <dgm:pt modelId="{D4206CDE-AB6D-44E2-A6C1-9AFA486D849C}" type="pres">
      <dgm:prSet presAssocID="{0C1C0FA6-3638-488D-A7CB-D55E8DAB3DC0}" presName="node" presStyleLbl="vennNode1" presStyleIdx="4" presStyleCnt="7">
        <dgm:presLayoutVars>
          <dgm:bulletEnabled val="1"/>
        </dgm:presLayoutVars>
      </dgm:prSet>
      <dgm:spPr/>
      <dgm:t>
        <a:bodyPr/>
        <a:lstStyle/>
        <a:p>
          <a:endParaRPr lang="en-US"/>
        </a:p>
      </dgm:t>
    </dgm:pt>
    <dgm:pt modelId="{1462C8F8-CECD-4985-B4DD-66097A0373EC}" type="pres">
      <dgm:prSet presAssocID="{D6CEF08B-F0D5-4DAC-A653-2A7095D1C51E}" presName="node" presStyleLbl="vennNode1" presStyleIdx="5" presStyleCnt="7" custRadScaleRad="102793" custRadScaleInc="2109">
        <dgm:presLayoutVars>
          <dgm:bulletEnabled val="1"/>
        </dgm:presLayoutVars>
      </dgm:prSet>
      <dgm:spPr/>
      <dgm:t>
        <a:bodyPr/>
        <a:lstStyle/>
        <a:p>
          <a:endParaRPr lang="en-US"/>
        </a:p>
      </dgm:t>
    </dgm:pt>
    <dgm:pt modelId="{AD92DB1E-BC5E-47C9-BB88-7651B51AC092}" type="pres">
      <dgm:prSet presAssocID="{1BF57DC6-0D1C-4B27-B34A-DCD445BAFBC4}" presName="node" presStyleLbl="vennNode1" presStyleIdx="6" presStyleCnt="7" custRadScaleRad="102696" custRadScaleInc="-2274">
        <dgm:presLayoutVars>
          <dgm:bulletEnabled val="1"/>
        </dgm:presLayoutVars>
      </dgm:prSet>
      <dgm:spPr/>
      <dgm:t>
        <a:bodyPr/>
        <a:lstStyle/>
        <a:p>
          <a:endParaRPr lang="en-US"/>
        </a:p>
      </dgm:t>
    </dgm:pt>
  </dgm:ptLst>
  <dgm:cxnLst>
    <dgm:cxn modelId="{6EA9EA35-A152-4017-A37C-8ED3AC735772}" srcId="{4B2BA23E-B89C-4229-B68F-974B80671565}" destId="{C3142AB1-C3FE-4A0C-9D14-9EA25EE4B539}" srcOrd="0" destOrd="0" parTransId="{C6B73CD5-B118-4DC4-AAE3-C596081AD585}" sibTransId="{61A9B2F0-EE32-4425-8952-7E347912F8AF}"/>
    <dgm:cxn modelId="{2A2D21FA-6B71-4F11-B78C-D4F7E5552BEB}" srcId="{4B2BA23E-B89C-4229-B68F-974B80671565}" destId="{0C1C0FA6-3638-488D-A7CB-D55E8DAB3DC0}" srcOrd="3" destOrd="0" parTransId="{25DB5B19-9C00-4213-BAFD-2965AD4F59B8}" sibTransId="{9DFF701B-19D5-4BF1-841E-CF8EB0C5A0BF}"/>
    <dgm:cxn modelId="{5A15C862-ED3E-4E21-B5DC-222F40E4A70F}" type="presOf" srcId="{1BF57DC6-0D1C-4B27-B34A-DCD445BAFBC4}" destId="{AD92DB1E-BC5E-47C9-BB88-7651B51AC092}" srcOrd="0" destOrd="0" presId="urn:microsoft.com/office/officeart/2005/8/layout/radial3"/>
    <dgm:cxn modelId="{FC14C6B2-3B32-4196-B7C6-FB26FA51E40C}" srcId="{4B2BA23E-B89C-4229-B68F-974B80671565}" destId="{1BF57DC6-0D1C-4B27-B34A-DCD445BAFBC4}" srcOrd="5" destOrd="0" parTransId="{4E622EAF-5FE5-4B84-9238-A774CC67F38D}" sibTransId="{6DE27F6F-C76C-4CD0-A465-BCB0CDEDD3D7}"/>
    <dgm:cxn modelId="{FFA010EC-B3BE-4052-991B-EE7C8F0EE98F}" srcId="{4B2BA23E-B89C-4229-B68F-974B80671565}" destId="{D6CEF08B-F0D5-4DAC-A653-2A7095D1C51E}" srcOrd="4" destOrd="0" parTransId="{E67301D7-AD1D-49BA-A7C0-1420207295B8}" sibTransId="{6520CC84-24FB-43AD-B8F2-78F4EC7679E0}"/>
    <dgm:cxn modelId="{1128B759-8E0A-4C93-8BA3-0BFCFB6E8700}" type="presOf" srcId="{D6CEF08B-F0D5-4DAC-A653-2A7095D1C51E}" destId="{1462C8F8-CECD-4985-B4DD-66097A0373EC}" srcOrd="0" destOrd="0" presId="urn:microsoft.com/office/officeart/2005/8/layout/radial3"/>
    <dgm:cxn modelId="{6623FBD8-838F-4429-ADED-461146E84A3B}" srcId="{4B2BA23E-B89C-4229-B68F-974B80671565}" destId="{6BE55F0C-5951-45AA-A380-5E53A517E88D}" srcOrd="1" destOrd="0" parTransId="{C5592558-1941-4C14-B281-0686ED57AFAC}" sibTransId="{EA302D0F-0732-4675-9598-FECCF94410E5}"/>
    <dgm:cxn modelId="{8DFF3A11-B9EF-44EB-9A20-D0537344CD72}" type="presOf" srcId="{C3142AB1-C3FE-4A0C-9D14-9EA25EE4B539}" destId="{3DD3A976-5C66-49BF-8349-9D63136747CD}" srcOrd="0" destOrd="0" presId="urn:microsoft.com/office/officeart/2005/8/layout/radial3"/>
    <dgm:cxn modelId="{3303FD82-7BB1-47E8-8CAD-A641CE3DDFE6}" type="presOf" srcId="{6BE55F0C-5951-45AA-A380-5E53A517E88D}" destId="{98F8496B-11F3-46C6-A549-8BA2467646FE}" srcOrd="0" destOrd="0" presId="urn:microsoft.com/office/officeart/2005/8/layout/radial3"/>
    <dgm:cxn modelId="{C90AEB77-37E9-4521-9737-1233297D3223}" type="presOf" srcId="{0C1C0FA6-3638-488D-A7CB-D55E8DAB3DC0}" destId="{D4206CDE-AB6D-44E2-A6C1-9AFA486D849C}" srcOrd="0" destOrd="0" presId="urn:microsoft.com/office/officeart/2005/8/layout/radial3"/>
    <dgm:cxn modelId="{4EE20B06-F947-46D6-81DA-A7260C0D796C}" srcId="{370227D6-C822-4231-9543-1C00233B2F0D}" destId="{4B2BA23E-B89C-4229-B68F-974B80671565}" srcOrd="0" destOrd="0" parTransId="{696E2542-BB27-446E-8435-EE3E7148695F}" sibTransId="{91339868-3B26-4861-B38F-6CE3246D5541}"/>
    <dgm:cxn modelId="{B0B1D268-70D6-4C11-89E4-3552C519AFDB}" type="presOf" srcId="{DBED57B6-5ED9-4013-9E4D-22FE0F3052C6}" destId="{C0B3D46F-7B80-42CE-901D-EBE21033C719}" srcOrd="0" destOrd="0" presId="urn:microsoft.com/office/officeart/2005/8/layout/radial3"/>
    <dgm:cxn modelId="{B67F4328-6A6C-4B65-B6C6-5AB3369D2715}" type="presOf" srcId="{4B2BA23E-B89C-4229-B68F-974B80671565}" destId="{67F492FF-1234-4B97-9FA9-F9C2C6EA2946}" srcOrd="0" destOrd="0" presId="urn:microsoft.com/office/officeart/2005/8/layout/radial3"/>
    <dgm:cxn modelId="{EED5C002-CC61-41F2-A8FA-E6C8EB712963}" type="presOf" srcId="{370227D6-C822-4231-9543-1C00233B2F0D}" destId="{CEB50A0C-2066-437E-B5E5-8D12D9A96D6B}" srcOrd="0" destOrd="0" presId="urn:microsoft.com/office/officeart/2005/8/layout/radial3"/>
    <dgm:cxn modelId="{4B5175E5-80F1-4572-8C4E-24D6C5C0233B}" srcId="{4B2BA23E-B89C-4229-B68F-974B80671565}" destId="{DBED57B6-5ED9-4013-9E4D-22FE0F3052C6}" srcOrd="2" destOrd="0" parTransId="{AA67A8A7-B5C0-4DD1-9BE2-9F79EE279AE8}" sibTransId="{4B843383-7B7D-45CE-A9EA-45B966E80FD8}"/>
    <dgm:cxn modelId="{6E373852-0774-480E-9A13-F0C8A3CEC510}" type="presParOf" srcId="{CEB50A0C-2066-437E-B5E5-8D12D9A96D6B}" destId="{C4D662FA-21E4-4608-AA27-79ED10C10F5B}" srcOrd="0" destOrd="0" presId="urn:microsoft.com/office/officeart/2005/8/layout/radial3"/>
    <dgm:cxn modelId="{7D715C0D-3542-4576-95BC-12AE4AB2273E}" type="presParOf" srcId="{C4D662FA-21E4-4608-AA27-79ED10C10F5B}" destId="{67F492FF-1234-4B97-9FA9-F9C2C6EA2946}" srcOrd="0" destOrd="0" presId="urn:microsoft.com/office/officeart/2005/8/layout/radial3"/>
    <dgm:cxn modelId="{6987B786-2549-4681-A19A-7980A8BF98A3}" type="presParOf" srcId="{C4D662FA-21E4-4608-AA27-79ED10C10F5B}" destId="{3DD3A976-5C66-49BF-8349-9D63136747CD}" srcOrd="1" destOrd="0" presId="urn:microsoft.com/office/officeart/2005/8/layout/radial3"/>
    <dgm:cxn modelId="{34D814B2-9E21-4CC7-864D-9A85BCC6FF0B}" type="presParOf" srcId="{C4D662FA-21E4-4608-AA27-79ED10C10F5B}" destId="{98F8496B-11F3-46C6-A549-8BA2467646FE}" srcOrd="2" destOrd="0" presId="urn:microsoft.com/office/officeart/2005/8/layout/radial3"/>
    <dgm:cxn modelId="{830D372F-CB57-49AB-8821-136CD5631F67}" type="presParOf" srcId="{C4D662FA-21E4-4608-AA27-79ED10C10F5B}" destId="{C0B3D46F-7B80-42CE-901D-EBE21033C719}" srcOrd="3" destOrd="0" presId="urn:microsoft.com/office/officeart/2005/8/layout/radial3"/>
    <dgm:cxn modelId="{13266361-13F8-4FD9-9136-B620B463D823}" type="presParOf" srcId="{C4D662FA-21E4-4608-AA27-79ED10C10F5B}" destId="{D4206CDE-AB6D-44E2-A6C1-9AFA486D849C}" srcOrd="4" destOrd="0" presId="urn:microsoft.com/office/officeart/2005/8/layout/radial3"/>
    <dgm:cxn modelId="{F6B7A9DE-A7D9-4090-86CB-D27C88711995}" type="presParOf" srcId="{C4D662FA-21E4-4608-AA27-79ED10C10F5B}" destId="{1462C8F8-CECD-4985-B4DD-66097A0373EC}" srcOrd="5" destOrd="0" presId="urn:microsoft.com/office/officeart/2005/8/layout/radial3"/>
    <dgm:cxn modelId="{C9A820D1-9FD9-42BD-B714-D0A2DCF2CEA9}" type="presParOf" srcId="{C4D662FA-21E4-4608-AA27-79ED10C10F5B}" destId="{AD92DB1E-BC5E-47C9-BB88-7651B51AC092}" srcOrd="6"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D46A300-1F52-457A-AAB0-63DE67EDE7A0}" type="doc">
      <dgm:prSet loTypeId="urn:microsoft.com/office/officeart/2005/8/layout/hProcess4" loCatId="process" qsTypeId="urn:microsoft.com/office/officeart/2005/8/quickstyle/simple1#2" qsCatId="simple" csTypeId="urn:microsoft.com/office/officeart/2005/8/colors/accent1_2#5" csCatId="accent1" phldr="1"/>
      <dgm:spPr/>
      <dgm:t>
        <a:bodyPr/>
        <a:lstStyle/>
        <a:p>
          <a:endParaRPr lang="es-CR"/>
        </a:p>
      </dgm:t>
    </dgm:pt>
    <dgm:pt modelId="{E52BD85E-373E-4E69-94AE-B5A9138B0E50}">
      <dgm:prSet phldrT="[Texto]" custT="1"/>
      <dgm:spPr>
        <a:solidFill>
          <a:schemeClr val="accent2">
            <a:lumMod val="60000"/>
            <a:lumOff val="40000"/>
          </a:schemeClr>
        </a:solidFill>
      </dgm:spPr>
      <dgm:t>
        <a:bodyPr/>
        <a:lstStyle/>
        <a:p>
          <a:r>
            <a:rPr lang="es-CR" sz="2800" dirty="0" smtClean="0"/>
            <a:t>Administrativo</a:t>
          </a:r>
          <a:endParaRPr lang="es-CR" sz="2800" dirty="0"/>
        </a:p>
      </dgm:t>
    </dgm:pt>
    <dgm:pt modelId="{4CCC4330-D1D1-4F19-A1BE-53B3DAE66504}" type="parTrans" cxnId="{A29827E9-0CAA-426E-80B1-73DFE40B7E34}">
      <dgm:prSet/>
      <dgm:spPr/>
      <dgm:t>
        <a:bodyPr/>
        <a:lstStyle/>
        <a:p>
          <a:endParaRPr lang="es-CR" sz="2400"/>
        </a:p>
      </dgm:t>
    </dgm:pt>
    <dgm:pt modelId="{26A78F48-B254-4177-A497-B5F03CF74E1F}" type="sibTrans" cxnId="{A29827E9-0CAA-426E-80B1-73DFE40B7E34}">
      <dgm:prSet/>
      <dgm:spPr/>
      <dgm:t>
        <a:bodyPr/>
        <a:lstStyle/>
        <a:p>
          <a:endParaRPr lang="es-CR" sz="2400"/>
        </a:p>
      </dgm:t>
    </dgm:pt>
    <dgm:pt modelId="{01761E5D-58DB-4D7C-AB0D-409FB89F9420}">
      <dgm:prSet phldrT="[Texto]" custT="1"/>
      <dgm:spPr/>
      <dgm:t>
        <a:bodyPr/>
        <a:lstStyle/>
        <a:p>
          <a:r>
            <a:rPr lang="es-CR" sz="2400" dirty="0" smtClean="0"/>
            <a:t>Formas y formalidades</a:t>
          </a:r>
          <a:endParaRPr lang="es-CR" sz="2400" dirty="0"/>
        </a:p>
      </dgm:t>
    </dgm:pt>
    <dgm:pt modelId="{01EABC2A-FF26-4056-B201-C5D66EF336BE}" type="parTrans" cxnId="{902A0758-89D3-4B0C-841A-0D192835934C}">
      <dgm:prSet/>
      <dgm:spPr/>
      <dgm:t>
        <a:bodyPr/>
        <a:lstStyle/>
        <a:p>
          <a:endParaRPr lang="es-CR" sz="2400"/>
        </a:p>
      </dgm:t>
    </dgm:pt>
    <dgm:pt modelId="{2EA04633-E487-4C9A-B395-63ECFB268F50}" type="sibTrans" cxnId="{902A0758-89D3-4B0C-841A-0D192835934C}">
      <dgm:prSet/>
      <dgm:spPr/>
      <dgm:t>
        <a:bodyPr/>
        <a:lstStyle/>
        <a:p>
          <a:endParaRPr lang="es-CR" sz="2400"/>
        </a:p>
      </dgm:t>
    </dgm:pt>
    <dgm:pt modelId="{2A670F61-EB5B-4E20-B77A-F42DA93C9EA3}">
      <dgm:prSet phldrT="[Texto]" custT="1"/>
      <dgm:spPr>
        <a:solidFill>
          <a:schemeClr val="accent2">
            <a:lumMod val="60000"/>
            <a:lumOff val="40000"/>
          </a:schemeClr>
        </a:solidFill>
      </dgm:spPr>
      <dgm:t>
        <a:bodyPr/>
        <a:lstStyle/>
        <a:p>
          <a:r>
            <a:rPr lang="es-CR" sz="3200" dirty="0" smtClean="0"/>
            <a:t>Técnico</a:t>
          </a:r>
          <a:endParaRPr lang="es-CR" sz="3200" dirty="0"/>
        </a:p>
      </dgm:t>
    </dgm:pt>
    <dgm:pt modelId="{9D91EC6D-F287-407D-B1B9-7C55275CFC96}" type="parTrans" cxnId="{D5AE19B6-BD39-4B9C-9ABE-4FA57A253463}">
      <dgm:prSet/>
      <dgm:spPr/>
      <dgm:t>
        <a:bodyPr/>
        <a:lstStyle/>
        <a:p>
          <a:endParaRPr lang="es-CR" sz="2400"/>
        </a:p>
      </dgm:t>
    </dgm:pt>
    <dgm:pt modelId="{D3284D20-D187-4675-B927-C6DA1BE14C2E}" type="sibTrans" cxnId="{D5AE19B6-BD39-4B9C-9ABE-4FA57A253463}">
      <dgm:prSet/>
      <dgm:spPr/>
      <dgm:t>
        <a:bodyPr/>
        <a:lstStyle/>
        <a:p>
          <a:endParaRPr lang="es-CR" sz="2400"/>
        </a:p>
      </dgm:t>
    </dgm:pt>
    <dgm:pt modelId="{D0DE4450-F2AE-4561-8817-94FAB4984D38}">
      <dgm:prSet phldrT="[Texto]" custT="1"/>
      <dgm:spPr/>
      <dgm:t>
        <a:bodyPr/>
        <a:lstStyle/>
        <a:p>
          <a:r>
            <a:rPr lang="es-CR" sz="2400" dirty="0" smtClean="0"/>
            <a:t>Especificaciones</a:t>
          </a:r>
          <a:endParaRPr lang="es-CR" sz="2400" dirty="0"/>
        </a:p>
      </dgm:t>
    </dgm:pt>
    <dgm:pt modelId="{E59324C3-3AD1-40D1-A633-66D116BCD678}" type="parTrans" cxnId="{754A040D-13C5-49A8-83F0-E1FC0BC8545C}">
      <dgm:prSet/>
      <dgm:spPr/>
      <dgm:t>
        <a:bodyPr/>
        <a:lstStyle/>
        <a:p>
          <a:endParaRPr lang="es-CR" sz="2400"/>
        </a:p>
      </dgm:t>
    </dgm:pt>
    <dgm:pt modelId="{538DFB4B-42DC-4EC8-86F3-FB40FA08AD57}" type="sibTrans" cxnId="{754A040D-13C5-49A8-83F0-E1FC0BC8545C}">
      <dgm:prSet/>
      <dgm:spPr/>
      <dgm:t>
        <a:bodyPr/>
        <a:lstStyle/>
        <a:p>
          <a:endParaRPr lang="es-CR" sz="2400"/>
        </a:p>
      </dgm:t>
    </dgm:pt>
    <dgm:pt modelId="{B899120B-5993-4573-85DA-339258C470E1}">
      <dgm:prSet phldrT="[Texto]" custT="1"/>
      <dgm:spPr>
        <a:solidFill>
          <a:schemeClr val="accent2">
            <a:lumMod val="60000"/>
            <a:lumOff val="40000"/>
          </a:schemeClr>
        </a:solidFill>
      </dgm:spPr>
      <dgm:t>
        <a:bodyPr/>
        <a:lstStyle/>
        <a:p>
          <a:r>
            <a:rPr lang="es-CR" sz="3200" dirty="0" smtClean="0"/>
            <a:t>Financiero</a:t>
          </a:r>
          <a:endParaRPr lang="es-CR" sz="3200" dirty="0"/>
        </a:p>
      </dgm:t>
    </dgm:pt>
    <dgm:pt modelId="{00609C36-695E-479F-B920-74F7DF6699AD}" type="parTrans" cxnId="{10ADD7F7-7329-4BDC-AF84-CBCC84848885}">
      <dgm:prSet/>
      <dgm:spPr/>
      <dgm:t>
        <a:bodyPr/>
        <a:lstStyle/>
        <a:p>
          <a:endParaRPr lang="es-CR" sz="2400"/>
        </a:p>
      </dgm:t>
    </dgm:pt>
    <dgm:pt modelId="{FAAEE916-E4C1-4670-889C-3D50CC8C6EBB}" type="sibTrans" cxnId="{10ADD7F7-7329-4BDC-AF84-CBCC84848885}">
      <dgm:prSet/>
      <dgm:spPr/>
      <dgm:t>
        <a:bodyPr/>
        <a:lstStyle/>
        <a:p>
          <a:endParaRPr lang="es-CR" sz="2400"/>
        </a:p>
      </dgm:t>
    </dgm:pt>
    <dgm:pt modelId="{DECD83A0-80CB-49C9-AD0D-91F78E8B1885}">
      <dgm:prSet phldrT="[Texto]" custT="1"/>
      <dgm:spPr/>
      <dgm:t>
        <a:bodyPr/>
        <a:lstStyle/>
        <a:p>
          <a:r>
            <a:rPr lang="es-CR" sz="2400" dirty="0" smtClean="0"/>
            <a:t>Razonabilidad de precios</a:t>
          </a:r>
          <a:endParaRPr lang="es-CR" sz="2400" dirty="0"/>
        </a:p>
      </dgm:t>
    </dgm:pt>
    <dgm:pt modelId="{1E43962D-D0B2-4110-A86E-6369B18C9754}" type="parTrans" cxnId="{948A97FD-AF66-43DD-9FBF-FF4EB3D1AEFF}">
      <dgm:prSet/>
      <dgm:spPr/>
      <dgm:t>
        <a:bodyPr/>
        <a:lstStyle/>
        <a:p>
          <a:endParaRPr lang="es-CR" sz="2400"/>
        </a:p>
      </dgm:t>
    </dgm:pt>
    <dgm:pt modelId="{05CAD253-A0C1-46EB-92B2-ABFF204C7EF5}" type="sibTrans" cxnId="{948A97FD-AF66-43DD-9FBF-FF4EB3D1AEFF}">
      <dgm:prSet/>
      <dgm:spPr/>
      <dgm:t>
        <a:bodyPr/>
        <a:lstStyle/>
        <a:p>
          <a:endParaRPr lang="es-CR" sz="2400"/>
        </a:p>
      </dgm:t>
    </dgm:pt>
    <dgm:pt modelId="{91D9FFF0-5DFF-474D-9ACC-1E09A005329D}">
      <dgm:prSet phldrT="[Texto]" custT="1"/>
      <dgm:spPr/>
      <dgm:t>
        <a:bodyPr/>
        <a:lstStyle/>
        <a:p>
          <a:r>
            <a:rPr lang="es-CR" sz="2400" dirty="0" smtClean="0"/>
            <a:t>Presupuesto</a:t>
          </a:r>
          <a:endParaRPr lang="es-CR" sz="2400" dirty="0"/>
        </a:p>
      </dgm:t>
    </dgm:pt>
    <dgm:pt modelId="{9E417220-D010-41AF-91F1-4C807D293CCC}" type="parTrans" cxnId="{FEF9071B-9848-44CC-A8D2-5679DF05F240}">
      <dgm:prSet/>
      <dgm:spPr/>
      <dgm:t>
        <a:bodyPr/>
        <a:lstStyle/>
        <a:p>
          <a:endParaRPr lang="es-CR" sz="2400"/>
        </a:p>
      </dgm:t>
    </dgm:pt>
    <dgm:pt modelId="{383E5498-EF01-4A96-829D-7E6278C1280E}" type="sibTrans" cxnId="{FEF9071B-9848-44CC-A8D2-5679DF05F240}">
      <dgm:prSet/>
      <dgm:spPr/>
      <dgm:t>
        <a:bodyPr/>
        <a:lstStyle/>
        <a:p>
          <a:endParaRPr lang="es-CR" sz="2400"/>
        </a:p>
      </dgm:t>
    </dgm:pt>
    <dgm:pt modelId="{1ADB64DC-773C-4E78-849E-17C36F33196B}">
      <dgm:prSet phldrT="[Texto]" custT="1"/>
      <dgm:spPr/>
      <dgm:t>
        <a:bodyPr/>
        <a:lstStyle/>
        <a:p>
          <a:r>
            <a:rPr lang="es-CR" sz="2400" dirty="0" smtClean="0"/>
            <a:t>Muestras</a:t>
          </a:r>
          <a:endParaRPr lang="es-CR" sz="2400" dirty="0"/>
        </a:p>
      </dgm:t>
    </dgm:pt>
    <dgm:pt modelId="{FFFD4E72-0353-4248-8BB4-99B285970702}" type="parTrans" cxnId="{765ABAFA-2E67-42A2-ACF4-B10AE354A3AA}">
      <dgm:prSet/>
      <dgm:spPr/>
      <dgm:t>
        <a:bodyPr/>
        <a:lstStyle/>
        <a:p>
          <a:endParaRPr lang="es-CR" sz="2400"/>
        </a:p>
      </dgm:t>
    </dgm:pt>
    <dgm:pt modelId="{BDB432F2-3B31-4BC6-9ACF-00D3739F869F}" type="sibTrans" cxnId="{765ABAFA-2E67-42A2-ACF4-B10AE354A3AA}">
      <dgm:prSet/>
      <dgm:spPr/>
      <dgm:t>
        <a:bodyPr/>
        <a:lstStyle/>
        <a:p>
          <a:endParaRPr lang="es-CR" sz="2400"/>
        </a:p>
      </dgm:t>
    </dgm:pt>
    <dgm:pt modelId="{56A0ABEA-232D-4732-955D-6C46B28D1295}">
      <dgm:prSet phldrT="[Texto]" custT="1"/>
      <dgm:spPr/>
      <dgm:t>
        <a:bodyPr/>
        <a:lstStyle/>
        <a:p>
          <a:r>
            <a:rPr lang="es-CR" sz="2400" dirty="0" smtClean="0"/>
            <a:t>Literatura</a:t>
          </a:r>
          <a:endParaRPr lang="es-CR" sz="2400" dirty="0"/>
        </a:p>
      </dgm:t>
    </dgm:pt>
    <dgm:pt modelId="{9FA0254E-21F6-4E8C-AE12-EC7F6155B418}" type="parTrans" cxnId="{707D3EE3-8F75-49AA-B93B-ABF7F56F7439}">
      <dgm:prSet/>
      <dgm:spPr/>
      <dgm:t>
        <a:bodyPr/>
        <a:lstStyle/>
        <a:p>
          <a:endParaRPr lang="es-CR" sz="2400"/>
        </a:p>
      </dgm:t>
    </dgm:pt>
    <dgm:pt modelId="{C5325F71-496E-4C2D-A03B-2118D68576BE}" type="sibTrans" cxnId="{707D3EE3-8F75-49AA-B93B-ABF7F56F7439}">
      <dgm:prSet/>
      <dgm:spPr/>
      <dgm:t>
        <a:bodyPr/>
        <a:lstStyle/>
        <a:p>
          <a:endParaRPr lang="es-CR" sz="2400"/>
        </a:p>
      </dgm:t>
    </dgm:pt>
    <dgm:pt modelId="{95A80C64-DEE4-40FF-BAA8-B874CB312602}">
      <dgm:prSet phldrT="[Texto]" custT="1"/>
      <dgm:spPr/>
      <dgm:t>
        <a:bodyPr/>
        <a:lstStyle/>
        <a:p>
          <a:r>
            <a:rPr lang="es-CR" sz="2400" dirty="0" smtClean="0"/>
            <a:t>Subjetivos</a:t>
          </a:r>
          <a:endParaRPr lang="es-CR" sz="2400" dirty="0"/>
        </a:p>
      </dgm:t>
    </dgm:pt>
    <dgm:pt modelId="{89350C0F-8CFE-4948-8CC8-CB645F160590}" type="parTrans" cxnId="{19056251-E248-4757-8030-E702685E8D50}">
      <dgm:prSet/>
      <dgm:spPr/>
      <dgm:t>
        <a:bodyPr/>
        <a:lstStyle/>
        <a:p>
          <a:endParaRPr lang="es-CR" sz="2400"/>
        </a:p>
      </dgm:t>
    </dgm:pt>
    <dgm:pt modelId="{982DE7AB-DE10-4DDB-B074-43A037CE06B9}" type="sibTrans" cxnId="{19056251-E248-4757-8030-E702685E8D50}">
      <dgm:prSet/>
      <dgm:spPr/>
      <dgm:t>
        <a:bodyPr/>
        <a:lstStyle/>
        <a:p>
          <a:endParaRPr lang="es-CR" sz="2400"/>
        </a:p>
      </dgm:t>
    </dgm:pt>
    <dgm:pt modelId="{E4354FD1-3033-49D5-8449-FA6297D71D27}">
      <dgm:prSet phldrT="[Texto]" custT="1"/>
      <dgm:spPr/>
      <dgm:t>
        <a:bodyPr/>
        <a:lstStyle/>
        <a:p>
          <a:r>
            <a:rPr lang="es-CR" sz="2400" dirty="0" smtClean="0"/>
            <a:t>Objetivos</a:t>
          </a:r>
          <a:endParaRPr lang="es-CR" sz="2400" dirty="0"/>
        </a:p>
      </dgm:t>
    </dgm:pt>
    <dgm:pt modelId="{DFBCB1BE-EAD7-437B-A20C-4149B9FC9705}" type="parTrans" cxnId="{75EB5053-CE05-4F65-973F-B8A56EC4C5AC}">
      <dgm:prSet/>
      <dgm:spPr/>
      <dgm:t>
        <a:bodyPr/>
        <a:lstStyle/>
        <a:p>
          <a:endParaRPr lang="es-CR" sz="2400"/>
        </a:p>
      </dgm:t>
    </dgm:pt>
    <dgm:pt modelId="{652DEE7C-C225-4BF8-8F5C-A9BBAF24507F}" type="sibTrans" cxnId="{75EB5053-CE05-4F65-973F-B8A56EC4C5AC}">
      <dgm:prSet/>
      <dgm:spPr/>
      <dgm:t>
        <a:bodyPr/>
        <a:lstStyle/>
        <a:p>
          <a:endParaRPr lang="es-CR" sz="2400"/>
        </a:p>
      </dgm:t>
    </dgm:pt>
    <dgm:pt modelId="{10CD776E-0430-4DD6-86C7-8A03AD908529}">
      <dgm:prSet phldrT="[Texto]" custT="1"/>
      <dgm:spPr/>
      <dgm:t>
        <a:bodyPr/>
        <a:lstStyle/>
        <a:p>
          <a:r>
            <a:rPr lang="es-CR" sz="2400" dirty="0" smtClean="0"/>
            <a:t>Formales	</a:t>
          </a:r>
          <a:endParaRPr lang="es-CR" sz="2400" dirty="0"/>
        </a:p>
      </dgm:t>
    </dgm:pt>
    <dgm:pt modelId="{1134C33B-1085-40E1-9D30-07B5C1F91461}" type="parTrans" cxnId="{493C86ED-1513-46C8-822D-DD83477C519C}">
      <dgm:prSet/>
      <dgm:spPr/>
      <dgm:t>
        <a:bodyPr/>
        <a:lstStyle/>
        <a:p>
          <a:endParaRPr lang="es-CR" sz="2400"/>
        </a:p>
      </dgm:t>
    </dgm:pt>
    <dgm:pt modelId="{87AC9D8B-8AF1-4AD6-A3AF-605BCE98D8AD}" type="sibTrans" cxnId="{493C86ED-1513-46C8-822D-DD83477C519C}">
      <dgm:prSet/>
      <dgm:spPr/>
      <dgm:t>
        <a:bodyPr/>
        <a:lstStyle/>
        <a:p>
          <a:endParaRPr lang="es-CR" sz="2400"/>
        </a:p>
      </dgm:t>
    </dgm:pt>
    <dgm:pt modelId="{BDCFCABF-7AA3-4AB4-AE04-704F23DDDA34}" type="pres">
      <dgm:prSet presAssocID="{BD46A300-1F52-457A-AAB0-63DE67EDE7A0}" presName="Name0" presStyleCnt="0">
        <dgm:presLayoutVars>
          <dgm:dir/>
          <dgm:animLvl val="lvl"/>
          <dgm:resizeHandles val="exact"/>
        </dgm:presLayoutVars>
      </dgm:prSet>
      <dgm:spPr/>
      <dgm:t>
        <a:bodyPr/>
        <a:lstStyle/>
        <a:p>
          <a:endParaRPr lang="es-CR"/>
        </a:p>
      </dgm:t>
    </dgm:pt>
    <dgm:pt modelId="{53FAD07E-2D20-4A2A-95BA-86407C603C91}" type="pres">
      <dgm:prSet presAssocID="{BD46A300-1F52-457A-AAB0-63DE67EDE7A0}" presName="tSp" presStyleCnt="0"/>
      <dgm:spPr/>
    </dgm:pt>
    <dgm:pt modelId="{40D9CDB4-B50C-4A58-9FD9-EF20BC1ED513}" type="pres">
      <dgm:prSet presAssocID="{BD46A300-1F52-457A-AAB0-63DE67EDE7A0}" presName="bSp" presStyleCnt="0"/>
      <dgm:spPr/>
    </dgm:pt>
    <dgm:pt modelId="{A27C61E7-EC5B-4CF8-AFEC-6B5AC514AF99}" type="pres">
      <dgm:prSet presAssocID="{BD46A300-1F52-457A-AAB0-63DE67EDE7A0}" presName="process" presStyleCnt="0"/>
      <dgm:spPr/>
    </dgm:pt>
    <dgm:pt modelId="{9FB42A41-93FF-48CF-AF62-21061983E81D}" type="pres">
      <dgm:prSet presAssocID="{E52BD85E-373E-4E69-94AE-B5A9138B0E50}" presName="composite1" presStyleCnt="0"/>
      <dgm:spPr/>
    </dgm:pt>
    <dgm:pt modelId="{634D9B22-EC54-42C7-B59A-749F92CB15A4}" type="pres">
      <dgm:prSet presAssocID="{E52BD85E-373E-4E69-94AE-B5A9138B0E50}" presName="dummyNode1" presStyleLbl="node1" presStyleIdx="0" presStyleCnt="3"/>
      <dgm:spPr/>
    </dgm:pt>
    <dgm:pt modelId="{07744532-DF45-4093-A76D-887A0B61F7A6}" type="pres">
      <dgm:prSet presAssocID="{E52BD85E-373E-4E69-94AE-B5A9138B0E50}" presName="childNode1" presStyleLbl="bgAcc1" presStyleIdx="0" presStyleCnt="3" custScaleX="160295" custScaleY="167084" custLinFactNeighborX="-3225" custLinFactNeighborY="-15799">
        <dgm:presLayoutVars>
          <dgm:bulletEnabled val="1"/>
        </dgm:presLayoutVars>
      </dgm:prSet>
      <dgm:spPr/>
      <dgm:t>
        <a:bodyPr/>
        <a:lstStyle/>
        <a:p>
          <a:endParaRPr lang="es-CR"/>
        </a:p>
      </dgm:t>
    </dgm:pt>
    <dgm:pt modelId="{3886C935-C08A-484B-96A7-48483A9C8765}" type="pres">
      <dgm:prSet presAssocID="{E52BD85E-373E-4E69-94AE-B5A9138B0E50}" presName="childNode1tx" presStyleLbl="bgAcc1" presStyleIdx="0" presStyleCnt="3">
        <dgm:presLayoutVars>
          <dgm:bulletEnabled val="1"/>
        </dgm:presLayoutVars>
      </dgm:prSet>
      <dgm:spPr/>
      <dgm:t>
        <a:bodyPr/>
        <a:lstStyle/>
        <a:p>
          <a:endParaRPr lang="es-CR"/>
        </a:p>
      </dgm:t>
    </dgm:pt>
    <dgm:pt modelId="{4B0A9100-9461-4048-AFBD-E8AEA8CF374D}" type="pres">
      <dgm:prSet presAssocID="{E52BD85E-373E-4E69-94AE-B5A9138B0E50}" presName="parentNode1" presStyleLbl="node1" presStyleIdx="0" presStyleCnt="3" custScaleX="152644" custLinFactNeighborX="2431" custLinFactNeighborY="15672">
        <dgm:presLayoutVars>
          <dgm:chMax val="1"/>
          <dgm:bulletEnabled val="1"/>
        </dgm:presLayoutVars>
      </dgm:prSet>
      <dgm:spPr/>
      <dgm:t>
        <a:bodyPr/>
        <a:lstStyle/>
        <a:p>
          <a:endParaRPr lang="es-CR"/>
        </a:p>
      </dgm:t>
    </dgm:pt>
    <dgm:pt modelId="{1AB7472C-FB64-458F-8164-B7B2E271C027}" type="pres">
      <dgm:prSet presAssocID="{E52BD85E-373E-4E69-94AE-B5A9138B0E50}" presName="connSite1" presStyleCnt="0"/>
      <dgm:spPr/>
    </dgm:pt>
    <dgm:pt modelId="{1E680392-158D-4C2F-AB42-1FF92FE7FFEC}" type="pres">
      <dgm:prSet presAssocID="{26A78F48-B254-4177-A497-B5F03CF74E1F}" presName="Name9" presStyleLbl="sibTrans2D1" presStyleIdx="0" presStyleCnt="2"/>
      <dgm:spPr/>
      <dgm:t>
        <a:bodyPr/>
        <a:lstStyle/>
        <a:p>
          <a:endParaRPr lang="es-CR"/>
        </a:p>
      </dgm:t>
    </dgm:pt>
    <dgm:pt modelId="{926A3A01-5858-4F8C-8681-19C02947B6FC}" type="pres">
      <dgm:prSet presAssocID="{2A670F61-EB5B-4E20-B77A-F42DA93C9EA3}" presName="composite2" presStyleCnt="0"/>
      <dgm:spPr/>
    </dgm:pt>
    <dgm:pt modelId="{E8BE7BF7-369B-4536-A9AF-DD7DB0270A23}" type="pres">
      <dgm:prSet presAssocID="{2A670F61-EB5B-4E20-B77A-F42DA93C9EA3}" presName="dummyNode2" presStyleLbl="node1" presStyleIdx="0" presStyleCnt="3"/>
      <dgm:spPr/>
    </dgm:pt>
    <dgm:pt modelId="{8112DE5B-8FDF-48B3-BA1B-0BFFDB927634}" type="pres">
      <dgm:prSet presAssocID="{2A670F61-EB5B-4E20-B77A-F42DA93C9EA3}" presName="childNode2" presStyleLbl="bgAcc1" presStyleIdx="1" presStyleCnt="3" custScaleX="129595" custScaleY="135913" custLinFactNeighborX="-1731" custLinFactNeighborY="9790">
        <dgm:presLayoutVars>
          <dgm:bulletEnabled val="1"/>
        </dgm:presLayoutVars>
      </dgm:prSet>
      <dgm:spPr/>
      <dgm:t>
        <a:bodyPr/>
        <a:lstStyle/>
        <a:p>
          <a:endParaRPr lang="es-CR"/>
        </a:p>
      </dgm:t>
    </dgm:pt>
    <dgm:pt modelId="{01D8FC5D-1A26-4EA3-B789-5C12B7CF854E}" type="pres">
      <dgm:prSet presAssocID="{2A670F61-EB5B-4E20-B77A-F42DA93C9EA3}" presName="childNode2tx" presStyleLbl="bgAcc1" presStyleIdx="1" presStyleCnt="3">
        <dgm:presLayoutVars>
          <dgm:bulletEnabled val="1"/>
        </dgm:presLayoutVars>
      </dgm:prSet>
      <dgm:spPr/>
      <dgm:t>
        <a:bodyPr/>
        <a:lstStyle/>
        <a:p>
          <a:endParaRPr lang="es-CR"/>
        </a:p>
      </dgm:t>
    </dgm:pt>
    <dgm:pt modelId="{3FEC3829-7CA1-48F9-9CAB-47F1A2CAAD11}" type="pres">
      <dgm:prSet presAssocID="{2A670F61-EB5B-4E20-B77A-F42DA93C9EA3}" presName="parentNode2" presStyleLbl="node1" presStyleIdx="1" presStyleCnt="3">
        <dgm:presLayoutVars>
          <dgm:chMax val="0"/>
          <dgm:bulletEnabled val="1"/>
        </dgm:presLayoutVars>
      </dgm:prSet>
      <dgm:spPr/>
      <dgm:t>
        <a:bodyPr/>
        <a:lstStyle/>
        <a:p>
          <a:endParaRPr lang="es-CR"/>
        </a:p>
      </dgm:t>
    </dgm:pt>
    <dgm:pt modelId="{E55A5A85-2D27-4083-9305-ED6E60FC4703}" type="pres">
      <dgm:prSet presAssocID="{2A670F61-EB5B-4E20-B77A-F42DA93C9EA3}" presName="connSite2" presStyleCnt="0"/>
      <dgm:spPr/>
    </dgm:pt>
    <dgm:pt modelId="{B696A641-4E25-4B0C-A142-F6F617418072}" type="pres">
      <dgm:prSet presAssocID="{D3284D20-D187-4675-B927-C6DA1BE14C2E}" presName="Name18" presStyleLbl="sibTrans2D1" presStyleIdx="1" presStyleCnt="2"/>
      <dgm:spPr/>
      <dgm:t>
        <a:bodyPr/>
        <a:lstStyle/>
        <a:p>
          <a:endParaRPr lang="es-CR"/>
        </a:p>
      </dgm:t>
    </dgm:pt>
    <dgm:pt modelId="{A444C605-93BA-40B2-A0B6-278D641EBDB2}" type="pres">
      <dgm:prSet presAssocID="{B899120B-5993-4573-85DA-339258C470E1}" presName="composite1" presStyleCnt="0"/>
      <dgm:spPr/>
    </dgm:pt>
    <dgm:pt modelId="{733E5691-FD46-4FB7-A84F-321A7F233D51}" type="pres">
      <dgm:prSet presAssocID="{B899120B-5993-4573-85DA-339258C470E1}" presName="dummyNode1" presStyleLbl="node1" presStyleIdx="1" presStyleCnt="3"/>
      <dgm:spPr/>
    </dgm:pt>
    <dgm:pt modelId="{A97B90EE-CD72-46AE-AE8F-854EA1DCD78C}" type="pres">
      <dgm:prSet presAssocID="{B899120B-5993-4573-85DA-339258C470E1}" presName="childNode1" presStyleLbl="bgAcc1" presStyleIdx="2" presStyleCnt="3" custScaleX="121279" custScaleY="138216">
        <dgm:presLayoutVars>
          <dgm:bulletEnabled val="1"/>
        </dgm:presLayoutVars>
      </dgm:prSet>
      <dgm:spPr/>
      <dgm:t>
        <a:bodyPr/>
        <a:lstStyle/>
        <a:p>
          <a:endParaRPr lang="es-CR"/>
        </a:p>
      </dgm:t>
    </dgm:pt>
    <dgm:pt modelId="{3D1ED0DE-2E95-4565-80F3-A4A70CBDFAE2}" type="pres">
      <dgm:prSet presAssocID="{B899120B-5993-4573-85DA-339258C470E1}" presName="childNode1tx" presStyleLbl="bgAcc1" presStyleIdx="2" presStyleCnt="3">
        <dgm:presLayoutVars>
          <dgm:bulletEnabled val="1"/>
        </dgm:presLayoutVars>
      </dgm:prSet>
      <dgm:spPr/>
      <dgm:t>
        <a:bodyPr/>
        <a:lstStyle/>
        <a:p>
          <a:endParaRPr lang="es-CR"/>
        </a:p>
      </dgm:t>
    </dgm:pt>
    <dgm:pt modelId="{B73F700F-0639-4B3B-B8D5-6E9229AF9F3E}" type="pres">
      <dgm:prSet presAssocID="{B899120B-5993-4573-85DA-339258C470E1}" presName="parentNode1" presStyleLbl="node1" presStyleIdx="2" presStyleCnt="3" custScaleX="134933" custLinFactNeighborX="-26679" custLinFactNeighborY="99982">
        <dgm:presLayoutVars>
          <dgm:chMax val="1"/>
          <dgm:bulletEnabled val="1"/>
        </dgm:presLayoutVars>
      </dgm:prSet>
      <dgm:spPr/>
      <dgm:t>
        <a:bodyPr/>
        <a:lstStyle/>
        <a:p>
          <a:endParaRPr lang="es-CR"/>
        </a:p>
      </dgm:t>
    </dgm:pt>
    <dgm:pt modelId="{45EB35C7-7EC0-441B-94BA-83C67EBCEFA4}" type="pres">
      <dgm:prSet presAssocID="{B899120B-5993-4573-85DA-339258C470E1}" presName="connSite1" presStyleCnt="0"/>
      <dgm:spPr/>
    </dgm:pt>
  </dgm:ptLst>
  <dgm:cxnLst>
    <dgm:cxn modelId="{655029E1-A6A5-4A10-9365-647E187723C7}" type="presOf" srcId="{DECD83A0-80CB-49C9-AD0D-91F78E8B1885}" destId="{3D1ED0DE-2E95-4565-80F3-A4A70CBDFAE2}" srcOrd="1" destOrd="0" presId="urn:microsoft.com/office/officeart/2005/8/layout/hProcess4"/>
    <dgm:cxn modelId="{902A0758-89D3-4B0C-841A-0D192835934C}" srcId="{E52BD85E-373E-4E69-94AE-B5A9138B0E50}" destId="{01761E5D-58DB-4D7C-AB0D-409FB89F9420}" srcOrd="0" destOrd="0" parTransId="{01EABC2A-FF26-4056-B201-C5D66EF336BE}" sibTransId="{2EA04633-E487-4C9A-B395-63ECFB268F50}"/>
    <dgm:cxn modelId="{D2E3ACFC-B742-4EDA-ADF8-9B33F84F06DA}" type="presOf" srcId="{10CD776E-0430-4DD6-86C7-8A03AD908529}" destId="{07744532-DF45-4093-A76D-887A0B61F7A6}" srcOrd="0" destOrd="3" presId="urn:microsoft.com/office/officeart/2005/8/layout/hProcess4"/>
    <dgm:cxn modelId="{71B24D48-3A78-4F93-9212-F4A5A445C811}" type="presOf" srcId="{B899120B-5993-4573-85DA-339258C470E1}" destId="{B73F700F-0639-4B3B-B8D5-6E9229AF9F3E}" srcOrd="0" destOrd="0" presId="urn:microsoft.com/office/officeart/2005/8/layout/hProcess4"/>
    <dgm:cxn modelId="{75EB5053-CE05-4F65-973F-B8A56EC4C5AC}" srcId="{01761E5D-58DB-4D7C-AB0D-409FB89F9420}" destId="{E4354FD1-3033-49D5-8449-FA6297D71D27}" srcOrd="1" destOrd="0" parTransId="{DFBCB1BE-EAD7-437B-A20C-4149B9FC9705}" sibTransId="{652DEE7C-C225-4BF8-8F5C-A9BBAF24507F}"/>
    <dgm:cxn modelId="{59AC2917-CFD4-4B98-A3FE-EEC9B68B4F46}" type="presOf" srcId="{2A670F61-EB5B-4E20-B77A-F42DA93C9EA3}" destId="{3FEC3829-7CA1-48F9-9CAB-47F1A2CAAD11}" srcOrd="0" destOrd="0" presId="urn:microsoft.com/office/officeart/2005/8/layout/hProcess4"/>
    <dgm:cxn modelId="{1BF766B8-A92B-4977-AF80-8D0C6BC9A0D2}" type="presOf" srcId="{56A0ABEA-232D-4732-955D-6C46B28D1295}" destId="{01D8FC5D-1A26-4EA3-B789-5C12B7CF854E}" srcOrd="1" destOrd="2" presId="urn:microsoft.com/office/officeart/2005/8/layout/hProcess4"/>
    <dgm:cxn modelId="{19056251-E248-4757-8030-E702685E8D50}" srcId="{01761E5D-58DB-4D7C-AB0D-409FB89F9420}" destId="{95A80C64-DEE4-40FF-BAA8-B874CB312602}" srcOrd="0" destOrd="0" parTransId="{89350C0F-8CFE-4948-8CC8-CB645F160590}" sibTransId="{982DE7AB-DE10-4DDB-B074-43A037CE06B9}"/>
    <dgm:cxn modelId="{1DA26527-1919-4DAA-AC44-42FA910BF633}" type="presOf" srcId="{DECD83A0-80CB-49C9-AD0D-91F78E8B1885}" destId="{A97B90EE-CD72-46AE-AE8F-854EA1DCD78C}" srcOrd="0" destOrd="0" presId="urn:microsoft.com/office/officeart/2005/8/layout/hProcess4"/>
    <dgm:cxn modelId="{10ADD7F7-7329-4BDC-AF84-CBCC84848885}" srcId="{BD46A300-1F52-457A-AAB0-63DE67EDE7A0}" destId="{B899120B-5993-4573-85DA-339258C470E1}" srcOrd="2" destOrd="0" parTransId="{00609C36-695E-479F-B920-74F7DF6699AD}" sibTransId="{FAAEE916-E4C1-4670-889C-3D50CC8C6EBB}"/>
    <dgm:cxn modelId="{765ABAFA-2E67-42A2-ACF4-B10AE354A3AA}" srcId="{2A670F61-EB5B-4E20-B77A-F42DA93C9EA3}" destId="{1ADB64DC-773C-4E78-849E-17C36F33196B}" srcOrd="1" destOrd="0" parTransId="{FFFD4E72-0353-4248-8BB4-99B285970702}" sibTransId="{BDB432F2-3B31-4BC6-9ACF-00D3739F869F}"/>
    <dgm:cxn modelId="{38121C2D-9CF6-4D8D-9E0B-CC926B7EC9C7}" type="presOf" srcId="{1ADB64DC-773C-4E78-849E-17C36F33196B}" destId="{01D8FC5D-1A26-4EA3-B789-5C12B7CF854E}" srcOrd="1" destOrd="1" presId="urn:microsoft.com/office/officeart/2005/8/layout/hProcess4"/>
    <dgm:cxn modelId="{493C86ED-1513-46C8-822D-DD83477C519C}" srcId="{01761E5D-58DB-4D7C-AB0D-409FB89F9420}" destId="{10CD776E-0430-4DD6-86C7-8A03AD908529}" srcOrd="2" destOrd="0" parTransId="{1134C33B-1085-40E1-9D30-07B5C1F91461}" sibTransId="{87AC9D8B-8AF1-4AD6-A3AF-605BCE98D8AD}"/>
    <dgm:cxn modelId="{983F4D08-742C-4E12-8F43-281F7AF2E90B}" type="presOf" srcId="{D3284D20-D187-4675-B927-C6DA1BE14C2E}" destId="{B696A641-4E25-4B0C-A142-F6F617418072}" srcOrd="0" destOrd="0" presId="urn:microsoft.com/office/officeart/2005/8/layout/hProcess4"/>
    <dgm:cxn modelId="{FB079C4C-9A84-478C-9BB1-74E7609ACC70}" type="presOf" srcId="{1ADB64DC-773C-4E78-849E-17C36F33196B}" destId="{8112DE5B-8FDF-48B3-BA1B-0BFFDB927634}" srcOrd="0" destOrd="1" presId="urn:microsoft.com/office/officeart/2005/8/layout/hProcess4"/>
    <dgm:cxn modelId="{3D5F2406-8B6D-4CE1-A36D-BB63499273B4}" type="presOf" srcId="{56A0ABEA-232D-4732-955D-6C46B28D1295}" destId="{8112DE5B-8FDF-48B3-BA1B-0BFFDB927634}" srcOrd="0" destOrd="2" presId="urn:microsoft.com/office/officeart/2005/8/layout/hProcess4"/>
    <dgm:cxn modelId="{D5AE19B6-BD39-4B9C-9ABE-4FA57A253463}" srcId="{BD46A300-1F52-457A-AAB0-63DE67EDE7A0}" destId="{2A670F61-EB5B-4E20-B77A-F42DA93C9EA3}" srcOrd="1" destOrd="0" parTransId="{9D91EC6D-F287-407D-B1B9-7C55275CFC96}" sibTransId="{D3284D20-D187-4675-B927-C6DA1BE14C2E}"/>
    <dgm:cxn modelId="{CD554FAC-F941-4207-8B97-630EE2351D9E}" type="presOf" srcId="{95A80C64-DEE4-40FF-BAA8-B874CB312602}" destId="{07744532-DF45-4093-A76D-887A0B61F7A6}" srcOrd="0" destOrd="1" presId="urn:microsoft.com/office/officeart/2005/8/layout/hProcess4"/>
    <dgm:cxn modelId="{58D12535-0119-429F-8064-01C74FA2EFE4}" type="presOf" srcId="{E52BD85E-373E-4E69-94AE-B5A9138B0E50}" destId="{4B0A9100-9461-4048-AFBD-E8AEA8CF374D}" srcOrd="0" destOrd="0" presId="urn:microsoft.com/office/officeart/2005/8/layout/hProcess4"/>
    <dgm:cxn modelId="{FEF9071B-9848-44CC-A8D2-5679DF05F240}" srcId="{B899120B-5993-4573-85DA-339258C470E1}" destId="{91D9FFF0-5DFF-474D-9ACC-1E09A005329D}" srcOrd="1" destOrd="0" parTransId="{9E417220-D010-41AF-91F1-4C807D293CCC}" sibTransId="{383E5498-EF01-4A96-829D-7E6278C1280E}"/>
    <dgm:cxn modelId="{754A040D-13C5-49A8-83F0-E1FC0BC8545C}" srcId="{2A670F61-EB5B-4E20-B77A-F42DA93C9EA3}" destId="{D0DE4450-F2AE-4561-8817-94FAB4984D38}" srcOrd="0" destOrd="0" parTransId="{E59324C3-3AD1-40D1-A633-66D116BCD678}" sibTransId="{538DFB4B-42DC-4EC8-86F3-FB40FA08AD57}"/>
    <dgm:cxn modelId="{C0946808-CF33-4F10-964C-1EAA5620A09F}" type="presOf" srcId="{D0DE4450-F2AE-4561-8817-94FAB4984D38}" destId="{01D8FC5D-1A26-4EA3-B789-5C12B7CF854E}" srcOrd="1" destOrd="0" presId="urn:microsoft.com/office/officeart/2005/8/layout/hProcess4"/>
    <dgm:cxn modelId="{D33E8840-38B3-4F35-BDC4-4076CF9B3C15}" type="presOf" srcId="{BD46A300-1F52-457A-AAB0-63DE67EDE7A0}" destId="{BDCFCABF-7AA3-4AB4-AE04-704F23DDDA34}" srcOrd="0" destOrd="0" presId="urn:microsoft.com/office/officeart/2005/8/layout/hProcess4"/>
    <dgm:cxn modelId="{33BC3398-AB9B-4EEB-85E0-236A3E951114}" type="presOf" srcId="{10CD776E-0430-4DD6-86C7-8A03AD908529}" destId="{3886C935-C08A-484B-96A7-48483A9C8765}" srcOrd="1" destOrd="3" presId="urn:microsoft.com/office/officeart/2005/8/layout/hProcess4"/>
    <dgm:cxn modelId="{F86B9B27-6A80-482F-9ED1-C89C1598C84A}" type="presOf" srcId="{91D9FFF0-5DFF-474D-9ACC-1E09A005329D}" destId="{3D1ED0DE-2E95-4565-80F3-A4A70CBDFAE2}" srcOrd="1" destOrd="1" presId="urn:microsoft.com/office/officeart/2005/8/layout/hProcess4"/>
    <dgm:cxn modelId="{707D3EE3-8F75-49AA-B93B-ABF7F56F7439}" srcId="{2A670F61-EB5B-4E20-B77A-F42DA93C9EA3}" destId="{56A0ABEA-232D-4732-955D-6C46B28D1295}" srcOrd="2" destOrd="0" parTransId="{9FA0254E-21F6-4E8C-AE12-EC7F6155B418}" sibTransId="{C5325F71-496E-4C2D-A03B-2118D68576BE}"/>
    <dgm:cxn modelId="{A29827E9-0CAA-426E-80B1-73DFE40B7E34}" srcId="{BD46A300-1F52-457A-AAB0-63DE67EDE7A0}" destId="{E52BD85E-373E-4E69-94AE-B5A9138B0E50}" srcOrd="0" destOrd="0" parTransId="{4CCC4330-D1D1-4F19-A1BE-53B3DAE66504}" sibTransId="{26A78F48-B254-4177-A497-B5F03CF74E1F}"/>
    <dgm:cxn modelId="{D2661A6E-C1E7-459F-A4C2-D972B4C0F34E}" type="presOf" srcId="{D0DE4450-F2AE-4561-8817-94FAB4984D38}" destId="{8112DE5B-8FDF-48B3-BA1B-0BFFDB927634}" srcOrd="0" destOrd="0" presId="urn:microsoft.com/office/officeart/2005/8/layout/hProcess4"/>
    <dgm:cxn modelId="{DE118F51-62E0-4FA4-8CB2-9A7A904A7717}" type="presOf" srcId="{01761E5D-58DB-4D7C-AB0D-409FB89F9420}" destId="{3886C935-C08A-484B-96A7-48483A9C8765}" srcOrd="1" destOrd="0" presId="urn:microsoft.com/office/officeart/2005/8/layout/hProcess4"/>
    <dgm:cxn modelId="{C7CA5769-14D1-447C-81EC-979FF59DE2BD}" type="presOf" srcId="{E4354FD1-3033-49D5-8449-FA6297D71D27}" destId="{3886C935-C08A-484B-96A7-48483A9C8765}" srcOrd="1" destOrd="2" presId="urn:microsoft.com/office/officeart/2005/8/layout/hProcess4"/>
    <dgm:cxn modelId="{2C3C186C-2C98-4EC6-A25E-EF2845156664}" type="presOf" srcId="{91D9FFF0-5DFF-474D-9ACC-1E09A005329D}" destId="{A97B90EE-CD72-46AE-AE8F-854EA1DCD78C}" srcOrd="0" destOrd="1" presId="urn:microsoft.com/office/officeart/2005/8/layout/hProcess4"/>
    <dgm:cxn modelId="{948A97FD-AF66-43DD-9FBF-FF4EB3D1AEFF}" srcId="{B899120B-5993-4573-85DA-339258C470E1}" destId="{DECD83A0-80CB-49C9-AD0D-91F78E8B1885}" srcOrd="0" destOrd="0" parTransId="{1E43962D-D0B2-4110-A86E-6369B18C9754}" sibTransId="{05CAD253-A0C1-46EB-92B2-ABFF204C7EF5}"/>
    <dgm:cxn modelId="{9E72D0A6-C660-48D6-8F13-3378457D5517}" type="presOf" srcId="{26A78F48-B254-4177-A497-B5F03CF74E1F}" destId="{1E680392-158D-4C2F-AB42-1FF92FE7FFEC}" srcOrd="0" destOrd="0" presId="urn:microsoft.com/office/officeart/2005/8/layout/hProcess4"/>
    <dgm:cxn modelId="{C89F388B-CE0F-479E-AC31-86F39E686250}" type="presOf" srcId="{95A80C64-DEE4-40FF-BAA8-B874CB312602}" destId="{3886C935-C08A-484B-96A7-48483A9C8765}" srcOrd="1" destOrd="1" presId="urn:microsoft.com/office/officeart/2005/8/layout/hProcess4"/>
    <dgm:cxn modelId="{0D1CF84F-239F-4057-A4F6-D56845DB0A3D}" type="presOf" srcId="{E4354FD1-3033-49D5-8449-FA6297D71D27}" destId="{07744532-DF45-4093-A76D-887A0B61F7A6}" srcOrd="0" destOrd="2" presId="urn:microsoft.com/office/officeart/2005/8/layout/hProcess4"/>
    <dgm:cxn modelId="{4C845332-3473-4BE9-A893-574B10B55FE4}" type="presOf" srcId="{01761E5D-58DB-4D7C-AB0D-409FB89F9420}" destId="{07744532-DF45-4093-A76D-887A0B61F7A6}" srcOrd="0" destOrd="0" presId="urn:microsoft.com/office/officeart/2005/8/layout/hProcess4"/>
    <dgm:cxn modelId="{A64C8A54-08B6-426C-A249-123E65CA74BC}" type="presParOf" srcId="{BDCFCABF-7AA3-4AB4-AE04-704F23DDDA34}" destId="{53FAD07E-2D20-4A2A-95BA-86407C603C91}" srcOrd="0" destOrd="0" presId="urn:microsoft.com/office/officeart/2005/8/layout/hProcess4"/>
    <dgm:cxn modelId="{FED7BB85-570F-4BCC-92FF-C3378857E045}" type="presParOf" srcId="{BDCFCABF-7AA3-4AB4-AE04-704F23DDDA34}" destId="{40D9CDB4-B50C-4A58-9FD9-EF20BC1ED513}" srcOrd="1" destOrd="0" presId="urn:microsoft.com/office/officeart/2005/8/layout/hProcess4"/>
    <dgm:cxn modelId="{F04489C1-A20A-4ED6-BBDB-9BD3E1E2B8A2}" type="presParOf" srcId="{BDCFCABF-7AA3-4AB4-AE04-704F23DDDA34}" destId="{A27C61E7-EC5B-4CF8-AFEC-6B5AC514AF99}" srcOrd="2" destOrd="0" presId="urn:microsoft.com/office/officeart/2005/8/layout/hProcess4"/>
    <dgm:cxn modelId="{4B2DA507-38E1-4C4C-BFD8-FC6FC0EA7951}" type="presParOf" srcId="{A27C61E7-EC5B-4CF8-AFEC-6B5AC514AF99}" destId="{9FB42A41-93FF-48CF-AF62-21061983E81D}" srcOrd="0" destOrd="0" presId="urn:microsoft.com/office/officeart/2005/8/layout/hProcess4"/>
    <dgm:cxn modelId="{1D4E7C22-BDFB-4AE1-8F44-DA4835886D95}" type="presParOf" srcId="{9FB42A41-93FF-48CF-AF62-21061983E81D}" destId="{634D9B22-EC54-42C7-B59A-749F92CB15A4}" srcOrd="0" destOrd="0" presId="urn:microsoft.com/office/officeart/2005/8/layout/hProcess4"/>
    <dgm:cxn modelId="{B0CCA912-8A79-4E50-8BD0-2215511E473F}" type="presParOf" srcId="{9FB42A41-93FF-48CF-AF62-21061983E81D}" destId="{07744532-DF45-4093-A76D-887A0B61F7A6}" srcOrd="1" destOrd="0" presId="urn:microsoft.com/office/officeart/2005/8/layout/hProcess4"/>
    <dgm:cxn modelId="{AFD15903-92DD-4A96-8599-71489A8D15E2}" type="presParOf" srcId="{9FB42A41-93FF-48CF-AF62-21061983E81D}" destId="{3886C935-C08A-484B-96A7-48483A9C8765}" srcOrd="2" destOrd="0" presId="urn:microsoft.com/office/officeart/2005/8/layout/hProcess4"/>
    <dgm:cxn modelId="{8C3946C2-4695-4636-A736-5F493A07E502}" type="presParOf" srcId="{9FB42A41-93FF-48CF-AF62-21061983E81D}" destId="{4B0A9100-9461-4048-AFBD-E8AEA8CF374D}" srcOrd="3" destOrd="0" presId="urn:microsoft.com/office/officeart/2005/8/layout/hProcess4"/>
    <dgm:cxn modelId="{14D2E422-3225-4691-832B-2AD4A885E9EE}" type="presParOf" srcId="{9FB42A41-93FF-48CF-AF62-21061983E81D}" destId="{1AB7472C-FB64-458F-8164-B7B2E271C027}" srcOrd="4" destOrd="0" presId="urn:microsoft.com/office/officeart/2005/8/layout/hProcess4"/>
    <dgm:cxn modelId="{4063C240-4A87-463D-B2CF-0C024150F21B}" type="presParOf" srcId="{A27C61E7-EC5B-4CF8-AFEC-6B5AC514AF99}" destId="{1E680392-158D-4C2F-AB42-1FF92FE7FFEC}" srcOrd="1" destOrd="0" presId="urn:microsoft.com/office/officeart/2005/8/layout/hProcess4"/>
    <dgm:cxn modelId="{EC63C94E-CDB8-47DD-B97A-1D125D84FA04}" type="presParOf" srcId="{A27C61E7-EC5B-4CF8-AFEC-6B5AC514AF99}" destId="{926A3A01-5858-4F8C-8681-19C02947B6FC}" srcOrd="2" destOrd="0" presId="urn:microsoft.com/office/officeart/2005/8/layout/hProcess4"/>
    <dgm:cxn modelId="{D40FF403-B81D-48D4-AE6C-A8932FE6D486}" type="presParOf" srcId="{926A3A01-5858-4F8C-8681-19C02947B6FC}" destId="{E8BE7BF7-369B-4536-A9AF-DD7DB0270A23}" srcOrd="0" destOrd="0" presId="urn:microsoft.com/office/officeart/2005/8/layout/hProcess4"/>
    <dgm:cxn modelId="{9101C34F-9888-4167-B165-0197534C43F7}" type="presParOf" srcId="{926A3A01-5858-4F8C-8681-19C02947B6FC}" destId="{8112DE5B-8FDF-48B3-BA1B-0BFFDB927634}" srcOrd="1" destOrd="0" presId="urn:microsoft.com/office/officeart/2005/8/layout/hProcess4"/>
    <dgm:cxn modelId="{AAF1269E-D8C3-430D-8AD1-F2890F3DB014}" type="presParOf" srcId="{926A3A01-5858-4F8C-8681-19C02947B6FC}" destId="{01D8FC5D-1A26-4EA3-B789-5C12B7CF854E}" srcOrd="2" destOrd="0" presId="urn:microsoft.com/office/officeart/2005/8/layout/hProcess4"/>
    <dgm:cxn modelId="{3D5C7D9E-FEB0-488B-959B-28972049D4FD}" type="presParOf" srcId="{926A3A01-5858-4F8C-8681-19C02947B6FC}" destId="{3FEC3829-7CA1-48F9-9CAB-47F1A2CAAD11}" srcOrd="3" destOrd="0" presId="urn:microsoft.com/office/officeart/2005/8/layout/hProcess4"/>
    <dgm:cxn modelId="{CB45EBC5-490D-4D3B-A87D-5849828C32A7}" type="presParOf" srcId="{926A3A01-5858-4F8C-8681-19C02947B6FC}" destId="{E55A5A85-2D27-4083-9305-ED6E60FC4703}" srcOrd="4" destOrd="0" presId="urn:microsoft.com/office/officeart/2005/8/layout/hProcess4"/>
    <dgm:cxn modelId="{53A40923-0B3C-4067-BAC2-0426E24CB6D0}" type="presParOf" srcId="{A27C61E7-EC5B-4CF8-AFEC-6B5AC514AF99}" destId="{B696A641-4E25-4B0C-A142-F6F617418072}" srcOrd="3" destOrd="0" presId="urn:microsoft.com/office/officeart/2005/8/layout/hProcess4"/>
    <dgm:cxn modelId="{43A0D3EF-0B33-4119-9B4E-5E7D531FBB96}" type="presParOf" srcId="{A27C61E7-EC5B-4CF8-AFEC-6B5AC514AF99}" destId="{A444C605-93BA-40B2-A0B6-278D641EBDB2}" srcOrd="4" destOrd="0" presId="urn:microsoft.com/office/officeart/2005/8/layout/hProcess4"/>
    <dgm:cxn modelId="{35532F15-2B2C-4F55-9920-2DBD29841B08}" type="presParOf" srcId="{A444C605-93BA-40B2-A0B6-278D641EBDB2}" destId="{733E5691-FD46-4FB7-A84F-321A7F233D51}" srcOrd="0" destOrd="0" presId="urn:microsoft.com/office/officeart/2005/8/layout/hProcess4"/>
    <dgm:cxn modelId="{4453B613-F828-4C12-9F14-A7BD2A038ED6}" type="presParOf" srcId="{A444C605-93BA-40B2-A0B6-278D641EBDB2}" destId="{A97B90EE-CD72-46AE-AE8F-854EA1DCD78C}" srcOrd="1" destOrd="0" presId="urn:microsoft.com/office/officeart/2005/8/layout/hProcess4"/>
    <dgm:cxn modelId="{2633564B-25EC-4553-90C2-94F19A4EB04A}" type="presParOf" srcId="{A444C605-93BA-40B2-A0B6-278D641EBDB2}" destId="{3D1ED0DE-2E95-4565-80F3-A4A70CBDFAE2}" srcOrd="2" destOrd="0" presId="urn:microsoft.com/office/officeart/2005/8/layout/hProcess4"/>
    <dgm:cxn modelId="{B0E24DD5-12A8-45CB-8A23-1D4DC24F2BF7}" type="presParOf" srcId="{A444C605-93BA-40B2-A0B6-278D641EBDB2}" destId="{B73F700F-0639-4B3B-B8D5-6E9229AF9F3E}" srcOrd="3" destOrd="0" presId="urn:microsoft.com/office/officeart/2005/8/layout/hProcess4"/>
    <dgm:cxn modelId="{EC1B1F2E-9864-4C7F-A87A-80E7601AC790}" type="presParOf" srcId="{A444C605-93BA-40B2-A0B6-278D641EBDB2}" destId="{45EB35C7-7EC0-441B-94BA-83C67EBCEFA4}"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038DC5F-97E3-456D-B19E-20E42CF1D482}" type="doc">
      <dgm:prSet loTypeId="urn:microsoft.com/office/officeart/2005/8/layout/cycle1" loCatId="cycle" qsTypeId="urn:microsoft.com/office/officeart/2005/8/quickstyle/3d5" qsCatId="3D" csTypeId="urn:microsoft.com/office/officeart/2005/8/colors/accent0_3" csCatId="mainScheme" phldr="1"/>
      <dgm:spPr/>
      <dgm:t>
        <a:bodyPr/>
        <a:lstStyle/>
        <a:p>
          <a:endParaRPr lang="es-CR"/>
        </a:p>
      </dgm:t>
    </dgm:pt>
    <dgm:pt modelId="{1FF081C5-1CA9-46DC-BE86-01F8B77FFCDC}">
      <dgm:prSet phldrT="[Texto]"/>
      <dgm:spPr/>
      <dgm:t>
        <a:bodyPr/>
        <a:lstStyle/>
        <a:p>
          <a:r>
            <a:rPr lang="es-CR" dirty="0" smtClean="0">
              <a:solidFill>
                <a:schemeClr val="tx1"/>
              </a:solidFill>
            </a:rPr>
            <a:t>Eficiencia</a:t>
          </a:r>
        </a:p>
        <a:p>
          <a:r>
            <a:rPr lang="es-CR" dirty="0" smtClean="0">
              <a:solidFill>
                <a:schemeClr val="tx1"/>
              </a:solidFill>
            </a:rPr>
            <a:t>(flexibilidad)</a:t>
          </a:r>
          <a:endParaRPr lang="es-CR" dirty="0">
            <a:solidFill>
              <a:schemeClr val="tx1"/>
            </a:solidFill>
          </a:endParaRPr>
        </a:p>
      </dgm:t>
    </dgm:pt>
    <dgm:pt modelId="{28DF30D8-6C01-44C1-8D2C-839646527BA4}" type="parTrans" cxnId="{E2FD985E-A885-4942-AC3B-171447C71FD3}">
      <dgm:prSet/>
      <dgm:spPr/>
      <dgm:t>
        <a:bodyPr/>
        <a:lstStyle/>
        <a:p>
          <a:endParaRPr lang="es-CR">
            <a:solidFill>
              <a:schemeClr val="tx1"/>
            </a:solidFill>
          </a:endParaRPr>
        </a:p>
      </dgm:t>
    </dgm:pt>
    <dgm:pt modelId="{0CA861F8-3A2B-481E-8F87-1D5C3BECC661}" type="sibTrans" cxnId="{E2FD985E-A885-4942-AC3B-171447C71FD3}">
      <dgm:prSet/>
      <dgm:spPr/>
      <dgm:t>
        <a:bodyPr/>
        <a:lstStyle/>
        <a:p>
          <a:endParaRPr lang="es-CR">
            <a:solidFill>
              <a:schemeClr val="tx1"/>
            </a:solidFill>
          </a:endParaRPr>
        </a:p>
      </dgm:t>
    </dgm:pt>
    <dgm:pt modelId="{14146615-8B10-480B-BA9C-394124C3D220}">
      <dgm:prSet phldrT="[Texto]"/>
      <dgm:spPr/>
      <dgm:t>
        <a:bodyPr/>
        <a:lstStyle/>
        <a:p>
          <a:r>
            <a:rPr lang="es-CR" dirty="0" smtClean="0">
              <a:solidFill>
                <a:schemeClr val="tx1"/>
              </a:solidFill>
            </a:rPr>
            <a:t>Legalidad</a:t>
          </a:r>
        </a:p>
        <a:p>
          <a:r>
            <a:rPr lang="es-CR" dirty="0" smtClean="0">
              <a:solidFill>
                <a:schemeClr val="tx1"/>
              </a:solidFill>
            </a:rPr>
            <a:t>(prohibición)</a:t>
          </a:r>
          <a:endParaRPr lang="es-CR" dirty="0">
            <a:solidFill>
              <a:schemeClr val="tx1"/>
            </a:solidFill>
          </a:endParaRPr>
        </a:p>
      </dgm:t>
    </dgm:pt>
    <dgm:pt modelId="{C7FA1CFB-8304-4095-B2E8-33AFEA1776BA}" type="parTrans" cxnId="{DFE85D64-221E-42F3-95F7-285BF80F9CDA}">
      <dgm:prSet/>
      <dgm:spPr/>
      <dgm:t>
        <a:bodyPr/>
        <a:lstStyle/>
        <a:p>
          <a:endParaRPr lang="es-CR">
            <a:solidFill>
              <a:schemeClr val="tx1"/>
            </a:solidFill>
          </a:endParaRPr>
        </a:p>
      </dgm:t>
    </dgm:pt>
    <dgm:pt modelId="{41EC2260-7AF3-40DC-93A8-983A3B1602F9}" type="sibTrans" cxnId="{DFE85D64-221E-42F3-95F7-285BF80F9CDA}">
      <dgm:prSet/>
      <dgm:spPr/>
      <dgm:t>
        <a:bodyPr/>
        <a:lstStyle/>
        <a:p>
          <a:endParaRPr lang="es-CR">
            <a:solidFill>
              <a:schemeClr val="tx1"/>
            </a:solidFill>
          </a:endParaRPr>
        </a:p>
      </dgm:t>
    </dgm:pt>
    <dgm:pt modelId="{0AD0DE14-125D-438E-946E-607566E5C4DD}">
      <dgm:prSet phldrT="[Texto]"/>
      <dgm:spPr/>
      <dgm:t>
        <a:bodyPr/>
        <a:lstStyle/>
        <a:p>
          <a:r>
            <a:rPr lang="es-CR" dirty="0" smtClean="0">
              <a:solidFill>
                <a:schemeClr val="tx1"/>
              </a:solidFill>
            </a:rPr>
            <a:t>Principios</a:t>
          </a:r>
          <a:endParaRPr lang="es-CR" dirty="0">
            <a:solidFill>
              <a:schemeClr val="tx1"/>
            </a:solidFill>
          </a:endParaRPr>
        </a:p>
      </dgm:t>
    </dgm:pt>
    <dgm:pt modelId="{1D8EAE7D-FDAF-4827-BE87-91F376D5C4C8}" type="parTrans" cxnId="{ABEDD460-34F3-4F5A-BD34-9FA9038AABBF}">
      <dgm:prSet/>
      <dgm:spPr/>
      <dgm:t>
        <a:bodyPr/>
        <a:lstStyle/>
        <a:p>
          <a:endParaRPr lang="es-CR">
            <a:solidFill>
              <a:schemeClr val="tx1"/>
            </a:solidFill>
          </a:endParaRPr>
        </a:p>
      </dgm:t>
    </dgm:pt>
    <dgm:pt modelId="{EF65DA00-47F9-413E-92D6-10942865B50E}" type="sibTrans" cxnId="{ABEDD460-34F3-4F5A-BD34-9FA9038AABBF}">
      <dgm:prSet/>
      <dgm:spPr/>
      <dgm:t>
        <a:bodyPr/>
        <a:lstStyle/>
        <a:p>
          <a:endParaRPr lang="es-CR">
            <a:solidFill>
              <a:schemeClr val="tx1"/>
            </a:solidFill>
          </a:endParaRPr>
        </a:p>
      </dgm:t>
    </dgm:pt>
    <dgm:pt modelId="{32F90503-9835-43F4-9FC0-3E830D1EDC89}">
      <dgm:prSet phldrT="[Texto]"/>
      <dgm:spPr/>
      <dgm:t>
        <a:bodyPr/>
        <a:lstStyle/>
        <a:p>
          <a:r>
            <a:rPr lang="es-CR" dirty="0" smtClean="0">
              <a:solidFill>
                <a:schemeClr val="tx1"/>
              </a:solidFill>
            </a:rPr>
            <a:t>Interpretación de la realidad</a:t>
          </a:r>
          <a:endParaRPr lang="es-CR" dirty="0">
            <a:solidFill>
              <a:schemeClr val="tx1"/>
            </a:solidFill>
          </a:endParaRPr>
        </a:p>
      </dgm:t>
    </dgm:pt>
    <dgm:pt modelId="{4AC59FB6-ABA0-426D-A6F0-5DB1F1A0F080}" type="parTrans" cxnId="{17D3AEF1-C538-438C-8137-980F84C254E9}">
      <dgm:prSet/>
      <dgm:spPr/>
      <dgm:t>
        <a:bodyPr/>
        <a:lstStyle/>
        <a:p>
          <a:endParaRPr lang="es-CR">
            <a:solidFill>
              <a:schemeClr val="tx1"/>
            </a:solidFill>
          </a:endParaRPr>
        </a:p>
      </dgm:t>
    </dgm:pt>
    <dgm:pt modelId="{54D6E711-80F5-49F2-8494-97BB5D3C94A8}" type="sibTrans" cxnId="{17D3AEF1-C538-438C-8137-980F84C254E9}">
      <dgm:prSet/>
      <dgm:spPr/>
      <dgm:t>
        <a:bodyPr/>
        <a:lstStyle/>
        <a:p>
          <a:endParaRPr lang="es-CR">
            <a:solidFill>
              <a:schemeClr val="tx1"/>
            </a:solidFill>
          </a:endParaRPr>
        </a:p>
      </dgm:t>
    </dgm:pt>
    <dgm:pt modelId="{B41F19B4-82A3-4718-B4D6-917C8317630F}">
      <dgm:prSet phldrT="[Texto]"/>
      <dgm:spPr/>
      <dgm:t>
        <a:bodyPr/>
        <a:lstStyle/>
        <a:p>
          <a:r>
            <a:rPr lang="es-CR" dirty="0" smtClean="0">
              <a:solidFill>
                <a:schemeClr val="tx1"/>
              </a:solidFill>
            </a:rPr>
            <a:t>Interpretación de la norma</a:t>
          </a:r>
          <a:endParaRPr lang="es-CR" dirty="0">
            <a:solidFill>
              <a:schemeClr val="tx1"/>
            </a:solidFill>
          </a:endParaRPr>
        </a:p>
      </dgm:t>
    </dgm:pt>
    <dgm:pt modelId="{CC751894-153B-426A-A16F-B799B957BC90}" type="parTrans" cxnId="{BA7EA0C0-7AE0-4984-8468-1AD448C0FF09}">
      <dgm:prSet/>
      <dgm:spPr/>
      <dgm:t>
        <a:bodyPr/>
        <a:lstStyle/>
        <a:p>
          <a:endParaRPr lang="es-CR">
            <a:solidFill>
              <a:schemeClr val="tx1"/>
            </a:solidFill>
          </a:endParaRPr>
        </a:p>
      </dgm:t>
    </dgm:pt>
    <dgm:pt modelId="{314E9DA3-1F4F-47B9-AD20-C80BDF64FD64}" type="sibTrans" cxnId="{BA7EA0C0-7AE0-4984-8468-1AD448C0FF09}">
      <dgm:prSet/>
      <dgm:spPr/>
      <dgm:t>
        <a:bodyPr/>
        <a:lstStyle/>
        <a:p>
          <a:endParaRPr lang="es-CR">
            <a:solidFill>
              <a:schemeClr val="tx1"/>
            </a:solidFill>
          </a:endParaRPr>
        </a:p>
      </dgm:t>
    </dgm:pt>
    <dgm:pt modelId="{9B5E55D7-AAAD-4505-9862-646D79ECAADF}" type="pres">
      <dgm:prSet presAssocID="{5038DC5F-97E3-456D-B19E-20E42CF1D482}" presName="cycle" presStyleCnt="0">
        <dgm:presLayoutVars>
          <dgm:dir/>
          <dgm:resizeHandles val="exact"/>
        </dgm:presLayoutVars>
      </dgm:prSet>
      <dgm:spPr/>
      <dgm:t>
        <a:bodyPr/>
        <a:lstStyle/>
        <a:p>
          <a:endParaRPr lang="en-US"/>
        </a:p>
      </dgm:t>
    </dgm:pt>
    <dgm:pt modelId="{5F2A97BC-C231-4361-94CB-F7A3B50C1EB2}" type="pres">
      <dgm:prSet presAssocID="{1FF081C5-1CA9-46DC-BE86-01F8B77FFCDC}" presName="dummy" presStyleCnt="0"/>
      <dgm:spPr/>
      <dgm:t>
        <a:bodyPr/>
        <a:lstStyle/>
        <a:p>
          <a:endParaRPr lang="en-US"/>
        </a:p>
      </dgm:t>
    </dgm:pt>
    <dgm:pt modelId="{B7C63F25-21FF-4FCE-AACD-57DDEBA44038}" type="pres">
      <dgm:prSet presAssocID="{1FF081C5-1CA9-46DC-BE86-01F8B77FFCDC}" presName="node" presStyleLbl="revTx" presStyleIdx="0" presStyleCnt="5">
        <dgm:presLayoutVars>
          <dgm:bulletEnabled val="1"/>
        </dgm:presLayoutVars>
      </dgm:prSet>
      <dgm:spPr/>
      <dgm:t>
        <a:bodyPr/>
        <a:lstStyle/>
        <a:p>
          <a:endParaRPr lang="en-US"/>
        </a:p>
      </dgm:t>
    </dgm:pt>
    <dgm:pt modelId="{1B0AFCF3-CAC6-4793-B83C-D5BA0492A672}" type="pres">
      <dgm:prSet presAssocID="{0CA861F8-3A2B-481E-8F87-1D5C3BECC661}" presName="sibTrans" presStyleLbl="node1" presStyleIdx="0" presStyleCnt="5"/>
      <dgm:spPr/>
      <dgm:t>
        <a:bodyPr/>
        <a:lstStyle/>
        <a:p>
          <a:endParaRPr lang="en-US"/>
        </a:p>
      </dgm:t>
    </dgm:pt>
    <dgm:pt modelId="{543CBA25-C62E-46CC-92AB-E0DACF87B993}" type="pres">
      <dgm:prSet presAssocID="{14146615-8B10-480B-BA9C-394124C3D220}" presName="dummy" presStyleCnt="0"/>
      <dgm:spPr/>
      <dgm:t>
        <a:bodyPr/>
        <a:lstStyle/>
        <a:p>
          <a:endParaRPr lang="en-US"/>
        </a:p>
      </dgm:t>
    </dgm:pt>
    <dgm:pt modelId="{026A94F8-5121-45EB-A060-4FEF7729E1C6}" type="pres">
      <dgm:prSet presAssocID="{14146615-8B10-480B-BA9C-394124C3D220}" presName="node" presStyleLbl="revTx" presStyleIdx="1" presStyleCnt="5">
        <dgm:presLayoutVars>
          <dgm:bulletEnabled val="1"/>
        </dgm:presLayoutVars>
      </dgm:prSet>
      <dgm:spPr/>
      <dgm:t>
        <a:bodyPr/>
        <a:lstStyle/>
        <a:p>
          <a:endParaRPr lang="es-CR"/>
        </a:p>
      </dgm:t>
    </dgm:pt>
    <dgm:pt modelId="{C3A823B2-854C-4EE9-978B-6B29BECDB57C}" type="pres">
      <dgm:prSet presAssocID="{41EC2260-7AF3-40DC-93A8-983A3B1602F9}" presName="sibTrans" presStyleLbl="node1" presStyleIdx="1" presStyleCnt="5"/>
      <dgm:spPr/>
      <dgm:t>
        <a:bodyPr/>
        <a:lstStyle/>
        <a:p>
          <a:endParaRPr lang="en-US"/>
        </a:p>
      </dgm:t>
    </dgm:pt>
    <dgm:pt modelId="{CC51CE1C-2F13-44E0-934D-E01F0F8273DB}" type="pres">
      <dgm:prSet presAssocID="{0AD0DE14-125D-438E-946E-607566E5C4DD}" presName="dummy" presStyleCnt="0"/>
      <dgm:spPr/>
      <dgm:t>
        <a:bodyPr/>
        <a:lstStyle/>
        <a:p>
          <a:endParaRPr lang="en-US"/>
        </a:p>
      </dgm:t>
    </dgm:pt>
    <dgm:pt modelId="{43E864C8-8236-4500-AA71-4DBC120A4F63}" type="pres">
      <dgm:prSet presAssocID="{0AD0DE14-125D-438E-946E-607566E5C4DD}" presName="node" presStyleLbl="revTx" presStyleIdx="2" presStyleCnt="5">
        <dgm:presLayoutVars>
          <dgm:bulletEnabled val="1"/>
        </dgm:presLayoutVars>
      </dgm:prSet>
      <dgm:spPr/>
      <dgm:t>
        <a:bodyPr/>
        <a:lstStyle/>
        <a:p>
          <a:endParaRPr lang="es-CR"/>
        </a:p>
      </dgm:t>
    </dgm:pt>
    <dgm:pt modelId="{4FF6524C-EA31-40FC-839C-762A4958B73B}" type="pres">
      <dgm:prSet presAssocID="{EF65DA00-47F9-413E-92D6-10942865B50E}" presName="sibTrans" presStyleLbl="node1" presStyleIdx="2" presStyleCnt="5"/>
      <dgm:spPr/>
      <dgm:t>
        <a:bodyPr/>
        <a:lstStyle/>
        <a:p>
          <a:endParaRPr lang="en-US"/>
        </a:p>
      </dgm:t>
    </dgm:pt>
    <dgm:pt modelId="{BB20A2EB-D7BB-4E53-A30E-44D5FED14FA2}" type="pres">
      <dgm:prSet presAssocID="{32F90503-9835-43F4-9FC0-3E830D1EDC89}" presName="dummy" presStyleCnt="0"/>
      <dgm:spPr/>
      <dgm:t>
        <a:bodyPr/>
        <a:lstStyle/>
        <a:p>
          <a:endParaRPr lang="en-US"/>
        </a:p>
      </dgm:t>
    </dgm:pt>
    <dgm:pt modelId="{A8976E7C-E741-48B7-A82F-CA47476C4073}" type="pres">
      <dgm:prSet presAssocID="{32F90503-9835-43F4-9FC0-3E830D1EDC89}" presName="node" presStyleLbl="revTx" presStyleIdx="3" presStyleCnt="5">
        <dgm:presLayoutVars>
          <dgm:bulletEnabled val="1"/>
        </dgm:presLayoutVars>
      </dgm:prSet>
      <dgm:spPr/>
      <dgm:t>
        <a:bodyPr/>
        <a:lstStyle/>
        <a:p>
          <a:endParaRPr lang="en-US"/>
        </a:p>
      </dgm:t>
    </dgm:pt>
    <dgm:pt modelId="{AC2D6FC5-6084-43C5-934D-93AB7568A831}" type="pres">
      <dgm:prSet presAssocID="{54D6E711-80F5-49F2-8494-97BB5D3C94A8}" presName="sibTrans" presStyleLbl="node1" presStyleIdx="3" presStyleCnt="5"/>
      <dgm:spPr/>
      <dgm:t>
        <a:bodyPr/>
        <a:lstStyle/>
        <a:p>
          <a:endParaRPr lang="en-US"/>
        </a:p>
      </dgm:t>
    </dgm:pt>
    <dgm:pt modelId="{CFA18F63-C141-4937-ADCD-19108A2A0ED0}" type="pres">
      <dgm:prSet presAssocID="{B41F19B4-82A3-4718-B4D6-917C8317630F}" presName="dummy" presStyleCnt="0"/>
      <dgm:spPr/>
      <dgm:t>
        <a:bodyPr/>
        <a:lstStyle/>
        <a:p>
          <a:endParaRPr lang="en-US"/>
        </a:p>
      </dgm:t>
    </dgm:pt>
    <dgm:pt modelId="{9FF4BACE-418D-43E1-A2E3-9B5AFDB0B55D}" type="pres">
      <dgm:prSet presAssocID="{B41F19B4-82A3-4718-B4D6-917C8317630F}" presName="node" presStyleLbl="revTx" presStyleIdx="4" presStyleCnt="5">
        <dgm:presLayoutVars>
          <dgm:bulletEnabled val="1"/>
        </dgm:presLayoutVars>
      </dgm:prSet>
      <dgm:spPr/>
      <dgm:t>
        <a:bodyPr/>
        <a:lstStyle/>
        <a:p>
          <a:endParaRPr lang="es-CR"/>
        </a:p>
      </dgm:t>
    </dgm:pt>
    <dgm:pt modelId="{AF1147DD-3B7F-4601-B4CD-801FF32E87C7}" type="pres">
      <dgm:prSet presAssocID="{314E9DA3-1F4F-47B9-AD20-C80BDF64FD64}" presName="sibTrans" presStyleLbl="node1" presStyleIdx="4" presStyleCnt="5"/>
      <dgm:spPr/>
      <dgm:t>
        <a:bodyPr/>
        <a:lstStyle/>
        <a:p>
          <a:endParaRPr lang="en-US"/>
        </a:p>
      </dgm:t>
    </dgm:pt>
  </dgm:ptLst>
  <dgm:cxnLst>
    <dgm:cxn modelId="{DFE85D64-221E-42F3-95F7-285BF80F9CDA}" srcId="{5038DC5F-97E3-456D-B19E-20E42CF1D482}" destId="{14146615-8B10-480B-BA9C-394124C3D220}" srcOrd="1" destOrd="0" parTransId="{C7FA1CFB-8304-4095-B2E8-33AFEA1776BA}" sibTransId="{41EC2260-7AF3-40DC-93A8-983A3B1602F9}"/>
    <dgm:cxn modelId="{C4462000-D122-439C-BD0B-31CAD689C877}" type="presOf" srcId="{32F90503-9835-43F4-9FC0-3E830D1EDC89}" destId="{A8976E7C-E741-48B7-A82F-CA47476C4073}" srcOrd="0" destOrd="0" presId="urn:microsoft.com/office/officeart/2005/8/layout/cycle1"/>
    <dgm:cxn modelId="{FFB1B28B-84BF-484E-88EC-4D7859AD334B}" type="presOf" srcId="{B41F19B4-82A3-4718-B4D6-917C8317630F}" destId="{9FF4BACE-418D-43E1-A2E3-9B5AFDB0B55D}" srcOrd="0" destOrd="0" presId="urn:microsoft.com/office/officeart/2005/8/layout/cycle1"/>
    <dgm:cxn modelId="{DC6C3925-245B-45C2-979A-BB8681B5527E}" type="presOf" srcId="{54D6E711-80F5-49F2-8494-97BB5D3C94A8}" destId="{AC2D6FC5-6084-43C5-934D-93AB7568A831}" srcOrd="0" destOrd="0" presId="urn:microsoft.com/office/officeart/2005/8/layout/cycle1"/>
    <dgm:cxn modelId="{B41CD0F7-74F7-4BAA-ADF8-D9839B2702B9}" type="presOf" srcId="{14146615-8B10-480B-BA9C-394124C3D220}" destId="{026A94F8-5121-45EB-A060-4FEF7729E1C6}" srcOrd="0" destOrd="0" presId="urn:microsoft.com/office/officeart/2005/8/layout/cycle1"/>
    <dgm:cxn modelId="{BCCE8A24-0522-4618-A8AB-8AAA915B7AA5}" type="presOf" srcId="{41EC2260-7AF3-40DC-93A8-983A3B1602F9}" destId="{C3A823B2-854C-4EE9-978B-6B29BECDB57C}" srcOrd="0" destOrd="0" presId="urn:microsoft.com/office/officeart/2005/8/layout/cycle1"/>
    <dgm:cxn modelId="{4361C6DC-2EC2-479D-B60E-FB0693CF33E9}" type="presOf" srcId="{0AD0DE14-125D-438E-946E-607566E5C4DD}" destId="{43E864C8-8236-4500-AA71-4DBC120A4F63}" srcOrd="0" destOrd="0" presId="urn:microsoft.com/office/officeart/2005/8/layout/cycle1"/>
    <dgm:cxn modelId="{902DAE04-3211-4E02-AC31-A597A6B2247A}" type="presOf" srcId="{5038DC5F-97E3-456D-B19E-20E42CF1D482}" destId="{9B5E55D7-AAAD-4505-9862-646D79ECAADF}" srcOrd="0" destOrd="0" presId="urn:microsoft.com/office/officeart/2005/8/layout/cycle1"/>
    <dgm:cxn modelId="{C0D2D753-518E-4FD7-9C85-6CCBC9262DD0}" type="presOf" srcId="{314E9DA3-1F4F-47B9-AD20-C80BDF64FD64}" destId="{AF1147DD-3B7F-4601-B4CD-801FF32E87C7}" srcOrd="0" destOrd="0" presId="urn:microsoft.com/office/officeart/2005/8/layout/cycle1"/>
    <dgm:cxn modelId="{BA7EA0C0-7AE0-4984-8468-1AD448C0FF09}" srcId="{5038DC5F-97E3-456D-B19E-20E42CF1D482}" destId="{B41F19B4-82A3-4718-B4D6-917C8317630F}" srcOrd="4" destOrd="0" parTransId="{CC751894-153B-426A-A16F-B799B957BC90}" sibTransId="{314E9DA3-1F4F-47B9-AD20-C80BDF64FD64}"/>
    <dgm:cxn modelId="{E2FD985E-A885-4942-AC3B-171447C71FD3}" srcId="{5038DC5F-97E3-456D-B19E-20E42CF1D482}" destId="{1FF081C5-1CA9-46DC-BE86-01F8B77FFCDC}" srcOrd="0" destOrd="0" parTransId="{28DF30D8-6C01-44C1-8D2C-839646527BA4}" sibTransId="{0CA861F8-3A2B-481E-8F87-1D5C3BECC661}"/>
    <dgm:cxn modelId="{7B3830DD-D612-4E5C-91A3-98F78D0BB1B7}" type="presOf" srcId="{0CA861F8-3A2B-481E-8F87-1D5C3BECC661}" destId="{1B0AFCF3-CAC6-4793-B83C-D5BA0492A672}" srcOrd="0" destOrd="0" presId="urn:microsoft.com/office/officeart/2005/8/layout/cycle1"/>
    <dgm:cxn modelId="{F9618A5E-6494-47DC-A28B-5C98A952E961}" type="presOf" srcId="{1FF081C5-1CA9-46DC-BE86-01F8B77FFCDC}" destId="{B7C63F25-21FF-4FCE-AACD-57DDEBA44038}" srcOrd="0" destOrd="0" presId="urn:microsoft.com/office/officeart/2005/8/layout/cycle1"/>
    <dgm:cxn modelId="{3A5F2E86-9668-4856-B9B1-69C033613FA4}" type="presOf" srcId="{EF65DA00-47F9-413E-92D6-10942865B50E}" destId="{4FF6524C-EA31-40FC-839C-762A4958B73B}" srcOrd="0" destOrd="0" presId="urn:microsoft.com/office/officeart/2005/8/layout/cycle1"/>
    <dgm:cxn modelId="{ABEDD460-34F3-4F5A-BD34-9FA9038AABBF}" srcId="{5038DC5F-97E3-456D-B19E-20E42CF1D482}" destId="{0AD0DE14-125D-438E-946E-607566E5C4DD}" srcOrd="2" destOrd="0" parTransId="{1D8EAE7D-FDAF-4827-BE87-91F376D5C4C8}" sibTransId="{EF65DA00-47F9-413E-92D6-10942865B50E}"/>
    <dgm:cxn modelId="{17D3AEF1-C538-438C-8137-980F84C254E9}" srcId="{5038DC5F-97E3-456D-B19E-20E42CF1D482}" destId="{32F90503-9835-43F4-9FC0-3E830D1EDC89}" srcOrd="3" destOrd="0" parTransId="{4AC59FB6-ABA0-426D-A6F0-5DB1F1A0F080}" sibTransId="{54D6E711-80F5-49F2-8494-97BB5D3C94A8}"/>
    <dgm:cxn modelId="{32EC950B-DCB3-4884-B5CF-69AAF4B58BBA}" type="presParOf" srcId="{9B5E55D7-AAAD-4505-9862-646D79ECAADF}" destId="{5F2A97BC-C231-4361-94CB-F7A3B50C1EB2}" srcOrd="0" destOrd="0" presId="urn:microsoft.com/office/officeart/2005/8/layout/cycle1"/>
    <dgm:cxn modelId="{CDDF3774-BB8A-4041-8D53-42849DBCE72F}" type="presParOf" srcId="{9B5E55D7-AAAD-4505-9862-646D79ECAADF}" destId="{B7C63F25-21FF-4FCE-AACD-57DDEBA44038}" srcOrd="1" destOrd="0" presId="urn:microsoft.com/office/officeart/2005/8/layout/cycle1"/>
    <dgm:cxn modelId="{ED1D1DD9-7E86-45B5-9A0A-4A85904AF096}" type="presParOf" srcId="{9B5E55D7-AAAD-4505-9862-646D79ECAADF}" destId="{1B0AFCF3-CAC6-4793-B83C-D5BA0492A672}" srcOrd="2" destOrd="0" presId="urn:microsoft.com/office/officeart/2005/8/layout/cycle1"/>
    <dgm:cxn modelId="{CD80C53C-BEC6-423D-B8FD-9B66D0362F77}" type="presParOf" srcId="{9B5E55D7-AAAD-4505-9862-646D79ECAADF}" destId="{543CBA25-C62E-46CC-92AB-E0DACF87B993}" srcOrd="3" destOrd="0" presId="urn:microsoft.com/office/officeart/2005/8/layout/cycle1"/>
    <dgm:cxn modelId="{D135ECF8-EF74-41A1-8FB1-539B20D5BBF0}" type="presParOf" srcId="{9B5E55D7-AAAD-4505-9862-646D79ECAADF}" destId="{026A94F8-5121-45EB-A060-4FEF7729E1C6}" srcOrd="4" destOrd="0" presId="urn:microsoft.com/office/officeart/2005/8/layout/cycle1"/>
    <dgm:cxn modelId="{85C09CEB-02FD-4F34-9F14-773486DE3B74}" type="presParOf" srcId="{9B5E55D7-AAAD-4505-9862-646D79ECAADF}" destId="{C3A823B2-854C-4EE9-978B-6B29BECDB57C}" srcOrd="5" destOrd="0" presId="urn:microsoft.com/office/officeart/2005/8/layout/cycle1"/>
    <dgm:cxn modelId="{D167802F-9F15-4AC6-847B-FCE6FF5C5950}" type="presParOf" srcId="{9B5E55D7-AAAD-4505-9862-646D79ECAADF}" destId="{CC51CE1C-2F13-44E0-934D-E01F0F8273DB}" srcOrd="6" destOrd="0" presId="urn:microsoft.com/office/officeart/2005/8/layout/cycle1"/>
    <dgm:cxn modelId="{A65ACD1D-D738-4D2C-AEFC-D5B5F3F0A159}" type="presParOf" srcId="{9B5E55D7-AAAD-4505-9862-646D79ECAADF}" destId="{43E864C8-8236-4500-AA71-4DBC120A4F63}" srcOrd="7" destOrd="0" presId="urn:microsoft.com/office/officeart/2005/8/layout/cycle1"/>
    <dgm:cxn modelId="{D592AFDD-D228-4D1E-9C35-CBDA9177830A}" type="presParOf" srcId="{9B5E55D7-AAAD-4505-9862-646D79ECAADF}" destId="{4FF6524C-EA31-40FC-839C-762A4958B73B}" srcOrd="8" destOrd="0" presId="urn:microsoft.com/office/officeart/2005/8/layout/cycle1"/>
    <dgm:cxn modelId="{F4541784-9A71-4B81-8E14-0C7E4A03A11B}" type="presParOf" srcId="{9B5E55D7-AAAD-4505-9862-646D79ECAADF}" destId="{BB20A2EB-D7BB-4E53-A30E-44D5FED14FA2}" srcOrd="9" destOrd="0" presId="urn:microsoft.com/office/officeart/2005/8/layout/cycle1"/>
    <dgm:cxn modelId="{E161F6DA-691B-47F2-9957-36B8FCC3D0D3}" type="presParOf" srcId="{9B5E55D7-AAAD-4505-9862-646D79ECAADF}" destId="{A8976E7C-E741-48B7-A82F-CA47476C4073}" srcOrd="10" destOrd="0" presId="urn:microsoft.com/office/officeart/2005/8/layout/cycle1"/>
    <dgm:cxn modelId="{09C39D48-F6DF-43ED-83BF-D496560BDEE4}" type="presParOf" srcId="{9B5E55D7-AAAD-4505-9862-646D79ECAADF}" destId="{AC2D6FC5-6084-43C5-934D-93AB7568A831}" srcOrd="11" destOrd="0" presId="urn:microsoft.com/office/officeart/2005/8/layout/cycle1"/>
    <dgm:cxn modelId="{FF5E8180-FC97-450F-829A-10859063C765}" type="presParOf" srcId="{9B5E55D7-AAAD-4505-9862-646D79ECAADF}" destId="{CFA18F63-C141-4937-ADCD-19108A2A0ED0}" srcOrd="12" destOrd="0" presId="urn:microsoft.com/office/officeart/2005/8/layout/cycle1"/>
    <dgm:cxn modelId="{CA7F3CFC-CB34-455B-A5F5-0C2156BBBABA}" type="presParOf" srcId="{9B5E55D7-AAAD-4505-9862-646D79ECAADF}" destId="{9FF4BACE-418D-43E1-A2E3-9B5AFDB0B55D}" srcOrd="13" destOrd="0" presId="urn:microsoft.com/office/officeart/2005/8/layout/cycle1"/>
    <dgm:cxn modelId="{BA3C439E-82AE-4D85-8DBC-EAA5923D2270}" type="presParOf" srcId="{9B5E55D7-AAAD-4505-9862-646D79ECAADF}" destId="{AF1147DD-3B7F-4601-B4CD-801FF32E87C7}" srcOrd="14" destOrd="0" presId="urn:microsoft.com/office/officeart/2005/8/layout/cycle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942251-A1A8-4C9F-9FCC-11B464FAE706}" type="doc">
      <dgm:prSet loTypeId="urn:microsoft.com/office/officeart/2005/8/layout/orgChart1" loCatId="hierarchy" qsTypeId="urn:microsoft.com/office/officeart/2005/8/quickstyle/simple1" qsCatId="simple" csTypeId="urn:microsoft.com/office/officeart/2005/8/colors/accent1_2" csCatId="accent1"/>
      <dgm:spPr/>
    </dgm:pt>
    <dgm:pt modelId="{84477126-8861-4AA8-BEE7-E39DB9CB060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Constitución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Política</a:t>
          </a:r>
        </a:p>
      </dgm:t>
    </dgm:pt>
    <dgm:pt modelId="{63019086-747D-4A16-88F9-AE7A4E4D75E2}" type="parTrans" cxnId="{A8B5F498-7B5F-4786-A903-FD768AC6B896}">
      <dgm:prSet/>
      <dgm:spPr/>
    </dgm:pt>
    <dgm:pt modelId="{B5CCDDAF-F0E9-4DCF-98E3-0C8FD477093E}" type="sibTrans" cxnId="{A8B5F498-7B5F-4786-A903-FD768AC6B896}">
      <dgm:prSet/>
      <dgm:spPr/>
    </dgm:pt>
    <dgm:pt modelId="{389460FC-DCB3-42A7-BEF7-A90131748C7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Legalidad (art. 11)</a:t>
          </a:r>
        </a:p>
      </dgm:t>
    </dgm:pt>
    <dgm:pt modelId="{3F279FF6-2494-4A0B-B82F-EEBA0C417AD4}" type="parTrans" cxnId="{F245489A-0848-4401-9726-FAA9DB058117}">
      <dgm:prSet/>
      <dgm:spPr/>
    </dgm:pt>
    <dgm:pt modelId="{057CA004-4529-43E4-A914-F72CEA72A93A}" type="sibTrans" cxnId="{F245489A-0848-4401-9726-FAA9DB058117}">
      <dgm:prSet/>
      <dgm:spPr/>
    </dgm:pt>
    <dgm:pt modelId="{DDB7B577-2AFF-48C4-9034-2B668D51354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dirty="0" smtClean="0">
              <a:ln>
                <a:noFill/>
              </a:ln>
              <a:solidFill>
                <a:schemeClr val="tx1"/>
              </a:solidFill>
              <a:effectLst/>
              <a:latin typeface="Arial" pitchFamily="34" charset="0"/>
              <a:cs typeface="Arial" pitchFamily="34" charset="0"/>
            </a:rPr>
            <a:t>Información (art. 30)</a:t>
          </a:r>
        </a:p>
      </dgm:t>
    </dgm:pt>
    <dgm:pt modelId="{68134A36-0855-4F5B-A17F-066CAAC1E8E3}" type="parTrans" cxnId="{B98F2339-6EF7-4B85-915E-2711741FD920}">
      <dgm:prSet/>
      <dgm:spPr/>
    </dgm:pt>
    <dgm:pt modelId="{0B696B71-D6E5-4A54-8124-E40960203B27}" type="sibTrans" cxnId="{B98F2339-6EF7-4B85-915E-2711741FD920}">
      <dgm:prSet/>
      <dgm:spPr/>
    </dgm:pt>
    <dgm:pt modelId="{9DAA0EF2-F334-4EC8-8B57-F824463DD04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Igualdad (art. 33)</a:t>
          </a:r>
        </a:p>
      </dgm:t>
    </dgm:pt>
    <dgm:pt modelId="{E7E1A2D2-9A22-4F16-99B4-8A18B0046842}" type="parTrans" cxnId="{C2E28D9B-4D16-4579-9705-9E6E8C5F0D97}">
      <dgm:prSet/>
      <dgm:spPr/>
    </dgm:pt>
    <dgm:pt modelId="{19DBB56F-806A-4FC9-A9D1-9F6DD2454B4A}" type="sibTrans" cxnId="{C2E28D9B-4D16-4579-9705-9E6E8C5F0D97}">
      <dgm:prSet/>
      <dgm:spPr/>
    </dgm:pt>
    <dgm:pt modelId="{2EA8BB00-8476-424B-AF5C-2334A2ABE38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Propiedad (art. 45)</a:t>
          </a:r>
        </a:p>
      </dgm:t>
    </dgm:pt>
    <dgm:pt modelId="{96769EC6-511E-4C1B-8E46-7D973FF4D0EF}" type="parTrans" cxnId="{D34EDE9A-CB8B-4991-9B1B-5E309A3B78BC}">
      <dgm:prSet/>
      <dgm:spPr/>
    </dgm:pt>
    <dgm:pt modelId="{671C5BB2-3929-4C25-8688-37BCB9CA4E1E}" type="sibTrans" cxnId="{D34EDE9A-CB8B-4991-9B1B-5E309A3B78BC}">
      <dgm:prSet/>
      <dgm:spPr/>
    </dgm:pt>
    <dgm:pt modelId="{BB56A63D-DB45-4088-9DC7-56444AA6970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Libertad de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comercio (art. 46)</a:t>
          </a:r>
        </a:p>
      </dgm:t>
    </dgm:pt>
    <dgm:pt modelId="{0FAC172E-3CA8-42EF-A129-25556FC9A11D}" type="parTrans" cxnId="{9227B9BD-25A7-42F9-913F-BD86BB03AA67}">
      <dgm:prSet/>
      <dgm:spPr/>
    </dgm:pt>
    <dgm:pt modelId="{6C539DC1-1575-4025-9D59-D2BFC9DCB6D0}" type="sibTrans" cxnId="{9227B9BD-25A7-42F9-913F-BD86BB03AA67}">
      <dgm:prSet/>
      <dgm:spPr/>
    </dgm:pt>
    <dgm:pt modelId="{72835819-ADC3-49F3-ABDC-0738722E275A}" type="pres">
      <dgm:prSet presAssocID="{EE942251-A1A8-4C9F-9FCC-11B464FAE706}" presName="hierChild1" presStyleCnt="0">
        <dgm:presLayoutVars>
          <dgm:orgChart val="1"/>
          <dgm:chPref val="1"/>
          <dgm:dir/>
          <dgm:animOne val="branch"/>
          <dgm:animLvl val="lvl"/>
          <dgm:resizeHandles/>
        </dgm:presLayoutVars>
      </dgm:prSet>
      <dgm:spPr/>
    </dgm:pt>
    <dgm:pt modelId="{F3836EDC-1D96-4D89-961B-9AB6CC0F1B9A}" type="pres">
      <dgm:prSet presAssocID="{84477126-8861-4AA8-BEE7-E39DB9CB0602}" presName="hierRoot1" presStyleCnt="0">
        <dgm:presLayoutVars>
          <dgm:hierBranch val="r"/>
        </dgm:presLayoutVars>
      </dgm:prSet>
      <dgm:spPr/>
    </dgm:pt>
    <dgm:pt modelId="{D23073F3-1E6C-4390-8F53-073D22F5136F}" type="pres">
      <dgm:prSet presAssocID="{84477126-8861-4AA8-BEE7-E39DB9CB0602}" presName="rootComposite1" presStyleCnt="0"/>
      <dgm:spPr/>
    </dgm:pt>
    <dgm:pt modelId="{00D8C416-47CD-454A-BB7D-75D3E150E028}" type="pres">
      <dgm:prSet presAssocID="{84477126-8861-4AA8-BEE7-E39DB9CB0602}" presName="rootText1" presStyleLbl="node0" presStyleIdx="0" presStyleCnt="1">
        <dgm:presLayoutVars>
          <dgm:chPref val="3"/>
        </dgm:presLayoutVars>
      </dgm:prSet>
      <dgm:spPr/>
      <dgm:t>
        <a:bodyPr/>
        <a:lstStyle/>
        <a:p>
          <a:endParaRPr lang="es-CR"/>
        </a:p>
      </dgm:t>
    </dgm:pt>
    <dgm:pt modelId="{2C4FEE0D-5DEE-4239-803F-98698DA04B58}" type="pres">
      <dgm:prSet presAssocID="{84477126-8861-4AA8-BEE7-E39DB9CB0602}" presName="rootConnector1" presStyleLbl="node1" presStyleIdx="0" presStyleCnt="0"/>
      <dgm:spPr/>
      <dgm:t>
        <a:bodyPr/>
        <a:lstStyle/>
        <a:p>
          <a:endParaRPr lang="es-CR"/>
        </a:p>
      </dgm:t>
    </dgm:pt>
    <dgm:pt modelId="{7CE39C76-FC3D-45F2-A6D4-D807C9B9AC1B}" type="pres">
      <dgm:prSet presAssocID="{84477126-8861-4AA8-BEE7-E39DB9CB0602}" presName="hierChild2" presStyleCnt="0"/>
      <dgm:spPr/>
    </dgm:pt>
    <dgm:pt modelId="{07E02F2B-C01F-4D2F-84A3-07F8FA9E97D5}" type="pres">
      <dgm:prSet presAssocID="{3F279FF6-2494-4A0B-B82F-EEBA0C417AD4}" presName="Name50" presStyleLbl="parChTrans1D2" presStyleIdx="0" presStyleCnt="5"/>
      <dgm:spPr/>
    </dgm:pt>
    <dgm:pt modelId="{0AFFF7A4-6EB5-4C3A-9012-8089C4DE3BB0}" type="pres">
      <dgm:prSet presAssocID="{389460FC-DCB3-42A7-BEF7-A90131748C78}" presName="hierRoot2" presStyleCnt="0">
        <dgm:presLayoutVars>
          <dgm:hierBranch/>
        </dgm:presLayoutVars>
      </dgm:prSet>
      <dgm:spPr/>
    </dgm:pt>
    <dgm:pt modelId="{AE62CB5B-2A88-4CFC-85AE-0AFF6CE98042}" type="pres">
      <dgm:prSet presAssocID="{389460FC-DCB3-42A7-BEF7-A90131748C78}" presName="rootComposite" presStyleCnt="0"/>
      <dgm:spPr/>
    </dgm:pt>
    <dgm:pt modelId="{2C8B2463-AE19-4889-BCA8-8F338DEDB052}" type="pres">
      <dgm:prSet presAssocID="{389460FC-DCB3-42A7-BEF7-A90131748C78}" presName="rootText" presStyleLbl="node2" presStyleIdx="0" presStyleCnt="5">
        <dgm:presLayoutVars>
          <dgm:chPref val="3"/>
        </dgm:presLayoutVars>
      </dgm:prSet>
      <dgm:spPr/>
      <dgm:t>
        <a:bodyPr/>
        <a:lstStyle/>
        <a:p>
          <a:endParaRPr lang="es-CR"/>
        </a:p>
      </dgm:t>
    </dgm:pt>
    <dgm:pt modelId="{C396270B-F896-4EA9-833A-B460D43AB363}" type="pres">
      <dgm:prSet presAssocID="{389460FC-DCB3-42A7-BEF7-A90131748C78}" presName="rootConnector" presStyleLbl="node2" presStyleIdx="0" presStyleCnt="5"/>
      <dgm:spPr/>
      <dgm:t>
        <a:bodyPr/>
        <a:lstStyle/>
        <a:p>
          <a:endParaRPr lang="es-CR"/>
        </a:p>
      </dgm:t>
    </dgm:pt>
    <dgm:pt modelId="{886B7228-D243-43F7-BBE2-B1839AF38A3F}" type="pres">
      <dgm:prSet presAssocID="{389460FC-DCB3-42A7-BEF7-A90131748C78}" presName="hierChild4" presStyleCnt="0"/>
      <dgm:spPr/>
    </dgm:pt>
    <dgm:pt modelId="{8BCFC952-BDFA-4ACF-89F2-831BB8DCA716}" type="pres">
      <dgm:prSet presAssocID="{389460FC-DCB3-42A7-BEF7-A90131748C78}" presName="hierChild5" presStyleCnt="0"/>
      <dgm:spPr/>
    </dgm:pt>
    <dgm:pt modelId="{A2E41D83-7DF1-4018-9623-834240B3AF3F}" type="pres">
      <dgm:prSet presAssocID="{68134A36-0855-4F5B-A17F-066CAAC1E8E3}" presName="Name50" presStyleLbl="parChTrans1D2" presStyleIdx="1" presStyleCnt="5"/>
      <dgm:spPr/>
    </dgm:pt>
    <dgm:pt modelId="{37DFCB8B-6D86-4223-B211-EFE354A42627}" type="pres">
      <dgm:prSet presAssocID="{DDB7B577-2AFF-48C4-9034-2B668D513544}" presName="hierRoot2" presStyleCnt="0">
        <dgm:presLayoutVars>
          <dgm:hierBranch/>
        </dgm:presLayoutVars>
      </dgm:prSet>
      <dgm:spPr/>
    </dgm:pt>
    <dgm:pt modelId="{0CAA370D-2822-4EDC-87FE-233DD8AE7636}" type="pres">
      <dgm:prSet presAssocID="{DDB7B577-2AFF-48C4-9034-2B668D513544}" presName="rootComposite" presStyleCnt="0"/>
      <dgm:spPr/>
    </dgm:pt>
    <dgm:pt modelId="{41638E1F-FEB7-4A4D-BECB-7F8C746E42B3}" type="pres">
      <dgm:prSet presAssocID="{DDB7B577-2AFF-48C4-9034-2B668D513544}" presName="rootText" presStyleLbl="node2" presStyleIdx="1" presStyleCnt="5">
        <dgm:presLayoutVars>
          <dgm:chPref val="3"/>
        </dgm:presLayoutVars>
      </dgm:prSet>
      <dgm:spPr/>
      <dgm:t>
        <a:bodyPr/>
        <a:lstStyle/>
        <a:p>
          <a:endParaRPr lang="es-CR"/>
        </a:p>
      </dgm:t>
    </dgm:pt>
    <dgm:pt modelId="{D482D9DA-67E8-4631-A50C-564872734E07}" type="pres">
      <dgm:prSet presAssocID="{DDB7B577-2AFF-48C4-9034-2B668D513544}" presName="rootConnector" presStyleLbl="node2" presStyleIdx="1" presStyleCnt="5"/>
      <dgm:spPr/>
      <dgm:t>
        <a:bodyPr/>
        <a:lstStyle/>
        <a:p>
          <a:endParaRPr lang="es-CR"/>
        </a:p>
      </dgm:t>
    </dgm:pt>
    <dgm:pt modelId="{A22B7B66-49D9-41A7-9489-05EEBA225590}" type="pres">
      <dgm:prSet presAssocID="{DDB7B577-2AFF-48C4-9034-2B668D513544}" presName="hierChild4" presStyleCnt="0"/>
      <dgm:spPr/>
    </dgm:pt>
    <dgm:pt modelId="{607188AD-E9B7-4F35-8219-97AC1AB31DCD}" type="pres">
      <dgm:prSet presAssocID="{DDB7B577-2AFF-48C4-9034-2B668D513544}" presName="hierChild5" presStyleCnt="0"/>
      <dgm:spPr/>
    </dgm:pt>
    <dgm:pt modelId="{F865E734-952F-4BB3-957D-CCDDE5827A1F}" type="pres">
      <dgm:prSet presAssocID="{E7E1A2D2-9A22-4F16-99B4-8A18B0046842}" presName="Name50" presStyleLbl="parChTrans1D2" presStyleIdx="2" presStyleCnt="5"/>
      <dgm:spPr/>
    </dgm:pt>
    <dgm:pt modelId="{8B50493C-77AA-4EFE-ADA9-94BC96388C9E}" type="pres">
      <dgm:prSet presAssocID="{9DAA0EF2-F334-4EC8-8B57-F824463DD043}" presName="hierRoot2" presStyleCnt="0">
        <dgm:presLayoutVars>
          <dgm:hierBranch/>
        </dgm:presLayoutVars>
      </dgm:prSet>
      <dgm:spPr/>
    </dgm:pt>
    <dgm:pt modelId="{DC7CA208-03BE-4980-B2B0-EF9964B0B52A}" type="pres">
      <dgm:prSet presAssocID="{9DAA0EF2-F334-4EC8-8B57-F824463DD043}" presName="rootComposite" presStyleCnt="0"/>
      <dgm:spPr/>
    </dgm:pt>
    <dgm:pt modelId="{9C3DC8B2-44D5-418A-9969-B0A58582C320}" type="pres">
      <dgm:prSet presAssocID="{9DAA0EF2-F334-4EC8-8B57-F824463DD043}" presName="rootText" presStyleLbl="node2" presStyleIdx="2" presStyleCnt="5">
        <dgm:presLayoutVars>
          <dgm:chPref val="3"/>
        </dgm:presLayoutVars>
      </dgm:prSet>
      <dgm:spPr/>
      <dgm:t>
        <a:bodyPr/>
        <a:lstStyle/>
        <a:p>
          <a:endParaRPr lang="es-CR"/>
        </a:p>
      </dgm:t>
    </dgm:pt>
    <dgm:pt modelId="{FAFCF6E9-3E6E-4FC5-9913-E0C0A18A718F}" type="pres">
      <dgm:prSet presAssocID="{9DAA0EF2-F334-4EC8-8B57-F824463DD043}" presName="rootConnector" presStyleLbl="node2" presStyleIdx="2" presStyleCnt="5"/>
      <dgm:spPr/>
      <dgm:t>
        <a:bodyPr/>
        <a:lstStyle/>
        <a:p>
          <a:endParaRPr lang="es-CR"/>
        </a:p>
      </dgm:t>
    </dgm:pt>
    <dgm:pt modelId="{013F573C-9AD0-4D19-AF55-272B7ECF0662}" type="pres">
      <dgm:prSet presAssocID="{9DAA0EF2-F334-4EC8-8B57-F824463DD043}" presName="hierChild4" presStyleCnt="0"/>
      <dgm:spPr/>
    </dgm:pt>
    <dgm:pt modelId="{5B604BDA-54C6-4AD6-8F53-36E0732AC73C}" type="pres">
      <dgm:prSet presAssocID="{9DAA0EF2-F334-4EC8-8B57-F824463DD043}" presName="hierChild5" presStyleCnt="0"/>
      <dgm:spPr/>
    </dgm:pt>
    <dgm:pt modelId="{86A4821B-E9CA-47A9-B14A-7C48051E5D22}" type="pres">
      <dgm:prSet presAssocID="{96769EC6-511E-4C1B-8E46-7D973FF4D0EF}" presName="Name50" presStyleLbl="parChTrans1D2" presStyleIdx="3" presStyleCnt="5"/>
      <dgm:spPr/>
    </dgm:pt>
    <dgm:pt modelId="{2CF693FA-8585-44F8-8A2B-24E3A283020E}" type="pres">
      <dgm:prSet presAssocID="{2EA8BB00-8476-424B-AF5C-2334A2ABE38F}" presName="hierRoot2" presStyleCnt="0">
        <dgm:presLayoutVars>
          <dgm:hierBranch/>
        </dgm:presLayoutVars>
      </dgm:prSet>
      <dgm:spPr/>
    </dgm:pt>
    <dgm:pt modelId="{924B8857-F288-40E3-8F5A-B725D5B6935B}" type="pres">
      <dgm:prSet presAssocID="{2EA8BB00-8476-424B-AF5C-2334A2ABE38F}" presName="rootComposite" presStyleCnt="0"/>
      <dgm:spPr/>
    </dgm:pt>
    <dgm:pt modelId="{F07C3E7D-B582-4AED-8F72-C0CECAFE053A}" type="pres">
      <dgm:prSet presAssocID="{2EA8BB00-8476-424B-AF5C-2334A2ABE38F}" presName="rootText" presStyleLbl="node2" presStyleIdx="3" presStyleCnt="5">
        <dgm:presLayoutVars>
          <dgm:chPref val="3"/>
        </dgm:presLayoutVars>
      </dgm:prSet>
      <dgm:spPr/>
      <dgm:t>
        <a:bodyPr/>
        <a:lstStyle/>
        <a:p>
          <a:endParaRPr lang="es-CR"/>
        </a:p>
      </dgm:t>
    </dgm:pt>
    <dgm:pt modelId="{FADBD5F7-BADB-48D3-B0EB-3D46F9F3DC83}" type="pres">
      <dgm:prSet presAssocID="{2EA8BB00-8476-424B-AF5C-2334A2ABE38F}" presName="rootConnector" presStyleLbl="node2" presStyleIdx="3" presStyleCnt="5"/>
      <dgm:spPr/>
      <dgm:t>
        <a:bodyPr/>
        <a:lstStyle/>
        <a:p>
          <a:endParaRPr lang="es-CR"/>
        </a:p>
      </dgm:t>
    </dgm:pt>
    <dgm:pt modelId="{FDC9808E-593A-4643-98A1-00CE9EEF34D4}" type="pres">
      <dgm:prSet presAssocID="{2EA8BB00-8476-424B-AF5C-2334A2ABE38F}" presName="hierChild4" presStyleCnt="0"/>
      <dgm:spPr/>
    </dgm:pt>
    <dgm:pt modelId="{AFE663AA-00D5-4009-B1DF-2313531A73D2}" type="pres">
      <dgm:prSet presAssocID="{2EA8BB00-8476-424B-AF5C-2334A2ABE38F}" presName="hierChild5" presStyleCnt="0"/>
      <dgm:spPr/>
    </dgm:pt>
    <dgm:pt modelId="{7BB13B35-4AEA-4317-ADF7-C35032FC2E9C}" type="pres">
      <dgm:prSet presAssocID="{0FAC172E-3CA8-42EF-A129-25556FC9A11D}" presName="Name50" presStyleLbl="parChTrans1D2" presStyleIdx="4" presStyleCnt="5"/>
      <dgm:spPr/>
    </dgm:pt>
    <dgm:pt modelId="{25B205CC-01B6-49DC-BB5D-3DDD52AF227B}" type="pres">
      <dgm:prSet presAssocID="{BB56A63D-DB45-4088-9DC7-56444AA69707}" presName="hierRoot2" presStyleCnt="0">
        <dgm:presLayoutVars>
          <dgm:hierBranch/>
        </dgm:presLayoutVars>
      </dgm:prSet>
      <dgm:spPr/>
    </dgm:pt>
    <dgm:pt modelId="{FFBEDF7E-1781-410F-B6A3-12C9D88A7764}" type="pres">
      <dgm:prSet presAssocID="{BB56A63D-DB45-4088-9DC7-56444AA69707}" presName="rootComposite" presStyleCnt="0"/>
      <dgm:spPr/>
    </dgm:pt>
    <dgm:pt modelId="{9F8F997D-9B7B-4DAD-B0A1-CD2B7D8AE2D4}" type="pres">
      <dgm:prSet presAssocID="{BB56A63D-DB45-4088-9DC7-56444AA69707}" presName="rootText" presStyleLbl="node2" presStyleIdx="4" presStyleCnt="5">
        <dgm:presLayoutVars>
          <dgm:chPref val="3"/>
        </dgm:presLayoutVars>
      </dgm:prSet>
      <dgm:spPr/>
      <dgm:t>
        <a:bodyPr/>
        <a:lstStyle/>
        <a:p>
          <a:endParaRPr lang="es-CR"/>
        </a:p>
      </dgm:t>
    </dgm:pt>
    <dgm:pt modelId="{ED0CAA65-050F-448F-B0DF-5F664BED7898}" type="pres">
      <dgm:prSet presAssocID="{BB56A63D-DB45-4088-9DC7-56444AA69707}" presName="rootConnector" presStyleLbl="node2" presStyleIdx="4" presStyleCnt="5"/>
      <dgm:spPr/>
      <dgm:t>
        <a:bodyPr/>
        <a:lstStyle/>
        <a:p>
          <a:endParaRPr lang="es-CR"/>
        </a:p>
      </dgm:t>
    </dgm:pt>
    <dgm:pt modelId="{E642E730-1389-4E1C-8E44-0132193A2293}" type="pres">
      <dgm:prSet presAssocID="{BB56A63D-DB45-4088-9DC7-56444AA69707}" presName="hierChild4" presStyleCnt="0"/>
      <dgm:spPr/>
    </dgm:pt>
    <dgm:pt modelId="{1031CE1C-5D98-4ECC-B925-E2A59C645DDB}" type="pres">
      <dgm:prSet presAssocID="{BB56A63D-DB45-4088-9DC7-56444AA69707}" presName="hierChild5" presStyleCnt="0"/>
      <dgm:spPr/>
    </dgm:pt>
    <dgm:pt modelId="{B91ABE5C-A0C1-41D2-A855-EF12199E7019}" type="pres">
      <dgm:prSet presAssocID="{84477126-8861-4AA8-BEE7-E39DB9CB0602}" presName="hierChild3" presStyleCnt="0"/>
      <dgm:spPr/>
    </dgm:pt>
  </dgm:ptLst>
  <dgm:cxnLst>
    <dgm:cxn modelId="{0E97E03B-6618-493C-A645-FA246543C93D}" type="presOf" srcId="{BB56A63D-DB45-4088-9DC7-56444AA69707}" destId="{ED0CAA65-050F-448F-B0DF-5F664BED7898}" srcOrd="1" destOrd="0" presId="urn:microsoft.com/office/officeart/2005/8/layout/orgChart1"/>
    <dgm:cxn modelId="{FBF6C735-3E8C-470C-B4D2-6F03BB8B53DB}" type="presOf" srcId="{84477126-8861-4AA8-BEE7-E39DB9CB0602}" destId="{2C4FEE0D-5DEE-4239-803F-98698DA04B58}" srcOrd="1" destOrd="0" presId="urn:microsoft.com/office/officeart/2005/8/layout/orgChart1"/>
    <dgm:cxn modelId="{8506FE15-7BAC-42DA-8F77-329A732AAEB9}" type="presOf" srcId="{96769EC6-511E-4C1B-8E46-7D973FF4D0EF}" destId="{86A4821B-E9CA-47A9-B14A-7C48051E5D22}" srcOrd="0" destOrd="0" presId="urn:microsoft.com/office/officeart/2005/8/layout/orgChart1"/>
    <dgm:cxn modelId="{C2E28D9B-4D16-4579-9705-9E6E8C5F0D97}" srcId="{84477126-8861-4AA8-BEE7-E39DB9CB0602}" destId="{9DAA0EF2-F334-4EC8-8B57-F824463DD043}" srcOrd="2" destOrd="0" parTransId="{E7E1A2D2-9A22-4F16-99B4-8A18B0046842}" sibTransId="{19DBB56F-806A-4FC9-A9D1-9F6DD2454B4A}"/>
    <dgm:cxn modelId="{9227B9BD-25A7-42F9-913F-BD86BB03AA67}" srcId="{84477126-8861-4AA8-BEE7-E39DB9CB0602}" destId="{BB56A63D-DB45-4088-9DC7-56444AA69707}" srcOrd="4" destOrd="0" parTransId="{0FAC172E-3CA8-42EF-A129-25556FC9A11D}" sibTransId="{6C539DC1-1575-4025-9D59-D2BFC9DCB6D0}"/>
    <dgm:cxn modelId="{CD4B22DD-B1CE-4FF4-924C-A719B78E57FE}" type="presOf" srcId="{84477126-8861-4AA8-BEE7-E39DB9CB0602}" destId="{00D8C416-47CD-454A-BB7D-75D3E150E028}" srcOrd="0" destOrd="0" presId="urn:microsoft.com/office/officeart/2005/8/layout/orgChart1"/>
    <dgm:cxn modelId="{D34EDE9A-CB8B-4991-9B1B-5E309A3B78BC}" srcId="{84477126-8861-4AA8-BEE7-E39DB9CB0602}" destId="{2EA8BB00-8476-424B-AF5C-2334A2ABE38F}" srcOrd="3" destOrd="0" parTransId="{96769EC6-511E-4C1B-8E46-7D973FF4D0EF}" sibTransId="{671C5BB2-3929-4C25-8688-37BCB9CA4E1E}"/>
    <dgm:cxn modelId="{70E8D6D4-A09D-4C4A-830C-508B3031F0FB}" type="presOf" srcId="{2EA8BB00-8476-424B-AF5C-2334A2ABE38F}" destId="{FADBD5F7-BADB-48D3-B0EB-3D46F9F3DC83}" srcOrd="1" destOrd="0" presId="urn:microsoft.com/office/officeart/2005/8/layout/orgChart1"/>
    <dgm:cxn modelId="{51624885-88C3-4380-B883-C352E209D6DB}" type="presOf" srcId="{EE942251-A1A8-4C9F-9FCC-11B464FAE706}" destId="{72835819-ADC3-49F3-ABDC-0738722E275A}" srcOrd="0" destOrd="0" presId="urn:microsoft.com/office/officeart/2005/8/layout/orgChart1"/>
    <dgm:cxn modelId="{D8708D03-509F-48B6-B021-4CCE15249826}" type="presOf" srcId="{9DAA0EF2-F334-4EC8-8B57-F824463DD043}" destId="{FAFCF6E9-3E6E-4FC5-9913-E0C0A18A718F}" srcOrd="1" destOrd="0" presId="urn:microsoft.com/office/officeart/2005/8/layout/orgChart1"/>
    <dgm:cxn modelId="{A2AEBC4A-951D-4027-BA4A-C9A18EFA8192}" type="presOf" srcId="{2EA8BB00-8476-424B-AF5C-2334A2ABE38F}" destId="{F07C3E7D-B582-4AED-8F72-C0CECAFE053A}" srcOrd="0" destOrd="0" presId="urn:microsoft.com/office/officeart/2005/8/layout/orgChart1"/>
    <dgm:cxn modelId="{C1EC686C-FE3B-4E39-9E7D-AB0C93DF9E40}" type="presOf" srcId="{BB56A63D-DB45-4088-9DC7-56444AA69707}" destId="{9F8F997D-9B7B-4DAD-B0A1-CD2B7D8AE2D4}" srcOrd="0" destOrd="0" presId="urn:microsoft.com/office/officeart/2005/8/layout/orgChart1"/>
    <dgm:cxn modelId="{A1A5A43B-7EBF-4897-B05E-E4066A29787E}" type="presOf" srcId="{68134A36-0855-4F5B-A17F-066CAAC1E8E3}" destId="{A2E41D83-7DF1-4018-9623-834240B3AF3F}" srcOrd="0" destOrd="0" presId="urn:microsoft.com/office/officeart/2005/8/layout/orgChart1"/>
    <dgm:cxn modelId="{972A9B61-0DF1-464A-9CCB-81EE177E67A9}" type="presOf" srcId="{DDB7B577-2AFF-48C4-9034-2B668D513544}" destId="{D482D9DA-67E8-4631-A50C-564872734E07}" srcOrd="1" destOrd="0" presId="urn:microsoft.com/office/officeart/2005/8/layout/orgChart1"/>
    <dgm:cxn modelId="{1EB7CA0E-C6E4-429A-A22D-C67984DAAC84}" type="presOf" srcId="{389460FC-DCB3-42A7-BEF7-A90131748C78}" destId="{2C8B2463-AE19-4889-BCA8-8F338DEDB052}" srcOrd="0" destOrd="0" presId="urn:microsoft.com/office/officeart/2005/8/layout/orgChart1"/>
    <dgm:cxn modelId="{F245489A-0848-4401-9726-FAA9DB058117}" srcId="{84477126-8861-4AA8-BEE7-E39DB9CB0602}" destId="{389460FC-DCB3-42A7-BEF7-A90131748C78}" srcOrd="0" destOrd="0" parTransId="{3F279FF6-2494-4A0B-B82F-EEBA0C417AD4}" sibTransId="{057CA004-4529-43E4-A914-F72CEA72A93A}"/>
    <dgm:cxn modelId="{CEB5360B-5C46-4478-B840-848E5999E07D}" type="presOf" srcId="{0FAC172E-3CA8-42EF-A129-25556FC9A11D}" destId="{7BB13B35-4AEA-4317-ADF7-C35032FC2E9C}" srcOrd="0" destOrd="0" presId="urn:microsoft.com/office/officeart/2005/8/layout/orgChart1"/>
    <dgm:cxn modelId="{C05026F6-DA46-4CDD-AABB-787A14B1ABF4}" type="presOf" srcId="{389460FC-DCB3-42A7-BEF7-A90131748C78}" destId="{C396270B-F896-4EA9-833A-B460D43AB363}" srcOrd="1" destOrd="0" presId="urn:microsoft.com/office/officeart/2005/8/layout/orgChart1"/>
    <dgm:cxn modelId="{B98F2339-6EF7-4B85-915E-2711741FD920}" srcId="{84477126-8861-4AA8-BEE7-E39DB9CB0602}" destId="{DDB7B577-2AFF-48C4-9034-2B668D513544}" srcOrd="1" destOrd="0" parTransId="{68134A36-0855-4F5B-A17F-066CAAC1E8E3}" sibTransId="{0B696B71-D6E5-4A54-8124-E40960203B27}"/>
    <dgm:cxn modelId="{0025C209-EA61-41B2-84C0-145C96659692}" type="presOf" srcId="{3F279FF6-2494-4A0B-B82F-EEBA0C417AD4}" destId="{07E02F2B-C01F-4D2F-84A3-07F8FA9E97D5}" srcOrd="0" destOrd="0" presId="urn:microsoft.com/office/officeart/2005/8/layout/orgChart1"/>
    <dgm:cxn modelId="{9322F61E-9179-4647-94B6-7B223933CDF3}" type="presOf" srcId="{E7E1A2D2-9A22-4F16-99B4-8A18B0046842}" destId="{F865E734-952F-4BB3-957D-CCDDE5827A1F}" srcOrd="0" destOrd="0" presId="urn:microsoft.com/office/officeart/2005/8/layout/orgChart1"/>
    <dgm:cxn modelId="{15296286-E69A-4F7E-8AAD-6BB1B05ECF2D}" type="presOf" srcId="{9DAA0EF2-F334-4EC8-8B57-F824463DD043}" destId="{9C3DC8B2-44D5-418A-9969-B0A58582C320}" srcOrd="0" destOrd="0" presId="urn:microsoft.com/office/officeart/2005/8/layout/orgChart1"/>
    <dgm:cxn modelId="{A8B5F498-7B5F-4786-A903-FD768AC6B896}" srcId="{EE942251-A1A8-4C9F-9FCC-11B464FAE706}" destId="{84477126-8861-4AA8-BEE7-E39DB9CB0602}" srcOrd="0" destOrd="0" parTransId="{63019086-747D-4A16-88F9-AE7A4E4D75E2}" sibTransId="{B5CCDDAF-F0E9-4DCF-98E3-0C8FD477093E}"/>
    <dgm:cxn modelId="{BF46805C-2A21-484F-9E3F-B9B59D995A2A}" type="presOf" srcId="{DDB7B577-2AFF-48C4-9034-2B668D513544}" destId="{41638E1F-FEB7-4A4D-BECB-7F8C746E42B3}" srcOrd="0" destOrd="0" presId="urn:microsoft.com/office/officeart/2005/8/layout/orgChart1"/>
    <dgm:cxn modelId="{A6488CA7-8E96-4D56-9962-AEE51CA164FC}" type="presParOf" srcId="{72835819-ADC3-49F3-ABDC-0738722E275A}" destId="{F3836EDC-1D96-4D89-961B-9AB6CC0F1B9A}" srcOrd="0" destOrd="0" presId="urn:microsoft.com/office/officeart/2005/8/layout/orgChart1"/>
    <dgm:cxn modelId="{499E2F37-FF01-4538-A77A-58AC11480668}" type="presParOf" srcId="{F3836EDC-1D96-4D89-961B-9AB6CC0F1B9A}" destId="{D23073F3-1E6C-4390-8F53-073D22F5136F}" srcOrd="0" destOrd="0" presId="urn:microsoft.com/office/officeart/2005/8/layout/orgChart1"/>
    <dgm:cxn modelId="{27AD8D81-E79C-4ED6-B46C-B0F73151D5EE}" type="presParOf" srcId="{D23073F3-1E6C-4390-8F53-073D22F5136F}" destId="{00D8C416-47CD-454A-BB7D-75D3E150E028}" srcOrd="0" destOrd="0" presId="urn:microsoft.com/office/officeart/2005/8/layout/orgChart1"/>
    <dgm:cxn modelId="{0AE782C8-02B6-4947-B8F5-9A168F82032D}" type="presParOf" srcId="{D23073F3-1E6C-4390-8F53-073D22F5136F}" destId="{2C4FEE0D-5DEE-4239-803F-98698DA04B58}" srcOrd="1" destOrd="0" presId="urn:microsoft.com/office/officeart/2005/8/layout/orgChart1"/>
    <dgm:cxn modelId="{CE33CCF7-EA9B-41C5-93C8-48F1CBB0E199}" type="presParOf" srcId="{F3836EDC-1D96-4D89-961B-9AB6CC0F1B9A}" destId="{7CE39C76-FC3D-45F2-A6D4-D807C9B9AC1B}" srcOrd="1" destOrd="0" presId="urn:microsoft.com/office/officeart/2005/8/layout/orgChart1"/>
    <dgm:cxn modelId="{F83E005B-BB60-44CE-A472-35D5DE786ACB}" type="presParOf" srcId="{7CE39C76-FC3D-45F2-A6D4-D807C9B9AC1B}" destId="{07E02F2B-C01F-4D2F-84A3-07F8FA9E97D5}" srcOrd="0" destOrd="0" presId="urn:microsoft.com/office/officeart/2005/8/layout/orgChart1"/>
    <dgm:cxn modelId="{932F40F5-FE95-41A3-9B18-FA0635D326BD}" type="presParOf" srcId="{7CE39C76-FC3D-45F2-A6D4-D807C9B9AC1B}" destId="{0AFFF7A4-6EB5-4C3A-9012-8089C4DE3BB0}" srcOrd="1" destOrd="0" presId="urn:microsoft.com/office/officeart/2005/8/layout/orgChart1"/>
    <dgm:cxn modelId="{0EC8445F-289E-4631-98C4-03111A515773}" type="presParOf" srcId="{0AFFF7A4-6EB5-4C3A-9012-8089C4DE3BB0}" destId="{AE62CB5B-2A88-4CFC-85AE-0AFF6CE98042}" srcOrd="0" destOrd="0" presId="urn:microsoft.com/office/officeart/2005/8/layout/orgChart1"/>
    <dgm:cxn modelId="{40653B50-B367-490E-9495-AD83191EE51C}" type="presParOf" srcId="{AE62CB5B-2A88-4CFC-85AE-0AFF6CE98042}" destId="{2C8B2463-AE19-4889-BCA8-8F338DEDB052}" srcOrd="0" destOrd="0" presId="urn:microsoft.com/office/officeart/2005/8/layout/orgChart1"/>
    <dgm:cxn modelId="{35375F7C-16C7-4A9D-96BB-65F4AE139D4A}" type="presParOf" srcId="{AE62CB5B-2A88-4CFC-85AE-0AFF6CE98042}" destId="{C396270B-F896-4EA9-833A-B460D43AB363}" srcOrd="1" destOrd="0" presId="urn:microsoft.com/office/officeart/2005/8/layout/orgChart1"/>
    <dgm:cxn modelId="{573AD648-5AF8-44B9-8EFC-D94A5A764AFC}" type="presParOf" srcId="{0AFFF7A4-6EB5-4C3A-9012-8089C4DE3BB0}" destId="{886B7228-D243-43F7-BBE2-B1839AF38A3F}" srcOrd="1" destOrd="0" presId="urn:microsoft.com/office/officeart/2005/8/layout/orgChart1"/>
    <dgm:cxn modelId="{EA3F755C-93CA-4B41-BA5C-21E51C8FC440}" type="presParOf" srcId="{0AFFF7A4-6EB5-4C3A-9012-8089C4DE3BB0}" destId="{8BCFC952-BDFA-4ACF-89F2-831BB8DCA716}" srcOrd="2" destOrd="0" presId="urn:microsoft.com/office/officeart/2005/8/layout/orgChart1"/>
    <dgm:cxn modelId="{5A12935F-BC04-4DEB-B3CD-13F18506607C}" type="presParOf" srcId="{7CE39C76-FC3D-45F2-A6D4-D807C9B9AC1B}" destId="{A2E41D83-7DF1-4018-9623-834240B3AF3F}" srcOrd="2" destOrd="0" presId="urn:microsoft.com/office/officeart/2005/8/layout/orgChart1"/>
    <dgm:cxn modelId="{4818E353-8DBB-4CC9-B64A-BF00B31A9EFE}" type="presParOf" srcId="{7CE39C76-FC3D-45F2-A6D4-D807C9B9AC1B}" destId="{37DFCB8B-6D86-4223-B211-EFE354A42627}" srcOrd="3" destOrd="0" presId="urn:microsoft.com/office/officeart/2005/8/layout/orgChart1"/>
    <dgm:cxn modelId="{DE33EBBC-B2CF-4E33-A906-138328109ED8}" type="presParOf" srcId="{37DFCB8B-6D86-4223-B211-EFE354A42627}" destId="{0CAA370D-2822-4EDC-87FE-233DD8AE7636}" srcOrd="0" destOrd="0" presId="urn:microsoft.com/office/officeart/2005/8/layout/orgChart1"/>
    <dgm:cxn modelId="{1F77931D-52FC-4AA2-BC51-4AA91BCF551E}" type="presParOf" srcId="{0CAA370D-2822-4EDC-87FE-233DD8AE7636}" destId="{41638E1F-FEB7-4A4D-BECB-7F8C746E42B3}" srcOrd="0" destOrd="0" presId="urn:microsoft.com/office/officeart/2005/8/layout/orgChart1"/>
    <dgm:cxn modelId="{EAAB9A83-1592-4381-BA83-DBD4FD486DAA}" type="presParOf" srcId="{0CAA370D-2822-4EDC-87FE-233DD8AE7636}" destId="{D482D9DA-67E8-4631-A50C-564872734E07}" srcOrd="1" destOrd="0" presId="urn:microsoft.com/office/officeart/2005/8/layout/orgChart1"/>
    <dgm:cxn modelId="{B42CC5ED-C206-46C5-BE0C-AE8C7BBEF282}" type="presParOf" srcId="{37DFCB8B-6D86-4223-B211-EFE354A42627}" destId="{A22B7B66-49D9-41A7-9489-05EEBA225590}" srcOrd="1" destOrd="0" presId="urn:microsoft.com/office/officeart/2005/8/layout/orgChart1"/>
    <dgm:cxn modelId="{047B7077-F132-4E77-87D0-A366D89A7C62}" type="presParOf" srcId="{37DFCB8B-6D86-4223-B211-EFE354A42627}" destId="{607188AD-E9B7-4F35-8219-97AC1AB31DCD}" srcOrd="2" destOrd="0" presId="urn:microsoft.com/office/officeart/2005/8/layout/orgChart1"/>
    <dgm:cxn modelId="{FF4E278E-56C4-48E1-BFF9-109D92FB28D1}" type="presParOf" srcId="{7CE39C76-FC3D-45F2-A6D4-D807C9B9AC1B}" destId="{F865E734-952F-4BB3-957D-CCDDE5827A1F}" srcOrd="4" destOrd="0" presId="urn:microsoft.com/office/officeart/2005/8/layout/orgChart1"/>
    <dgm:cxn modelId="{22B00678-B5F7-4FEA-894F-952F693A76A5}" type="presParOf" srcId="{7CE39C76-FC3D-45F2-A6D4-D807C9B9AC1B}" destId="{8B50493C-77AA-4EFE-ADA9-94BC96388C9E}" srcOrd="5" destOrd="0" presId="urn:microsoft.com/office/officeart/2005/8/layout/orgChart1"/>
    <dgm:cxn modelId="{9D655B7B-1885-4E71-AA80-D52FD39720B5}" type="presParOf" srcId="{8B50493C-77AA-4EFE-ADA9-94BC96388C9E}" destId="{DC7CA208-03BE-4980-B2B0-EF9964B0B52A}" srcOrd="0" destOrd="0" presId="urn:microsoft.com/office/officeart/2005/8/layout/orgChart1"/>
    <dgm:cxn modelId="{EF5680E1-8CC0-476C-BEEC-FA5AF01B5007}" type="presParOf" srcId="{DC7CA208-03BE-4980-B2B0-EF9964B0B52A}" destId="{9C3DC8B2-44D5-418A-9969-B0A58582C320}" srcOrd="0" destOrd="0" presId="urn:microsoft.com/office/officeart/2005/8/layout/orgChart1"/>
    <dgm:cxn modelId="{B60F4597-37E8-4DB7-9EA1-C325B3D567B3}" type="presParOf" srcId="{DC7CA208-03BE-4980-B2B0-EF9964B0B52A}" destId="{FAFCF6E9-3E6E-4FC5-9913-E0C0A18A718F}" srcOrd="1" destOrd="0" presId="urn:microsoft.com/office/officeart/2005/8/layout/orgChart1"/>
    <dgm:cxn modelId="{1977AD41-49CB-41C4-8502-2434D7BEBFCC}" type="presParOf" srcId="{8B50493C-77AA-4EFE-ADA9-94BC96388C9E}" destId="{013F573C-9AD0-4D19-AF55-272B7ECF0662}" srcOrd="1" destOrd="0" presId="urn:microsoft.com/office/officeart/2005/8/layout/orgChart1"/>
    <dgm:cxn modelId="{A512A9F5-2765-4D2E-B60B-D5EEB6888939}" type="presParOf" srcId="{8B50493C-77AA-4EFE-ADA9-94BC96388C9E}" destId="{5B604BDA-54C6-4AD6-8F53-36E0732AC73C}" srcOrd="2" destOrd="0" presId="urn:microsoft.com/office/officeart/2005/8/layout/orgChart1"/>
    <dgm:cxn modelId="{C2B443BB-56FA-42F9-B748-0EDA4B60F291}" type="presParOf" srcId="{7CE39C76-FC3D-45F2-A6D4-D807C9B9AC1B}" destId="{86A4821B-E9CA-47A9-B14A-7C48051E5D22}" srcOrd="6" destOrd="0" presId="urn:microsoft.com/office/officeart/2005/8/layout/orgChart1"/>
    <dgm:cxn modelId="{D34AD72C-43E9-4156-9CFF-F55CCEB5EEC5}" type="presParOf" srcId="{7CE39C76-FC3D-45F2-A6D4-D807C9B9AC1B}" destId="{2CF693FA-8585-44F8-8A2B-24E3A283020E}" srcOrd="7" destOrd="0" presId="urn:microsoft.com/office/officeart/2005/8/layout/orgChart1"/>
    <dgm:cxn modelId="{409F0530-8D49-4B88-8338-CF64A8CBD21B}" type="presParOf" srcId="{2CF693FA-8585-44F8-8A2B-24E3A283020E}" destId="{924B8857-F288-40E3-8F5A-B725D5B6935B}" srcOrd="0" destOrd="0" presId="urn:microsoft.com/office/officeart/2005/8/layout/orgChart1"/>
    <dgm:cxn modelId="{A93094AE-8A19-4A91-9D23-5659D31EB9FA}" type="presParOf" srcId="{924B8857-F288-40E3-8F5A-B725D5B6935B}" destId="{F07C3E7D-B582-4AED-8F72-C0CECAFE053A}" srcOrd="0" destOrd="0" presId="urn:microsoft.com/office/officeart/2005/8/layout/orgChart1"/>
    <dgm:cxn modelId="{96A08F3F-740B-43AD-821F-9DA966BF01BA}" type="presParOf" srcId="{924B8857-F288-40E3-8F5A-B725D5B6935B}" destId="{FADBD5F7-BADB-48D3-B0EB-3D46F9F3DC83}" srcOrd="1" destOrd="0" presId="urn:microsoft.com/office/officeart/2005/8/layout/orgChart1"/>
    <dgm:cxn modelId="{70960DB5-C79F-4FA6-91EB-5629EBEE7273}" type="presParOf" srcId="{2CF693FA-8585-44F8-8A2B-24E3A283020E}" destId="{FDC9808E-593A-4643-98A1-00CE9EEF34D4}" srcOrd="1" destOrd="0" presId="urn:microsoft.com/office/officeart/2005/8/layout/orgChart1"/>
    <dgm:cxn modelId="{9A2FE703-057B-4828-8A79-E8562F3AD172}" type="presParOf" srcId="{2CF693FA-8585-44F8-8A2B-24E3A283020E}" destId="{AFE663AA-00D5-4009-B1DF-2313531A73D2}" srcOrd="2" destOrd="0" presId="urn:microsoft.com/office/officeart/2005/8/layout/orgChart1"/>
    <dgm:cxn modelId="{F25C018B-065E-4714-B95D-756B55E50F85}" type="presParOf" srcId="{7CE39C76-FC3D-45F2-A6D4-D807C9B9AC1B}" destId="{7BB13B35-4AEA-4317-ADF7-C35032FC2E9C}" srcOrd="8" destOrd="0" presId="urn:microsoft.com/office/officeart/2005/8/layout/orgChart1"/>
    <dgm:cxn modelId="{C31A97AE-1F5F-47DF-A7E2-56E1DD9ED04F}" type="presParOf" srcId="{7CE39C76-FC3D-45F2-A6D4-D807C9B9AC1B}" destId="{25B205CC-01B6-49DC-BB5D-3DDD52AF227B}" srcOrd="9" destOrd="0" presId="urn:microsoft.com/office/officeart/2005/8/layout/orgChart1"/>
    <dgm:cxn modelId="{E43D8502-72D6-4496-B0B1-288D71A7C8CD}" type="presParOf" srcId="{25B205CC-01B6-49DC-BB5D-3DDD52AF227B}" destId="{FFBEDF7E-1781-410F-B6A3-12C9D88A7764}" srcOrd="0" destOrd="0" presId="urn:microsoft.com/office/officeart/2005/8/layout/orgChart1"/>
    <dgm:cxn modelId="{8A469C30-1228-4E81-BA8F-58B03197FF94}" type="presParOf" srcId="{FFBEDF7E-1781-410F-B6A3-12C9D88A7764}" destId="{9F8F997D-9B7B-4DAD-B0A1-CD2B7D8AE2D4}" srcOrd="0" destOrd="0" presId="urn:microsoft.com/office/officeart/2005/8/layout/orgChart1"/>
    <dgm:cxn modelId="{C7F49D73-3D32-435A-BDB2-A0C272235568}" type="presParOf" srcId="{FFBEDF7E-1781-410F-B6A3-12C9D88A7764}" destId="{ED0CAA65-050F-448F-B0DF-5F664BED7898}" srcOrd="1" destOrd="0" presId="urn:microsoft.com/office/officeart/2005/8/layout/orgChart1"/>
    <dgm:cxn modelId="{80B20972-B2D9-454C-AA5D-D8AAC40A5844}" type="presParOf" srcId="{25B205CC-01B6-49DC-BB5D-3DDD52AF227B}" destId="{E642E730-1389-4E1C-8E44-0132193A2293}" srcOrd="1" destOrd="0" presId="urn:microsoft.com/office/officeart/2005/8/layout/orgChart1"/>
    <dgm:cxn modelId="{8C3F8FFB-52DD-4F99-99E7-4A4A7FCFC25A}" type="presParOf" srcId="{25B205CC-01B6-49DC-BB5D-3DDD52AF227B}" destId="{1031CE1C-5D98-4ECC-B925-E2A59C645DDB}" srcOrd="2" destOrd="0" presId="urn:microsoft.com/office/officeart/2005/8/layout/orgChart1"/>
    <dgm:cxn modelId="{0300A099-AD81-4E10-B624-BB7B2886D894}" type="presParOf" srcId="{F3836EDC-1D96-4D89-961B-9AB6CC0F1B9A}" destId="{B91ABE5C-A0C1-41D2-A855-EF12199E7019}" srcOrd="2" destOrd="0" presId="urn:microsoft.com/office/officeart/2005/8/layout/orgChar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A1AB520-9BF0-4FA0-B4E1-DF9B0AE8C2EE}" type="doc">
      <dgm:prSet loTypeId="urn:microsoft.com/office/officeart/2005/8/layout/vList2" loCatId="list" qsTypeId="urn:microsoft.com/office/officeart/2005/8/quickstyle/simple1#10" qsCatId="simple" csTypeId="urn:microsoft.com/office/officeart/2005/8/colors/accent1_2#14" csCatId="accent1" phldr="1"/>
      <dgm:spPr/>
      <dgm:t>
        <a:bodyPr/>
        <a:lstStyle/>
        <a:p>
          <a:endParaRPr lang="en-US"/>
        </a:p>
      </dgm:t>
    </dgm:pt>
    <dgm:pt modelId="{148679A5-546B-43A3-AB04-86609251F0CA}">
      <dgm:prSet phldrT="[Texto]"/>
      <dgm:spPr>
        <a:solidFill>
          <a:schemeClr val="accent2"/>
        </a:solidFill>
      </dgm:spPr>
      <dgm:t>
        <a:bodyPr/>
        <a:lstStyle/>
        <a:p>
          <a:pPr algn="ctr"/>
          <a:r>
            <a:rPr lang="es-MX" dirty="0" smtClean="0"/>
            <a:t>Si hay ofertas elegibles el concurso puede ser declarado desierto por razones de interés público que así lo recomiende, el cual deberá realizarse mediante acto debidamente motivado.</a:t>
          </a:r>
          <a:endParaRPr lang="en-US" dirty="0"/>
        </a:p>
      </dgm:t>
    </dgm:pt>
    <dgm:pt modelId="{831635E5-9E6B-4338-9757-B827C39F5F4D}" type="parTrans" cxnId="{F8656A70-D081-483D-88DC-0D2AEE4EA279}">
      <dgm:prSet/>
      <dgm:spPr/>
      <dgm:t>
        <a:bodyPr/>
        <a:lstStyle/>
        <a:p>
          <a:endParaRPr lang="en-US"/>
        </a:p>
      </dgm:t>
    </dgm:pt>
    <dgm:pt modelId="{45B44258-4934-4C5A-AE60-2A61F52575D3}" type="sibTrans" cxnId="{F8656A70-D081-483D-88DC-0D2AEE4EA279}">
      <dgm:prSet/>
      <dgm:spPr/>
      <dgm:t>
        <a:bodyPr/>
        <a:lstStyle/>
        <a:p>
          <a:endParaRPr lang="en-US"/>
        </a:p>
      </dgm:t>
    </dgm:pt>
    <dgm:pt modelId="{66A05E40-8215-4E73-96F3-A15938DC79F1}">
      <dgm:prSet phldrT="[Texto]"/>
      <dgm:spPr>
        <a:solidFill>
          <a:schemeClr val="accent2"/>
        </a:solidFill>
      </dgm:spPr>
      <dgm:t>
        <a:bodyPr/>
        <a:lstStyle/>
        <a:p>
          <a:pPr algn="ctr"/>
          <a:r>
            <a:rPr lang="es-MX" dirty="0" smtClean="0"/>
            <a:t>Si se inicia un nuevo concurso deberá acreditarse que las razones de interés público han variado.</a:t>
          </a:r>
          <a:endParaRPr lang="en-US" dirty="0"/>
        </a:p>
      </dgm:t>
    </dgm:pt>
    <dgm:pt modelId="{3A15C950-6262-4B61-B6B2-9CE8836B48E8}" type="parTrans" cxnId="{3F0F4BE9-CCBA-4B54-A867-C7366A82586A}">
      <dgm:prSet/>
      <dgm:spPr/>
      <dgm:t>
        <a:bodyPr/>
        <a:lstStyle/>
        <a:p>
          <a:endParaRPr lang="en-US"/>
        </a:p>
      </dgm:t>
    </dgm:pt>
    <dgm:pt modelId="{6CAD8DDB-DF15-4315-9BF3-33CD08D0C59B}" type="sibTrans" cxnId="{3F0F4BE9-CCBA-4B54-A867-C7366A82586A}">
      <dgm:prSet/>
      <dgm:spPr/>
      <dgm:t>
        <a:bodyPr/>
        <a:lstStyle/>
        <a:p>
          <a:endParaRPr lang="en-US"/>
        </a:p>
      </dgm:t>
    </dgm:pt>
    <dgm:pt modelId="{8C19C350-1275-49A3-BFE2-21A2E377CFE5}" type="pres">
      <dgm:prSet presAssocID="{FA1AB520-9BF0-4FA0-B4E1-DF9B0AE8C2EE}" presName="linear" presStyleCnt="0">
        <dgm:presLayoutVars>
          <dgm:animLvl val="lvl"/>
          <dgm:resizeHandles val="exact"/>
        </dgm:presLayoutVars>
      </dgm:prSet>
      <dgm:spPr/>
      <dgm:t>
        <a:bodyPr/>
        <a:lstStyle/>
        <a:p>
          <a:endParaRPr lang="en-US"/>
        </a:p>
      </dgm:t>
    </dgm:pt>
    <dgm:pt modelId="{6FB86A4B-D49B-4C73-818B-E2BD5C13A42E}" type="pres">
      <dgm:prSet presAssocID="{148679A5-546B-43A3-AB04-86609251F0CA}" presName="parentText" presStyleLbl="node1" presStyleIdx="0" presStyleCnt="2">
        <dgm:presLayoutVars>
          <dgm:chMax val="0"/>
          <dgm:bulletEnabled val="1"/>
        </dgm:presLayoutVars>
      </dgm:prSet>
      <dgm:spPr/>
      <dgm:t>
        <a:bodyPr/>
        <a:lstStyle/>
        <a:p>
          <a:endParaRPr lang="en-US"/>
        </a:p>
      </dgm:t>
    </dgm:pt>
    <dgm:pt modelId="{E4EAB240-7FF5-4575-BDFC-23D7A4A98D26}" type="pres">
      <dgm:prSet presAssocID="{45B44258-4934-4C5A-AE60-2A61F52575D3}" presName="spacer" presStyleCnt="0"/>
      <dgm:spPr/>
    </dgm:pt>
    <dgm:pt modelId="{4B245305-15FB-4CD1-A0F8-F71A1451F64D}" type="pres">
      <dgm:prSet presAssocID="{66A05E40-8215-4E73-96F3-A15938DC79F1}" presName="parentText" presStyleLbl="node1" presStyleIdx="1" presStyleCnt="2">
        <dgm:presLayoutVars>
          <dgm:chMax val="0"/>
          <dgm:bulletEnabled val="1"/>
        </dgm:presLayoutVars>
      </dgm:prSet>
      <dgm:spPr/>
      <dgm:t>
        <a:bodyPr/>
        <a:lstStyle/>
        <a:p>
          <a:endParaRPr lang="en-US"/>
        </a:p>
      </dgm:t>
    </dgm:pt>
  </dgm:ptLst>
  <dgm:cxnLst>
    <dgm:cxn modelId="{05AEE4EF-0627-4F88-9A3B-3E028912E40A}" type="presOf" srcId="{FA1AB520-9BF0-4FA0-B4E1-DF9B0AE8C2EE}" destId="{8C19C350-1275-49A3-BFE2-21A2E377CFE5}" srcOrd="0" destOrd="0" presId="urn:microsoft.com/office/officeart/2005/8/layout/vList2"/>
    <dgm:cxn modelId="{12171356-05FF-45C7-AC32-4C95322F1D90}" type="presOf" srcId="{66A05E40-8215-4E73-96F3-A15938DC79F1}" destId="{4B245305-15FB-4CD1-A0F8-F71A1451F64D}" srcOrd="0" destOrd="0" presId="urn:microsoft.com/office/officeart/2005/8/layout/vList2"/>
    <dgm:cxn modelId="{F8656A70-D081-483D-88DC-0D2AEE4EA279}" srcId="{FA1AB520-9BF0-4FA0-B4E1-DF9B0AE8C2EE}" destId="{148679A5-546B-43A3-AB04-86609251F0CA}" srcOrd="0" destOrd="0" parTransId="{831635E5-9E6B-4338-9757-B827C39F5F4D}" sibTransId="{45B44258-4934-4C5A-AE60-2A61F52575D3}"/>
    <dgm:cxn modelId="{A60EDFCE-44F7-40AA-AFE9-665A8F2E900B}" type="presOf" srcId="{148679A5-546B-43A3-AB04-86609251F0CA}" destId="{6FB86A4B-D49B-4C73-818B-E2BD5C13A42E}" srcOrd="0" destOrd="0" presId="urn:microsoft.com/office/officeart/2005/8/layout/vList2"/>
    <dgm:cxn modelId="{3F0F4BE9-CCBA-4B54-A867-C7366A82586A}" srcId="{FA1AB520-9BF0-4FA0-B4E1-DF9B0AE8C2EE}" destId="{66A05E40-8215-4E73-96F3-A15938DC79F1}" srcOrd="1" destOrd="0" parTransId="{3A15C950-6262-4B61-B6B2-9CE8836B48E8}" sibTransId="{6CAD8DDB-DF15-4315-9BF3-33CD08D0C59B}"/>
    <dgm:cxn modelId="{46C98289-4C59-4D35-8868-074CE50489F9}" type="presParOf" srcId="{8C19C350-1275-49A3-BFE2-21A2E377CFE5}" destId="{6FB86A4B-D49B-4C73-818B-E2BD5C13A42E}" srcOrd="0" destOrd="0" presId="urn:microsoft.com/office/officeart/2005/8/layout/vList2"/>
    <dgm:cxn modelId="{01FF471B-4208-4375-9EBE-C16F3CB28B49}" type="presParOf" srcId="{8C19C350-1275-49A3-BFE2-21A2E377CFE5}" destId="{E4EAB240-7FF5-4575-BDFC-23D7A4A98D26}" srcOrd="1" destOrd="0" presId="urn:microsoft.com/office/officeart/2005/8/layout/vList2"/>
    <dgm:cxn modelId="{1A201E2B-153B-409F-B91E-7252066963A0}" type="presParOf" srcId="{8C19C350-1275-49A3-BFE2-21A2E377CFE5}" destId="{4B245305-15FB-4CD1-A0F8-F71A1451F64D}"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2D21C3-E8BA-41F0-B19C-92A10890E7A3}" type="doc">
      <dgm:prSet loTypeId="urn:microsoft.com/office/officeart/2005/8/layout/orgChart1" loCatId="hierarchy" qsTypeId="urn:microsoft.com/office/officeart/2005/8/quickstyle/simple1" qsCatId="simple" csTypeId="urn:microsoft.com/office/officeart/2005/8/colors/accent1_2" csCatId="accent1"/>
      <dgm:spPr/>
    </dgm:pt>
    <dgm:pt modelId="{EF46DB8E-716E-4830-8616-BC31973823B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Ley general de la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Administración Pública</a:t>
          </a:r>
        </a:p>
      </dgm:t>
    </dgm:pt>
    <dgm:pt modelId="{87DB5CA1-9082-4004-96F0-CEDD2DF047B4}" type="parTrans" cxnId="{CC6C8D1F-1E8B-42DF-8D2D-283E43E32E58}">
      <dgm:prSet/>
      <dgm:spPr/>
    </dgm:pt>
    <dgm:pt modelId="{0D0D4467-6C07-4D68-9FEC-3BC1C3EB9D75}" type="sibTrans" cxnId="{CC6C8D1F-1E8B-42DF-8D2D-283E43E32E58}">
      <dgm:prSet/>
      <dgm:spPr/>
    </dgm:pt>
    <dgm:pt modelId="{D3792BE2-0F8D-443C-9558-2D8E968B8AA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Legalidad (art. 11)</a:t>
          </a:r>
        </a:p>
      </dgm:t>
    </dgm:pt>
    <dgm:pt modelId="{F8642DA0-B768-4B6E-87C6-D1690D8303D2}" type="parTrans" cxnId="{4290A074-16AA-4133-A694-11280F9DA088}">
      <dgm:prSet/>
      <dgm:spPr/>
    </dgm:pt>
    <dgm:pt modelId="{D94F64A9-02AA-4CA0-9337-A0E92CB6E0E9}" type="sibTrans" cxnId="{4290A074-16AA-4133-A694-11280F9DA088}">
      <dgm:prSet/>
      <dgm:spPr/>
    </dgm:pt>
    <dgm:pt modelId="{BFA883B4-F162-42D5-B89C-F0D8565BCB1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Jerarquía de normas</a:t>
          </a:r>
        </a:p>
      </dgm:t>
    </dgm:pt>
    <dgm:pt modelId="{038B4964-C926-4F86-B70C-388275462EFA}" type="parTrans" cxnId="{836828D8-D38A-401E-ADA3-6B6E49F64362}">
      <dgm:prSet/>
      <dgm:spPr/>
    </dgm:pt>
    <dgm:pt modelId="{3FC941D8-3506-412C-B8AB-3ED9A874B034}" type="sibTrans" cxnId="{836828D8-D38A-401E-ADA3-6B6E49F64362}">
      <dgm:prSet/>
      <dgm:spPr/>
    </dgm:pt>
    <dgm:pt modelId="{4059AC68-1470-47FA-B554-E3C66CC45F4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Inderogabilidad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 singular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 de los reglamentos</a:t>
          </a:r>
        </a:p>
      </dgm:t>
    </dgm:pt>
    <dgm:pt modelId="{5B611254-D25B-4D6D-ADE9-B8F3DE1D16BF}" type="parTrans" cxnId="{A3903224-6B7D-4BA5-9053-0418A41AFE8A}">
      <dgm:prSet/>
      <dgm:spPr/>
    </dgm:pt>
    <dgm:pt modelId="{FCC5560A-AB20-488E-BF0E-A42745448D64}" type="sibTrans" cxnId="{A3903224-6B7D-4BA5-9053-0418A41AFE8A}">
      <dgm:prSet/>
      <dgm:spPr/>
    </dgm:pt>
    <dgm:pt modelId="{ECE4C651-F47F-4CD7-849D-AB2A53FA7AA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Proporcionalidad 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razonabilidad (art. 16)</a:t>
          </a:r>
        </a:p>
      </dgm:t>
    </dgm:pt>
    <dgm:pt modelId="{CD11CCDC-1277-439D-ADBE-1BAF1E1C85A4}" type="parTrans" cxnId="{69975786-6C10-46A0-B903-64B00C59322F}">
      <dgm:prSet/>
      <dgm:spPr/>
    </dgm:pt>
    <dgm:pt modelId="{2E6E70D6-78CA-4EFE-A00F-70BF3FDEB05B}" type="sibTrans" cxnId="{69975786-6C10-46A0-B903-64B00C59322F}">
      <dgm:prSet/>
      <dgm:spPr/>
    </dgm:pt>
    <dgm:pt modelId="{A56659D9-33EB-447F-BEAB-D78B5F73EB4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Servicio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b="1" i="0" u="none" strike="noStrike" cap="none" normalizeH="0" baseline="0" smtClean="0">
              <a:ln>
                <a:noFill/>
              </a:ln>
              <a:solidFill>
                <a:schemeClr val="tx1"/>
              </a:solidFill>
              <a:effectLst/>
              <a:latin typeface="Arial" pitchFamily="34" charset="0"/>
              <a:cs typeface="Arial" pitchFamily="34" charset="0"/>
            </a:rPr>
            <a:t>público (art. 4)</a:t>
          </a:r>
        </a:p>
      </dgm:t>
    </dgm:pt>
    <dgm:pt modelId="{EE02F4D2-33D5-4D54-9221-719D43DC2322}" type="parTrans" cxnId="{D6A4F618-0357-4496-BF24-3AA90B7B2A78}">
      <dgm:prSet/>
      <dgm:spPr/>
    </dgm:pt>
    <dgm:pt modelId="{6F758B37-B8C7-45E1-AC4F-0D0734ED4D79}" type="sibTrans" cxnId="{D6A4F618-0357-4496-BF24-3AA90B7B2A78}">
      <dgm:prSet/>
      <dgm:spPr/>
    </dgm:pt>
    <dgm:pt modelId="{DECA7881-774B-4E4B-9800-8DE7003CF3B2}" type="pres">
      <dgm:prSet presAssocID="{5F2D21C3-E8BA-41F0-B19C-92A10890E7A3}" presName="hierChild1" presStyleCnt="0">
        <dgm:presLayoutVars>
          <dgm:orgChart val="1"/>
          <dgm:chPref val="1"/>
          <dgm:dir/>
          <dgm:animOne val="branch"/>
          <dgm:animLvl val="lvl"/>
          <dgm:resizeHandles/>
        </dgm:presLayoutVars>
      </dgm:prSet>
      <dgm:spPr/>
    </dgm:pt>
    <dgm:pt modelId="{DE793738-CCD1-4BB4-ADEF-C23A48337A76}" type="pres">
      <dgm:prSet presAssocID="{EF46DB8E-716E-4830-8616-BC31973823B6}" presName="hierRoot1" presStyleCnt="0">
        <dgm:presLayoutVars>
          <dgm:hierBranch val="l"/>
        </dgm:presLayoutVars>
      </dgm:prSet>
      <dgm:spPr/>
    </dgm:pt>
    <dgm:pt modelId="{AFEB62E6-35F5-4EEE-8D77-D1DBE92C1C9C}" type="pres">
      <dgm:prSet presAssocID="{EF46DB8E-716E-4830-8616-BC31973823B6}" presName="rootComposite1" presStyleCnt="0"/>
      <dgm:spPr/>
    </dgm:pt>
    <dgm:pt modelId="{0B15581B-41E2-47CC-A1DE-332C5C8CD69C}" type="pres">
      <dgm:prSet presAssocID="{EF46DB8E-716E-4830-8616-BC31973823B6}" presName="rootText1" presStyleLbl="node0" presStyleIdx="0" presStyleCnt="1">
        <dgm:presLayoutVars>
          <dgm:chPref val="3"/>
        </dgm:presLayoutVars>
      </dgm:prSet>
      <dgm:spPr/>
      <dgm:t>
        <a:bodyPr/>
        <a:lstStyle/>
        <a:p>
          <a:endParaRPr lang="es-CR"/>
        </a:p>
      </dgm:t>
    </dgm:pt>
    <dgm:pt modelId="{EDD3F168-AC35-4E39-8BA6-60B6ABBB5A85}" type="pres">
      <dgm:prSet presAssocID="{EF46DB8E-716E-4830-8616-BC31973823B6}" presName="rootConnector1" presStyleLbl="node1" presStyleIdx="0" presStyleCnt="0"/>
      <dgm:spPr/>
      <dgm:t>
        <a:bodyPr/>
        <a:lstStyle/>
        <a:p>
          <a:endParaRPr lang="es-CR"/>
        </a:p>
      </dgm:t>
    </dgm:pt>
    <dgm:pt modelId="{E4DB6CCB-8B16-4008-BF32-AE91DBC4D268}" type="pres">
      <dgm:prSet presAssocID="{EF46DB8E-716E-4830-8616-BC31973823B6}" presName="hierChild2" presStyleCnt="0"/>
      <dgm:spPr/>
    </dgm:pt>
    <dgm:pt modelId="{51656771-3B60-443D-A7F7-B8CCD385AA6F}" type="pres">
      <dgm:prSet presAssocID="{F8642DA0-B768-4B6E-87C6-D1690D8303D2}" presName="Name50" presStyleLbl="parChTrans1D2" presStyleIdx="0" presStyleCnt="2"/>
      <dgm:spPr/>
    </dgm:pt>
    <dgm:pt modelId="{597FE8EB-92B4-424C-B793-1A1712DF3D78}" type="pres">
      <dgm:prSet presAssocID="{D3792BE2-0F8D-443C-9558-2D8E968B8AA8}" presName="hierRoot2" presStyleCnt="0">
        <dgm:presLayoutVars>
          <dgm:hierBranch/>
        </dgm:presLayoutVars>
      </dgm:prSet>
      <dgm:spPr/>
    </dgm:pt>
    <dgm:pt modelId="{3D32F2C1-87E5-409D-A298-1135CE2D7DAF}" type="pres">
      <dgm:prSet presAssocID="{D3792BE2-0F8D-443C-9558-2D8E968B8AA8}" presName="rootComposite" presStyleCnt="0"/>
      <dgm:spPr/>
    </dgm:pt>
    <dgm:pt modelId="{16AC63A0-3DF6-4423-854E-F8C48844F447}" type="pres">
      <dgm:prSet presAssocID="{D3792BE2-0F8D-443C-9558-2D8E968B8AA8}" presName="rootText" presStyleLbl="node2" presStyleIdx="0" presStyleCnt="2">
        <dgm:presLayoutVars>
          <dgm:chPref val="3"/>
        </dgm:presLayoutVars>
      </dgm:prSet>
      <dgm:spPr/>
      <dgm:t>
        <a:bodyPr/>
        <a:lstStyle/>
        <a:p>
          <a:endParaRPr lang="es-CR"/>
        </a:p>
      </dgm:t>
    </dgm:pt>
    <dgm:pt modelId="{1ABF19A2-9934-49F2-8534-917EF7CBE382}" type="pres">
      <dgm:prSet presAssocID="{D3792BE2-0F8D-443C-9558-2D8E968B8AA8}" presName="rootConnector" presStyleLbl="node2" presStyleIdx="0" presStyleCnt="2"/>
      <dgm:spPr/>
      <dgm:t>
        <a:bodyPr/>
        <a:lstStyle/>
        <a:p>
          <a:endParaRPr lang="es-CR"/>
        </a:p>
      </dgm:t>
    </dgm:pt>
    <dgm:pt modelId="{811F6D82-32A1-4CC7-A1E6-AB0C84F22AE5}" type="pres">
      <dgm:prSet presAssocID="{D3792BE2-0F8D-443C-9558-2D8E968B8AA8}" presName="hierChild4" presStyleCnt="0"/>
      <dgm:spPr/>
    </dgm:pt>
    <dgm:pt modelId="{A637287E-ADBC-454E-A113-76C30C52A822}" type="pres">
      <dgm:prSet presAssocID="{038B4964-C926-4F86-B70C-388275462EFA}" presName="Name35" presStyleLbl="parChTrans1D3" presStyleIdx="0" presStyleCnt="1"/>
      <dgm:spPr/>
    </dgm:pt>
    <dgm:pt modelId="{CC662BDD-0AE5-46B9-A446-E4617B112FC0}" type="pres">
      <dgm:prSet presAssocID="{BFA883B4-F162-42D5-B89C-F0D8565BCB1D}" presName="hierRoot2" presStyleCnt="0">
        <dgm:presLayoutVars>
          <dgm:hierBranch val="r"/>
        </dgm:presLayoutVars>
      </dgm:prSet>
      <dgm:spPr/>
    </dgm:pt>
    <dgm:pt modelId="{635A1A4C-6D4E-4B7F-95B0-B8E64173A636}" type="pres">
      <dgm:prSet presAssocID="{BFA883B4-F162-42D5-B89C-F0D8565BCB1D}" presName="rootComposite" presStyleCnt="0"/>
      <dgm:spPr/>
    </dgm:pt>
    <dgm:pt modelId="{E7598542-3EBD-4572-B100-93D10B00F531}" type="pres">
      <dgm:prSet presAssocID="{BFA883B4-F162-42D5-B89C-F0D8565BCB1D}" presName="rootText" presStyleLbl="node3" presStyleIdx="0" presStyleCnt="1">
        <dgm:presLayoutVars>
          <dgm:chPref val="3"/>
        </dgm:presLayoutVars>
      </dgm:prSet>
      <dgm:spPr/>
      <dgm:t>
        <a:bodyPr/>
        <a:lstStyle/>
        <a:p>
          <a:endParaRPr lang="es-CR"/>
        </a:p>
      </dgm:t>
    </dgm:pt>
    <dgm:pt modelId="{7F638B16-FF8C-4714-B38D-70672A03D389}" type="pres">
      <dgm:prSet presAssocID="{BFA883B4-F162-42D5-B89C-F0D8565BCB1D}" presName="rootConnector" presStyleLbl="node3" presStyleIdx="0" presStyleCnt="1"/>
      <dgm:spPr/>
      <dgm:t>
        <a:bodyPr/>
        <a:lstStyle/>
        <a:p>
          <a:endParaRPr lang="es-CR"/>
        </a:p>
      </dgm:t>
    </dgm:pt>
    <dgm:pt modelId="{86939D5A-DD54-4F70-8A5A-CA5CE7B6E21D}" type="pres">
      <dgm:prSet presAssocID="{BFA883B4-F162-42D5-B89C-F0D8565BCB1D}" presName="hierChild4" presStyleCnt="0"/>
      <dgm:spPr/>
    </dgm:pt>
    <dgm:pt modelId="{491C2C80-E277-4EC6-899E-6308D2C74124}" type="pres">
      <dgm:prSet presAssocID="{5B611254-D25B-4D6D-ADE9-B8F3DE1D16BF}" presName="Name50" presStyleLbl="parChTrans1D4" presStyleIdx="0" presStyleCnt="2"/>
      <dgm:spPr/>
    </dgm:pt>
    <dgm:pt modelId="{331FBC25-FD79-4DD8-8DA1-7F884DA44DE4}" type="pres">
      <dgm:prSet presAssocID="{4059AC68-1470-47FA-B554-E3C66CC45F4A}" presName="hierRoot2" presStyleCnt="0">
        <dgm:presLayoutVars>
          <dgm:hierBranch val="r"/>
        </dgm:presLayoutVars>
      </dgm:prSet>
      <dgm:spPr/>
    </dgm:pt>
    <dgm:pt modelId="{29904598-21C9-4C6D-841C-96D5655F7B7C}" type="pres">
      <dgm:prSet presAssocID="{4059AC68-1470-47FA-B554-E3C66CC45F4A}" presName="rootComposite" presStyleCnt="0"/>
      <dgm:spPr/>
    </dgm:pt>
    <dgm:pt modelId="{085FDC49-C5F7-4917-B97E-0B8AC8CB60F8}" type="pres">
      <dgm:prSet presAssocID="{4059AC68-1470-47FA-B554-E3C66CC45F4A}" presName="rootText" presStyleLbl="node4" presStyleIdx="0" presStyleCnt="2">
        <dgm:presLayoutVars>
          <dgm:chPref val="3"/>
        </dgm:presLayoutVars>
      </dgm:prSet>
      <dgm:spPr/>
      <dgm:t>
        <a:bodyPr/>
        <a:lstStyle/>
        <a:p>
          <a:endParaRPr lang="es-CR"/>
        </a:p>
      </dgm:t>
    </dgm:pt>
    <dgm:pt modelId="{AC07A77F-487E-496A-ADEF-9E9EB536426F}" type="pres">
      <dgm:prSet presAssocID="{4059AC68-1470-47FA-B554-E3C66CC45F4A}" presName="rootConnector" presStyleLbl="node4" presStyleIdx="0" presStyleCnt="2"/>
      <dgm:spPr/>
      <dgm:t>
        <a:bodyPr/>
        <a:lstStyle/>
        <a:p>
          <a:endParaRPr lang="es-CR"/>
        </a:p>
      </dgm:t>
    </dgm:pt>
    <dgm:pt modelId="{34CE828B-F3B8-495A-8564-1757F5BF1608}" type="pres">
      <dgm:prSet presAssocID="{4059AC68-1470-47FA-B554-E3C66CC45F4A}" presName="hierChild4" presStyleCnt="0"/>
      <dgm:spPr/>
    </dgm:pt>
    <dgm:pt modelId="{A86D6F60-783E-4DD1-94B7-807A306F6CF2}" type="pres">
      <dgm:prSet presAssocID="{CD11CCDC-1277-439D-ADBE-1BAF1E1C85A4}" presName="Name50" presStyleLbl="parChTrans1D4" presStyleIdx="1" presStyleCnt="2"/>
      <dgm:spPr/>
    </dgm:pt>
    <dgm:pt modelId="{344FB966-12BF-4677-8184-2C81B78C7C84}" type="pres">
      <dgm:prSet presAssocID="{ECE4C651-F47F-4CD7-849D-AB2A53FA7AAB}" presName="hierRoot2" presStyleCnt="0">
        <dgm:presLayoutVars>
          <dgm:hierBranch val="r"/>
        </dgm:presLayoutVars>
      </dgm:prSet>
      <dgm:spPr/>
    </dgm:pt>
    <dgm:pt modelId="{10BA600F-3A10-4A0A-8C19-20D1208EB101}" type="pres">
      <dgm:prSet presAssocID="{ECE4C651-F47F-4CD7-849D-AB2A53FA7AAB}" presName="rootComposite" presStyleCnt="0"/>
      <dgm:spPr/>
    </dgm:pt>
    <dgm:pt modelId="{DC5E1EDB-C71A-45A5-B95E-702A86700BB3}" type="pres">
      <dgm:prSet presAssocID="{ECE4C651-F47F-4CD7-849D-AB2A53FA7AAB}" presName="rootText" presStyleLbl="node4" presStyleIdx="1" presStyleCnt="2">
        <dgm:presLayoutVars>
          <dgm:chPref val="3"/>
        </dgm:presLayoutVars>
      </dgm:prSet>
      <dgm:spPr/>
      <dgm:t>
        <a:bodyPr/>
        <a:lstStyle/>
        <a:p>
          <a:endParaRPr lang="es-CR"/>
        </a:p>
      </dgm:t>
    </dgm:pt>
    <dgm:pt modelId="{1C5C9FD3-AE72-4299-A7C5-1CCEDC52118D}" type="pres">
      <dgm:prSet presAssocID="{ECE4C651-F47F-4CD7-849D-AB2A53FA7AAB}" presName="rootConnector" presStyleLbl="node4" presStyleIdx="1" presStyleCnt="2"/>
      <dgm:spPr/>
      <dgm:t>
        <a:bodyPr/>
        <a:lstStyle/>
        <a:p>
          <a:endParaRPr lang="es-CR"/>
        </a:p>
      </dgm:t>
    </dgm:pt>
    <dgm:pt modelId="{CBD9A9F3-B3FA-4131-8DF6-0162404DD35B}" type="pres">
      <dgm:prSet presAssocID="{ECE4C651-F47F-4CD7-849D-AB2A53FA7AAB}" presName="hierChild4" presStyleCnt="0"/>
      <dgm:spPr/>
    </dgm:pt>
    <dgm:pt modelId="{23027F33-DE62-4793-8121-A75B01EB860B}" type="pres">
      <dgm:prSet presAssocID="{ECE4C651-F47F-4CD7-849D-AB2A53FA7AAB}" presName="hierChild5" presStyleCnt="0"/>
      <dgm:spPr/>
    </dgm:pt>
    <dgm:pt modelId="{961F3C04-69A8-4006-8816-45CFA4EDD2F1}" type="pres">
      <dgm:prSet presAssocID="{4059AC68-1470-47FA-B554-E3C66CC45F4A}" presName="hierChild5" presStyleCnt="0"/>
      <dgm:spPr/>
    </dgm:pt>
    <dgm:pt modelId="{3C8BC244-AB7B-4189-9810-2BD3AE86AF8C}" type="pres">
      <dgm:prSet presAssocID="{BFA883B4-F162-42D5-B89C-F0D8565BCB1D}" presName="hierChild5" presStyleCnt="0"/>
      <dgm:spPr/>
    </dgm:pt>
    <dgm:pt modelId="{668C323A-09A0-4936-8B37-011D70CF3184}" type="pres">
      <dgm:prSet presAssocID="{D3792BE2-0F8D-443C-9558-2D8E968B8AA8}" presName="hierChild5" presStyleCnt="0"/>
      <dgm:spPr/>
    </dgm:pt>
    <dgm:pt modelId="{889D44E4-5C02-4A89-B9C5-E78135EDF67B}" type="pres">
      <dgm:prSet presAssocID="{EE02F4D2-33D5-4D54-9221-719D43DC2322}" presName="Name50" presStyleLbl="parChTrans1D2" presStyleIdx="1" presStyleCnt="2"/>
      <dgm:spPr/>
    </dgm:pt>
    <dgm:pt modelId="{6B2EFFA1-7FD1-4CED-A9DB-B760AE59CDD8}" type="pres">
      <dgm:prSet presAssocID="{A56659D9-33EB-447F-BEAB-D78B5F73EB44}" presName="hierRoot2" presStyleCnt="0">
        <dgm:presLayoutVars>
          <dgm:hierBranch/>
        </dgm:presLayoutVars>
      </dgm:prSet>
      <dgm:spPr/>
    </dgm:pt>
    <dgm:pt modelId="{39054CD7-7360-44C6-BAB7-2FF9F890B431}" type="pres">
      <dgm:prSet presAssocID="{A56659D9-33EB-447F-BEAB-D78B5F73EB44}" presName="rootComposite" presStyleCnt="0"/>
      <dgm:spPr/>
    </dgm:pt>
    <dgm:pt modelId="{62DD151B-3CE6-4665-9A45-E0CE016AAAF5}" type="pres">
      <dgm:prSet presAssocID="{A56659D9-33EB-447F-BEAB-D78B5F73EB44}" presName="rootText" presStyleLbl="node2" presStyleIdx="1" presStyleCnt="2">
        <dgm:presLayoutVars>
          <dgm:chPref val="3"/>
        </dgm:presLayoutVars>
      </dgm:prSet>
      <dgm:spPr/>
      <dgm:t>
        <a:bodyPr/>
        <a:lstStyle/>
        <a:p>
          <a:endParaRPr lang="es-CR"/>
        </a:p>
      </dgm:t>
    </dgm:pt>
    <dgm:pt modelId="{E18D1B7C-A4BA-46F2-90F1-4BFCE91AF40A}" type="pres">
      <dgm:prSet presAssocID="{A56659D9-33EB-447F-BEAB-D78B5F73EB44}" presName="rootConnector" presStyleLbl="node2" presStyleIdx="1" presStyleCnt="2"/>
      <dgm:spPr/>
      <dgm:t>
        <a:bodyPr/>
        <a:lstStyle/>
        <a:p>
          <a:endParaRPr lang="es-CR"/>
        </a:p>
      </dgm:t>
    </dgm:pt>
    <dgm:pt modelId="{3793D09D-45B7-43FF-B9FA-CB4E16041A90}" type="pres">
      <dgm:prSet presAssocID="{A56659D9-33EB-447F-BEAB-D78B5F73EB44}" presName="hierChild4" presStyleCnt="0"/>
      <dgm:spPr/>
    </dgm:pt>
    <dgm:pt modelId="{75F88271-1522-4723-B84B-897913FBD622}" type="pres">
      <dgm:prSet presAssocID="{A56659D9-33EB-447F-BEAB-D78B5F73EB44}" presName="hierChild5" presStyleCnt="0"/>
      <dgm:spPr/>
    </dgm:pt>
    <dgm:pt modelId="{1CB8217B-421E-4E1B-B01E-99B14100886B}" type="pres">
      <dgm:prSet presAssocID="{EF46DB8E-716E-4830-8616-BC31973823B6}" presName="hierChild3" presStyleCnt="0"/>
      <dgm:spPr/>
    </dgm:pt>
  </dgm:ptLst>
  <dgm:cxnLst>
    <dgm:cxn modelId="{69975786-6C10-46A0-B903-64B00C59322F}" srcId="{4059AC68-1470-47FA-B554-E3C66CC45F4A}" destId="{ECE4C651-F47F-4CD7-849D-AB2A53FA7AAB}" srcOrd="0" destOrd="0" parTransId="{CD11CCDC-1277-439D-ADBE-1BAF1E1C85A4}" sibTransId="{2E6E70D6-78CA-4EFE-A00F-70BF3FDEB05B}"/>
    <dgm:cxn modelId="{E2E74F77-A139-4A8E-9FDC-6711FFDA02C2}" type="presOf" srcId="{CD11CCDC-1277-439D-ADBE-1BAF1E1C85A4}" destId="{A86D6F60-783E-4DD1-94B7-807A306F6CF2}" srcOrd="0" destOrd="0" presId="urn:microsoft.com/office/officeart/2005/8/layout/orgChart1"/>
    <dgm:cxn modelId="{74418FFD-2732-4B86-B8AE-77EC0FA275D0}" type="presOf" srcId="{038B4964-C926-4F86-B70C-388275462EFA}" destId="{A637287E-ADBC-454E-A113-76C30C52A822}" srcOrd="0" destOrd="0" presId="urn:microsoft.com/office/officeart/2005/8/layout/orgChart1"/>
    <dgm:cxn modelId="{BE8D60BB-994B-4D42-9B06-AF903607BA64}" type="presOf" srcId="{D3792BE2-0F8D-443C-9558-2D8E968B8AA8}" destId="{1ABF19A2-9934-49F2-8534-917EF7CBE382}" srcOrd="1" destOrd="0" presId="urn:microsoft.com/office/officeart/2005/8/layout/orgChart1"/>
    <dgm:cxn modelId="{4C56555F-D1B6-4FA1-9088-E9AE99FAEF29}" type="presOf" srcId="{A56659D9-33EB-447F-BEAB-D78B5F73EB44}" destId="{E18D1B7C-A4BA-46F2-90F1-4BFCE91AF40A}" srcOrd="1" destOrd="0" presId="urn:microsoft.com/office/officeart/2005/8/layout/orgChart1"/>
    <dgm:cxn modelId="{69E034D4-7CF6-4AB9-885E-4A4A964C7A1D}" type="presOf" srcId="{BFA883B4-F162-42D5-B89C-F0D8565BCB1D}" destId="{E7598542-3EBD-4572-B100-93D10B00F531}" srcOrd="0" destOrd="0" presId="urn:microsoft.com/office/officeart/2005/8/layout/orgChart1"/>
    <dgm:cxn modelId="{B2A8F5A7-9F23-4510-AD98-02C2B386E148}" type="presOf" srcId="{4059AC68-1470-47FA-B554-E3C66CC45F4A}" destId="{085FDC49-C5F7-4917-B97E-0B8AC8CB60F8}" srcOrd="0" destOrd="0" presId="urn:microsoft.com/office/officeart/2005/8/layout/orgChart1"/>
    <dgm:cxn modelId="{4D309C52-5A92-47D0-969A-655BB457592D}" type="presOf" srcId="{A56659D9-33EB-447F-BEAB-D78B5F73EB44}" destId="{62DD151B-3CE6-4665-9A45-E0CE016AAAF5}" srcOrd="0" destOrd="0" presId="urn:microsoft.com/office/officeart/2005/8/layout/orgChart1"/>
    <dgm:cxn modelId="{036B9ADF-5D69-4873-9A8C-2E0AA323F243}" type="presOf" srcId="{EE02F4D2-33D5-4D54-9221-719D43DC2322}" destId="{889D44E4-5C02-4A89-B9C5-E78135EDF67B}" srcOrd="0" destOrd="0" presId="urn:microsoft.com/office/officeart/2005/8/layout/orgChart1"/>
    <dgm:cxn modelId="{4290A074-16AA-4133-A694-11280F9DA088}" srcId="{EF46DB8E-716E-4830-8616-BC31973823B6}" destId="{D3792BE2-0F8D-443C-9558-2D8E968B8AA8}" srcOrd="0" destOrd="0" parTransId="{F8642DA0-B768-4B6E-87C6-D1690D8303D2}" sibTransId="{D94F64A9-02AA-4CA0-9337-A0E92CB6E0E9}"/>
    <dgm:cxn modelId="{3D983277-8F89-4B7F-BB4D-5E252D5EFE0E}" type="presOf" srcId="{BFA883B4-F162-42D5-B89C-F0D8565BCB1D}" destId="{7F638B16-FF8C-4714-B38D-70672A03D389}" srcOrd="1" destOrd="0" presId="urn:microsoft.com/office/officeart/2005/8/layout/orgChart1"/>
    <dgm:cxn modelId="{E99A40C5-ADE2-4315-BEF3-CFB6D4F4F851}" type="presOf" srcId="{D3792BE2-0F8D-443C-9558-2D8E968B8AA8}" destId="{16AC63A0-3DF6-4423-854E-F8C48844F447}" srcOrd="0" destOrd="0" presId="urn:microsoft.com/office/officeart/2005/8/layout/orgChart1"/>
    <dgm:cxn modelId="{6D9E336F-12B1-4198-BA59-5E3BC0D4BFC1}" type="presOf" srcId="{5B611254-D25B-4D6D-ADE9-B8F3DE1D16BF}" destId="{491C2C80-E277-4EC6-899E-6308D2C74124}" srcOrd="0" destOrd="0" presId="urn:microsoft.com/office/officeart/2005/8/layout/orgChart1"/>
    <dgm:cxn modelId="{836828D8-D38A-401E-ADA3-6B6E49F64362}" srcId="{D3792BE2-0F8D-443C-9558-2D8E968B8AA8}" destId="{BFA883B4-F162-42D5-B89C-F0D8565BCB1D}" srcOrd="0" destOrd="0" parTransId="{038B4964-C926-4F86-B70C-388275462EFA}" sibTransId="{3FC941D8-3506-412C-B8AB-3ED9A874B034}"/>
    <dgm:cxn modelId="{E69602B0-5793-4BA8-8A44-BF7A2B8AE898}" type="presOf" srcId="{ECE4C651-F47F-4CD7-849D-AB2A53FA7AAB}" destId="{1C5C9FD3-AE72-4299-A7C5-1CCEDC52118D}" srcOrd="1" destOrd="0" presId="urn:microsoft.com/office/officeart/2005/8/layout/orgChart1"/>
    <dgm:cxn modelId="{19C09B1B-4DF4-4181-9DDF-42D1D5D4DE47}" type="presOf" srcId="{EF46DB8E-716E-4830-8616-BC31973823B6}" destId="{EDD3F168-AC35-4E39-8BA6-60B6ABBB5A85}" srcOrd="1" destOrd="0" presId="urn:microsoft.com/office/officeart/2005/8/layout/orgChart1"/>
    <dgm:cxn modelId="{A3903224-6B7D-4BA5-9053-0418A41AFE8A}" srcId="{BFA883B4-F162-42D5-B89C-F0D8565BCB1D}" destId="{4059AC68-1470-47FA-B554-E3C66CC45F4A}" srcOrd="0" destOrd="0" parTransId="{5B611254-D25B-4D6D-ADE9-B8F3DE1D16BF}" sibTransId="{FCC5560A-AB20-488E-BF0E-A42745448D64}"/>
    <dgm:cxn modelId="{CC6C8D1F-1E8B-42DF-8D2D-283E43E32E58}" srcId="{5F2D21C3-E8BA-41F0-B19C-92A10890E7A3}" destId="{EF46DB8E-716E-4830-8616-BC31973823B6}" srcOrd="0" destOrd="0" parTransId="{87DB5CA1-9082-4004-96F0-CEDD2DF047B4}" sibTransId="{0D0D4467-6C07-4D68-9FEC-3BC1C3EB9D75}"/>
    <dgm:cxn modelId="{C93A4B16-ADAF-4B0F-B884-34F37A04F09C}" type="presOf" srcId="{4059AC68-1470-47FA-B554-E3C66CC45F4A}" destId="{AC07A77F-487E-496A-ADEF-9E9EB536426F}" srcOrd="1" destOrd="0" presId="urn:microsoft.com/office/officeart/2005/8/layout/orgChart1"/>
    <dgm:cxn modelId="{1CB6CC9C-7DC5-4E5C-BDEC-61A6FFFBE81E}" type="presOf" srcId="{F8642DA0-B768-4B6E-87C6-D1690D8303D2}" destId="{51656771-3B60-443D-A7F7-B8CCD385AA6F}" srcOrd="0" destOrd="0" presId="urn:microsoft.com/office/officeart/2005/8/layout/orgChart1"/>
    <dgm:cxn modelId="{4B50B860-0AEA-4146-B5A6-AF9BE41A981D}" type="presOf" srcId="{ECE4C651-F47F-4CD7-849D-AB2A53FA7AAB}" destId="{DC5E1EDB-C71A-45A5-B95E-702A86700BB3}" srcOrd="0" destOrd="0" presId="urn:microsoft.com/office/officeart/2005/8/layout/orgChart1"/>
    <dgm:cxn modelId="{20A685EA-E462-48FF-BDFB-D0830A891706}" type="presOf" srcId="{5F2D21C3-E8BA-41F0-B19C-92A10890E7A3}" destId="{DECA7881-774B-4E4B-9800-8DE7003CF3B2}" srcOrd="0" destOrd="0" presId="urn:microsoft.com/office/officeart/2005/8/layout/orgChart1"/>
    <dgm:cxn modelId="{F9007CAB-AAC1-4508-82EB-7A9575F65234}" type="presOf" srcId="{EF46DB8E-716E-4830-8616-BC31973823B6}" destId="{0B15581B-41E2-47CC-A1DE-332C5C8CD69C}" srcOrd="0" destOrd="0" presId="urn:microsoft.com/office/officeart/2005/8/layout/orgChart1"/>
    <dgm:cxn modelId="{D6A4F618-0357-4496-BF24-3AA90B7B2A78}" srcId="{EF46DB8E-716E-4830-8616-BC31973823B6}" destId="{A56659D9-33EB-447F-BEAB-D78B5F73EB44}" srcOrd="1" destOrd="0" parTransId="{EE02F4D2-33D5-4D54-9221-719D43DC2322}" sibTransId="{6F758B37-B8C7-45E1-AC4F-0D0734ED4D79}"/>
    <dgm:cxn modelId="{12AC5DF3-E9D3-4CE4-BE49-4C13DEDAE7BF}" type="presParOf" srcId="{DECA7881-774B-4E4B-9800-8DE7003CF3B2}" destId="{DE793738-CCD1-4BB4-ADEF-C23A48337A76}" srcOrd="0" destOrd="0" presId="urn:microsoft.com/office/officeart/2005/8/layout/orgChart1"/>
    <dgm:cxn modelId="{57926DF7-EACA-40CA-96D9-FB464BC95B76}" type="presParOf" srcId="{DE793738-CCD1-4BB4-ADEF-C23A48337A76}" destId="{AFEB62E6-35F5-4EEE-8D77-D1DBE92C1C9C}" srcOrd="0" destOrd="0" presId="urn:microsoft.com/office/officeart/2005/8/layout/orgChart1"/>
    <dgm:cxn modelId="{30652C42-5AC2-4427-8CBB-3AA4349909D1}" type="presParOf" srcId="{AFEB62E6-35F5-4EEE-8D77-D1DBE92C1C9C}" destId="{0B15581B-41E2-47CC-A1DE-332C5C8CD69C}" srcOrd="0" destOrd="0" presId="urn:microsoft.com/office/officeart/2005/8/layout/orgChart1"/>
    <dgm:cxn modelId="{0A3F5B70-B27E-4AB8-97F0-3309780F24E9}" type="presParOf" srcId="{AFEB62E6-35F5-4EEE-8D77-D1DBE92C1C9C}" destId="{EDD3F168-AC35-4E39-8BA6-60B6ABBB5A85}" srcOrd="1" destOrd="0" presId="urn:microsoft.com/office/officeart/2005/8/layout/orgChart1"/>
    <dgm:cxn modelId="{2BFD9CB0-FEC1-4AC9-A953-4640D269FDEB}" type="presParOf" srcId="{DE793738-CCD1-4BB4-ADEF-C23A48337A76}" destId="{E4DB6CCB-8B16-4008-BF32-AE91DBC4D268}" srcOrd="1" destOrd="0" presId="urn:microsoft.com/office/officeart/2005/8/layout/orgChart1"/>
    <dgm:cxn modelId="{658AA52D-69AE-4262-96E0-EA6B6F83BCE7}" type="presParOf" srcId="{E4DB6CCB-8B16-4008-BF32-AE91DBC4D268}" destId="{51656771-3B60-443D-A7F7-B8CCD385AA6F}" srcOrd="0" destOrd="0" presId="urn:microsoft.com/office/officeart/2005/8/layout/orgChart1"/>
    <dgm:cxn modelId="{4696E4A3-9E6D-45C3-92F7-B396BB93DC7E}" type="presParOf" srcId="{E4DB6CCB-8B16-4008-BF32-AE91DBC4D268}" destId="{597FE8EB-92B4-424C-B793-1A1712DF3D78}" srcOrd="1" destOrd="0" presId="urn:microsoft.com/office/officeart/2005/8/layout/orgChart1"/>
    <dgm:cxn modelId="{65722173-B503-421A-A97D-8DA39D484EEA}" type="presParOf" srcId="{597FE8EB-92B4-424C-B793-1A1712DF3D78}" destId="{3D32F2C1-87E5-409D-A298-1135CE2D7DAF}" srcOrd="0" destOrd="0" presId="urn:microsoft.com/office/officeart/2005/8/layout/orgChart1"/>
    <dgm:cxn modelId="{8866B56A-F5E1-41F1-A2B8-DBEEF3BC5AAC}" type="presParOf" srcId="{3D32F2C1-87E5-409D-A298-1135CE2D7DAF}" destId="{16AC63A0-3DF6-4423-854E-F8C48844F447}" srcOrd="0" destOrd="0" presId="urn:microsoft.com/office/officeart/2005/8/layout/orgChart1"/>
    <dgm:cxn modelId="{DDFF3976-894D-4F1C-8A08-B1A4DDDD488D}" type="presParOf" srcId="{3D32F2C1-87E5-409D-A298-1135CE2D7DAF}" destId="{1ABF19A2-9934-49F2-8534-917EF7CBE382}" srcOrd="1" destOrd="0" presId="urn:microsoft.com/office/officeart/2005/8/layout/orgChart1"/>
    <dgm:cxn modelId="{A9F54FBA-9382-4089-9835-FA393E69FF23}" type="presParOf" srcId="{597FE8EB-92B4-424C-B793-1A1712DF3D78}" destId="{811F6D82-32A1-4CC7-A1E6-AB0C84F22AE5}" srcOrd="1" destOrd="0" presId="urn:microsoft.com/office/officeart/2005/8/layout/orgChart1"/>
    <dgm:cxn modelId="{9897EE0A-A18B-42AD-82B1-E50E6763F7A4}" type="presParOf" srcId="{811F6D82-32A1-4CC7-A1E6-AB0C84F22AE5}" destId="{A637287E-ADBC-454E-A113-76C30C52A822}" srcOrd="0" destOrd="0" presId="urn:microsoft.com/office/officeart/2005/8/layout/orgChart1"/>
    <dgm:cxn modelId="{36416E0C-8F97-49C7-94A5-879C4A9532C9}" type="presParOf" srcId="{811F6D82-32A1-4CC7-A1E6-AB0C84F22AE5}" destId="{CC662BDD-0AE5-46B9-A446-E4617B112FC0}" srcOrd="1" destOrd="0" presId="urn:microsoft.com/office/officeart/2005/8/layout/orgChart1"/>
    <dgm:cxn modelId="{9DD29CAD-87D4-4A70-AC2E-CB01D86E2F1A}" type="presParOf" srcId="{CC662BDD-0AE5-46B9-A446-E4617B112FC0}" destId="{635A1A4C-6D4E-4B7F-95B0-B8E64173A636}" srcOrd="0" destOrd="0" presId="urn:microsoft.com/office/officeart/2005/8/layout/orgChart1"/>
    <dgm:cxn modelId="{7B95FCFA-4D09-4835-B6CD-91F73E9E20B3}" type="presParOf" srcId="{635A1A4C-6D4E-4B7F-95B0-B8E64173A636}" destId="{E7598542-3EBD-4572-B100-93D10B00F531}" srcOrd="0" destOrd="0" presId="urn:microsoft.com/office/officeart/2005/8/layout/orgChart1"/>
    <dgm:cxn modelId="{E3AC3C50-5C86-48FB-A4D2-460FFCA0CE47}" type="presParOf" srcId="{635A1A4C-6D4E-4B7F-95B0-B8E64173A636}" destId="{7F638B16-FF8C-4714-B38D-70672A03D389}" srcOrd="1" destOrd="0" presId="urn:microsoft.com/office/officeart/2005/8/layout/orgChart1"/>
    <dgm:cxn modelId="{9CAFD788-5F93-471E-AF76-1BC8A4C642DD}" type="presParOf" srcId="{CC662BDD-0AE5-46B9-A446-E4617B112FC0}" destId="{86939D5A-DD54-4F70-8A5A-CA5CE7B6E21D}" srcOrd="1" destOrd="0" presId="urn:microsoft.com/office/officeart/2005/8/layout/orgChart1"/>
    <dgm:cxn modelId="{C9B87672-5189-48BB-BDF0-EAAFCD6D0528}" type="presParOf" srcId="{86939D5A-DD54-4F70-8A5A-CA5CE7B6E21D}" destId="{491C2C80-E277-4EC6-899E-6308D2C74124}" srcOrd="0" destOrd="0" presId="urn:microsoft.com/office/officeart/2005/8/layout/orgChart1"/>
    <dgm:cxn modelId="{C115A7BB-F243-4904-ACFE-D786FC3BF40D}" type="presParOf" srcId="{86939D5A-DD54-4F70-8A5A-CA5CE7B6E21D}" destId="{331FBC25-FD79-4DD8-8DA1-7F884DA44DE4}" srcOrd="1" destOrd="0" presId="urn:microsoft.com/office/officeart/2005/8/layout/orgChart1"/>
    <dgm:cxn modelId="{97F912E1-CFD3-428B-B1E2-9ABABF77ACB7}" type="presParOf" srcId="{331FBC25-FD79-4DD8-8DA1-7F884DA44DE4}" destId="{29904598-21C9-4C6D-841C-96D5655F7B7C}" srcOrd="0" destOrd="0" presId="urn:microsoft.com/office/officeart/2005/8/layout/orgChart1"/>
    <dgm:cxn modelId="{9E5E2FFF-5511-4616-A2A5-B65A92563DEE}" type="presParOf" srcId="{29904598-21C9-4C6D-841C-96D5655F7B7C}" destId="{085FDC49-C5F7-4917-B97E-0B8AC8CB60F8}" srcOrd="0" destOrd="0" presId="urn:microsoft.com/office/officeart/2005/8/layout/orgChart1"/>
    <dgm:cxn modelId="{0877D063-EBEC-4F16-A9C7-02448154D975}" type="presParOf" srcId="{29904598-21C9-4C6D-841C-96D5655F7B7C}" destId="{AC07A77F-487E-496A-ADEF-9E9EB536426F}" srcOrd="1" destOrd="0" presId="urn:microsoft.com/office/officeart/2005/8/layout/orgChart1"/>
    <dgm:cxn modelId="{558F31D4-98F3-45D2-B606-1C86E77CCD42}" type="presParOf" srcId="{331FBC25-FD79-4DD8-8DA1-7F884DA44DE4}" destId="{34CE828B-F3B8-495A-8564-1757F5BF1608}" srcOrd="1" destOrd="0" presId="urn:microsoft.com/office/officeart/2005/8/layout/orgChart1"/>
    <dgm:cxn modelId="{F8D21778-490F-4E4B-92C2-4DC16F1EC2AB}" type="presParOf" srcId="{34CE828B-F3B8-495A-8564-1757F5BF1608}" destId="{A86D6F60-783E-4DD1-94B7-807A306F6CF2}" srcOrd="0" destOrd="0" presId="urn:microsoft.com/office/officeart/2005/8/layout/orgChart1"/>
    <dgm:cxn modelId="{5E2E614D-73CB-489D-A6A9-5F922017B665}" type="presParOf" srcId="{34CE828B-F3B8-495A-8564-1757F5BF1608}" destId="{344FB966-12BF-4677-8184-2C81B78C7C84}" srcOrd="1" destOrd="0" presId="urn:microsoft.com/office/officeart/2005/8/layout/orgChart1"/>
    <dgm:cxn modelId="{B7E6ECF7-C17E-414A-8C2F-83BF0BFF0484}" type="presParOf" srcId="{344FB966-12BF-4677-8184-2C81B78C7C84}" destId="{10BA600F-3A10-4A0A-8C19-20D1208EB101}" srcOrd="0" destOrd="0" presId="urn:microsoft.com/office/officeart/2005/8/layout/orgChart1"/>
    <dgm:cxn modelId="{F0FF7ECB-3DA8-4971-ACA3-B76EBBC63483}" type="presParOf" srcId="{10BA600F-3A10-4A0A-8C19-20D1208EB101}" destId="{DC5E1EDB-C71A-45A5-B95E-702A86700BB3}" srcOrd="0" destOrd="0" presId="urn:microsoft.com/office/officeart/2005/8/layout/orgChart1"/>
    <dgm:cxn modelId="{F159D242-D0B3-4BBC-AAEC-61C89C7DED56}" type="presParOf" srcId="{10BA600F-3A10-4A0A-8C19-20D1208EB101}" destId="{1C5C9FD3-AE72-4299-A7C5-1CCEDC52118D}" srcOrd="1" destOrd="0" presId="urn:microsoft.com/office/officeart/2005/8/layout/orgChart1"/>
    <dgm:cxn modelId="{07EF13C4-294C-47D7-942C-B2867552B78D}" type="presParOf" srcId="{344FB966-12BF-4677-8184-2C81B78C7C84}" destId="{CBD9A9F3-B3FA-4131-8DF6-0162404DD35B}" srcOrd="1" destOrd="0" presId="urn:microsoft.com/office/officeart/2005/8/layout/orgChart1"/>
    <dgm:cxn modelId="{A08D5CD2-974F-4F0A-9042-E68D5A008B6D}" type="presParOf" srcId="{344FB966-12BF-4677-8184-2C81B78C7C84}" destId="{23027F33-DE62-4793-8121-A75B01EB860B}" srcOrd="2" destOrd="0" presId="urn:microsoft.com/office/officeart/2005/8/layout/orgChart1"/>
    <dgm:cxn modelId="{C7D6167B-A301-473B-80BF-05ED71A4FAB8}" type="presParOf" srcId="{331FBC25-FD79-4DD8-8DA1-7F884DA44DE4}" destId="{961F3C04-69A8-4006-8816-45CFA4EDD2F1}" srcOrd="2" destOrd="0" presId="urn:microsoft.com/office/officeart/2005/8/layout/orgChart1"/>
    <dgm:cxn modelId="{92EC718A-1ECE-4BCE-B377-A3D48034EF41}" type="presParOf" srcId="{CC662BDD-0AE5-46B9-A446-E4617B112FC0}" destId="{3C8BC244-AB7B-4189-9810-2BD3AE86AF8C}" srcOrd="2" destOrd="0" presId="urn:microsoft.com/office/officeart/2005/8/layout/orgChart1"/>
    <dgm:cxn modelId="{FEBC7E56-5E88-4E16-9B5B-0899220482EF}" type="presParOf" srcId="{597FE8EB-92B4-424C-B793-1A1712DF3D78}" destId="{668C323A-09A0-4936-8B37-011D70CF3184}" srcOrd="2" destOrd="0" presId="urn:microsoft.com/office/officeart/2005/8/layout/orgChart1"/>
    <dgm:cxn modelId="{91C8E99D-234F-4BCF-BFCE-8CFA9839F9AA}" type="presParOf" srcId="{E4DB6CCB-8B16-4008-BF32-AE91DBC4D268}" destId="{889D44E4-5C02-4A89-B9C5-E78135EDF67B}" srcOrd="2" destOrd="0" presId="urn:microsoft.com/office/officeart/2005/8/layout/orgChart1"/>
    <dgm:cxn modelId="{0FB419F1-0239-466C-9100-E23C7700A347}" type="presParOf" srcId="{E4DB6CCB-8B16-4008-BF32-AE91DBC4D268}" destId="{6B2EFFA1-7FD1-4CED-A9DB-B760AE59CDD8}" srcOrd="3" destOrd="0" presId="urn:microsoft.com/office/officeart/2005/8/layout/orgChart1"/>
    <dgm:cxn modelId="{B9B39AA8-0533-4213-A2BE-E17858E050D1}" type="presParOf" srcId="{6B2EFFA1-7FD1-4CED-A9DB-B760AE59CDD8}" destId="{39054CD7-7360-44C6-BAB7-2FF9F890B431}" srcOrd="0" destOrd="0" presId="urn:microsoft.com/office/officeart/2005/8/layout/orgChart1"/>
    <dgm:cxn modelId="{E3313BF2-B875-47F0-97C4-E3CFABC57CF3}" type="presParOf" srcId="{39054CD7-7360-44C6-BAB7-2FF9F890B431}" destId="{62DD151B-3CE6-4665-9A45-E0CE016AAAF5}" srcOrd="0" destOrd="0" presId="urn:microsoft.com/office/officeart/2005/8/layout/orgChart1"/>
    <dgm:cxn modelId="{231DC399-AB26-4160-8A1D-213308A0DCE6}" type="presParOf" srcId="{39054CD7-7360-44C6-BAB7-2FF9F890B431}" destId="{E18D1B7C-A4BA-46F2-90F1-4BFCE91AF40A}" srcOrd="1" destOrd="0" presId="urn:microsoft.com/office/officeart/2005/8/layout/orgChart1"/>
    <dgm:cxn modelId="{C510CE09-2FE4-4069-978A-EC0DAE6BBF95}" type="presParOf" srcId="{6B2EFFA1-7FD1-4CED-A9DB-B760AE59CDD8}" destId="{3793D09D-45B7-43FF-B9FA-CB4E16041A90}" srcOrd="1" destOrd="0" presId="urn:microsoft.com/office/officeart/2005/8/layout/orgChart1"/>
    <dgm:cxn modelId="{EEDF597D-0E83-42D3-ADA2-3004A67A9DB1}" type="presParOf" srcId="{6B2EFFA1-7FD1-4CED-A9DB-B760AE59CDD8}" destId="{75F88271-1522-4723-B84B-897913FBD622}" srcOrd="2" destOrd="0" presId="urn:microsoft.com/office/officeart/2005/8/layout/orgChart1"/>
    <dgm:cxn modelId="{8E110572-1398-4365-9102-26794DA09223}" type="presParOf" srcId="{DE793738-CCD1-4BB4-ADEF-C23A48337A76}" destId="{1CB8217B-421E-4E1B-B01E-99B14100886B}" srcOrd="2" destOrd="0" presId="urn:microsoft.com/office/officeart/2005/8/layout/orgChar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ACAE02-6038-4165-BAC9-F871D3869301}" type="doc">
      <dgm:prSet loTypeId="urn:microsoft.com/office/officeart/2005/8/layout/cycle1" loCatId="cycle" qsTypeId="urn:microsoft.com/office/officeart/2005/8/quickstyle/simple1" qsCatId="simple" csTypeId="urn:microsoft.com/office/officeart/2005/8/colors/accent1_2" csCatId="accent1"/>
      <dgm:spPr/>
    </dgm:pt>
    <dgm:pt modelId="{F3819E0B-6495-46AA-9E09-F42DFF2B179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R" altLang="es-CR" b="0" i="0" u="none" strike="noStrike" cap="none" normalizeH="0" baseline="0" dirty="0" smtClean="0">
              <a:ln>
                <a:noFill/>
              </a:ln>
              <a:solidFill>
                <a:schemeClr val="tx1"/>
              </a:solidFill>
              <a:effectLst/>
              <a:latin typeface="Arial" pitchFamily="34" charset="0"/>
              <a:cs typeface="Arial" pitchFamily="34" charset="0"/>
            </a:rPr>
            <a:t>Selección</a:t>
          </a:r>
          <a:endParaRPr kumimoji="0" lang="es-ES" altLang="es-CR" b="0" i="0" u="none" strike="noStrike" cap="none" normalizeH="0" baseline="0" dirty="0" smtClean="0">
            <a:ln>
              <a:noFill/>
            </a:ln>
            <a:solidFill>
              <a:schemeClr val="tx1"/>
            </a:solidFill>
            <a:effectLst/>
            <a:latin typeface="Arial" pitchFamily="34" charset="0"/>
            <a:cs typeface="Arial" pitchFamily="34" charset="0"/>
          </a:endParaRPr>
        </a:p>
      </dgm:t>
    </dgm:pt>
    <dgm:pt modelId="{DF7A234D-AD9C-42E6-B807-8F93FBA16D33}" type="parTrans" cxnId="{43D06811-894B-4103-806C-398A4D090637}">
      <dgm:prSet/>
      <dgm:spPr/>
      <dgm:t>
        <a:bodyPr/>
        <a:lstStyle/>
        <a:p>
          <a:endParaRPr lang="es-CR"/>
        </a:p>
      </dgm:t>
    </dgm:pt>
    <dgm:pt modelId="{FBE66511-DEE1-4F31-B190-EF42A6E3BB58}" type="sibTrans" cxnId="{43D06811-894B-4103-806C-398A4D090637}">
      <dgm:prSet/>
      <dgm:spPr/>
      <dgm:t>
        <a:bodyPr/>
        <a:lstStyle/>
        <a:p>
          <a:endParaRPr lang="es-CR"/>
        </a:p>
      </dgm:t>
    </dgm:pt>
    <dgm:pt modelId="{90E36E55-1C22-4034-96F0-F91D34FFEBF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R" altLang="es-CR" b="0" i="0" u="none" strike="noStrike" cap="none" normalizeH="0" baseline="0" smtClean="0">
              <a:ln>
                <a:noFill/>
              </a:ln>
              <a:solidFill>
                <a:schemeClr val="tx1"/>
              </a:solidFill>
              <a:effectLst/>
              <a:latin typeface="Arial" pitchFamily="34" charset="0"/>
              <a:cs typeface="Arial" pitchFamily="34" charset="0"/>
            </a:rPr>
            <a:t>Ejecución</a:t>
          </a:r>
          <a:endParaRPr kumimoji="0" lang="es-ES" altLang="es-CR" b="0" i="0" u="none" strike="noStrike" cap="none" normalizeH="0" baseline="0" smtClean="0">
            <a:ln>
              <a:noFill/>
            </a:ln>
            <a:solidFill>
              <a:schemeClr val="tx1"/>
            </a:solidFill>
            <a:effectLst/>
            <a:latin typeface="Arial" pitchFamily="34" charset="0"/>
            <a:cs typeface="Arial" pitchFamily="34" charset="0"/>
          </a:endParaRPr>
        </a:p>
      </dgm:t>
    </dgm:pt>
    <dgm:pt modelId="{98B17D5E-4195-4838-BEE8-F80B3419E312}" type="parTrans" cxnId="{616BF023-5CEA-4105-88C5-B659995147B1}">
      <dgm:prSet/>
      <dgm:spPr/>
      <dgm:t>
        <a:bodyPr/>
        <a:lstStyle/>
        <a:p>
          <a:endParaRPr lang="es-CR"/>
        </a:p>
      </dgm:t>
    </dgm:pt>
    <dgm:pt modelId="{3D379F60-C557-44E3-8F24-AC9019804EA0}" type="sibTrans" cxnId="{616BF023-5CEA-4105-88C5-B659995147B1}">
      <dgm:prSet/>
      <dgm:spPr/>
      <dgm:t>
        <a:bodyPr/>
        <a:lstStyle/>
        <a:p>
          <a:endParaRPr lang="es-CR"/>
        </a:p>
      </dgm:t>
    </dgm:pt>
    <dgm:pt modelId="{748FDB29-DDD6-4990-9692-F5C4F22D1AD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R" altLang="es-CR" b="0" i="0" u="none" strike="noStrike" cap="none" normalizeH="0" baseline="0" smtClean="0">
              <a:ln>
                <a:noFill/>
              </a:ln>
              <a:solidFill>
                <a:schemeClr val="tx1"/>
              </a:solidFill>
              <a:effectLst/>
              <a:latin typeface="Arial" pitchFamily="34" charset="0"/>
              <a:cs typeface="Arial" pitchFamily="34" charset="0"/>
            </a:rPr>
            <a:t>Evaluación</a:t>
          </a:r>
          <a:endParaRPr kumimoji="0" lang="es-ES" altLang="es-CR" b="0" i="0" u="none" strike="noStrike" cap="none" normalizeH="0" baseline="0" smtClean="0">
            <a:ln>
              <a:noFill/>
            </a:ln>
            <a:solidFill>
              <a:schemeClr val="tx1"/>
            </a:solidFill>
            <a:effectLst/>
            <a:latin typeface="Arial" pitchFamily="34" charset="0"/>
            <a:cs typeface="Arial" pitchFamily="34" charset="0"/>
          </a:endParaRPr>
        </a:p>
      </dgm:t>
    </dgm:pt>
    <dgm:pt modelId="{5E0C4B2D-65F2-4EBD-B5A6-D42B41A5AEEB}" type="parTrans" cxnId="{FF8610A4-760E-4EA6-898D-DB49FB3C89EF}">
      <dgm:prSet/>
      <dgm:spPr/>
      <dgm:t>
        <a:bodyPr/>
        <a:lstStyle/>
        <a:p>
          <a:endParaRPr lang="es-CR"/>
        </a:p>
      </dgm:t>
    </dgm:pt>
    <dgm:pt modelId="{3AA4B091-7375-492F-AFBE-CC14DDD56FBD}" type="sibTrans" cxnId="{FF8610A4-760E-4EA6-898D-DB49FB3C89EF}">
      <dgm:prSet/>
      <dgm:spPr/>
      <dgm:t>
        <a:bodyPr/>
        <a:lstStyle/>
        <a:p>
          <a:endParaRPr lang="es-CR"/>
        </a:p>
      </dgm:t>
    </dgm:pt>
    <dgm:pt modelId="{6A014AB7-C437-4310-94FB-3D6544D93A6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R" altLang="es-CR" b="0" i="0" u="none" strike="noStrike" cap="none" normalizeH="0" baseline="0" smtClean="0">
              <a:ln>
                <a:noFill/>
              </a:ln>
              <a:solidFill>
                <a:schemeClr val="tx1"/>
              </a:solidFill>
              <a:effectLst/>
              <a:latin typeface="Arial" pitchFamily="34" charset="0"/>
              <a:cs typeface="Arial" pitchFamily="34" charset="0"/>
            </a:rPr>
            <a:t>Planificación</a:t>
          </a:r>
          <a:endParaRPr kumimoji="0" lang="es-ES" altLang="es-CR" b="0" i="0" u="none" strike="noStrike" cap="none" normalizeH="0" baseline="0" smtClean="0">
            <a:ln>
              <a:noFill/>
            </a:ln>
            <a:solidFill>
              <a:schemeClr val="tx1"/>
            </a:solidFill>
            <a:effectLst/>
            <a:latin typeface="Arial" pitchFamily="34" charset="0"/>
            <a:cs typeface="Arial" pitchFamily="34" charset="0"/>
          </a:endParaRPr>
        </a:p>
      </dgm:t>
    </dgm:pt>
    <dgm:pt modelId="{A014A114-CA50-4077-AC4F-0E2D1C738F1D}" type="parTrans" cxnId="{836D67CC-249E-4653-AED5-8504EB789B72}">
      <dgm:prSet/>
      <dgm:spPr/>
      <dgm:t>
        <a:bodyPr/>
        <a:lstStyle/>
        <a:p>
          <a:endParaRPr lang="es-CR"/>
        </a:p>
      </dgm:t>
    </dgm:pt>
    <dgm:pt modelId="{F49C9AD1-0E03-4CD7-96E4-8599609408D8}" type="sibTrans" cxnId="{836D67CC-249E-4653-AED5-8504EB789B72}">
      <dgm:prSet/>
      <dgm:spPr/>
      <dgm:t>
        <a:bodyPr/>
        <a:lstStyle/>
        <a:p>
          <a:endParaRPr lang="es-CR"/>
        </a:p>
      </dgm:t>
    </dgm:pt>
    <dgm:pt modelId="{B007B2E9-1E80-490B-AC95-B41C41A08061}" type="pres">
      <dgm:prSet presAssocID="{85ACAE02-6038-4165-BAC9-F871D3869301}" presName="cycle" presStyleCnt="0">
        <dgm:presLayoutVars>
          <dgm:dir/>
          <dgm:resizeHandles val="exact"/>
        </dgm:presLayoutVars>
      </dgm:prSet>
      <dgm:spPr/>
    </dgm:pt>
    <dgm:pt modelId="{FB30BF93-0FDF-4DFC-A3BB-91FAEF01BC52}" type="pres">
      <dgm:prSet presAssocID="{F3819E0B-6495-46AA-9E09-F42DFF2B179E}" presName="dummy" presStyleCnt="0"/>
      <dgm:spPr/>
    </dgm:pt>
    <dgm:pt modelId="{24BD49DF-CD64-48A9-A8BD-C2E9E96490E5}" type="pres">
      <dgm:prSet presAssocID="{F3819E0B-6495-46AA-9E09-F42DFF2B179E}" presName="node" presStyleLbl="revTx" presStyleIdx="0" presStyleCnt="4">
        <dgm:presLayoutVars>
          <dgm:bulletEnabled val="1"/>
        </dgm:presLayoutVars>
      </dgm:prSet>
      <dgm:spPr/>
      <dgm:t>
        <a:bodyPr/>
        <a:lstStyle/>
        <a:p>
          <a:endParaRPr lang="es-CR"/>
        </a:p>
      </dgm:t>
    </dgm:pt>
    <dgm:pt modelId="{C9D265B9-DDED-441A-AACE-D11B229E9AA7}" type="pres">
      <dgm:prSet presAssocID="{FBE66511-DEE1-4F31-B190-EF42A6E3BB58}" presName="sibTrans" presStyleLbl="node1" presStyleIdx="0" presStyleCnt="4"/>
      <dgm:spPr/>
      <dgm:t>
        <a:bodyPr/>
        <a:lstStyle/>
        <a:p>
          <a:endParaRPr lang="es-CR"/>
        </a:p>
      </dgm:t>
    </dgm:pt>
    <dgm:pt modelId="{69964DE9-272F-4430-94FC-810093E46678}" type="pres">
      <dgm:prSet presAssocID="{90E36E55-1C22-4034-96F0-F91D34FFEBF6}" presName="dummy" presStyleCnt="0"/>
      <dgm:spPr/>
    </dgm:pt>
    <dgm:pt modelId="{15632B32-B20A-49BF-BC4A-0C62790CE8A5}" type="pres">
      <dgm:prSet presAssocID="{90E36E55-1C22-4034-96F0-F91D34FFEBF6}" presName="node" presStyleLbl="revTx" presStyleIdx="1" presStyleCnt="4">
        <dgm:presLayoutVars>
          <dgm:bulletEnabled val="1"/>
        </dgm:presLayoutVars>
      </dgm:prSet>
      <dgm:spPr/>
      <dgm:t>
        <a:bodyPr/>
        <a:lstStyle/>
        <a:p>
          <a:endParaRPr lang="es-CR"/>
        </a:p>
      </dgm:t>
    </dgm:pt>
    <dgm:pt modelId="{380E4CFA-68E6-488D-BCD9-58205341722A}" type="pres">
      <dgm:prSet presAssocID="{3D379F60-C557-44E3-8F24-AC9019804EA0}" presName="sibTrans" presStyleLbl="node1" presStyleIdx="1" presStyleCnt="4"/>
      <dgm:spPr/>
      <dgm:t>
        <a:bodyPr/>
        <a:lstStyle/>
        <a:p>
          <a:endParaRPr lang="es-CR"/>
        </a:p>
      </dgm:t>
    </dgm:pt>
    <dgm:pt modelId="{0AD54C72-3493-498E-A8F4-BD78C42C151C}" type="pres">
      <dgm:prSet presAssocID="{748FDB29-DDD6-4990-9692-F5C4F22D1AD2}" presName="dummy" presStyleCnt="0"/>
      <dgm:spPr/>
    </dgm:pt>
    <dgm:pt modelId="{2C9CDCD1-30A0-4DA8-AFB3-80BFB517F320}" type="pres">
      <dgm:prSet presAssocID="{748FDB29-DDD6-4990-9692-F5C4F22D1AD2}" presName="node" presStyleLbl="revTx" presStyleIdx="2" presStyleCnt="4">
        <dgm:presLayoutVars>
          <dgm:bulletEnabled val="1"/>
        </dgm:presLayoutVars>
      </dgm:prSet>
      <dgm:spPr/>
      <dgm:t>
        <a:bodyPr/>
        <a:lstStyle/>
        <a:p>
          <a:endParaRPr lang="es-CR"/>
        </a:p>
      </dgm:t>
    </dgm:pt>
    <dgm:pt modelId="{92076AA6-02EE-4C41-99AA-69C5FA2B7793}" type="pres">
      <dgm:prSet presAssocID="{3AA4B091-7375-492F-AFBE-CC14DDD56FBD}" presName="sibTrans" presStyleLbl="node1" presStyleIdx="2" presStyleCnt="4"/>
      <dgm:spPr/>
      <dgm:t>
        <a:bodyPr/>
        <a:lstStyle/>
        <a:p>
          <a:endParaRPr lang="es-CR"/>
        </a:p>
      </dgm:t>
    </dgm:pt>
    <dgm:pt modelId="{9155C948-ED07-41D3-85E1-D41E265C1078}" type="pres">
      <dgm:prSet presAssocID="{6A014AB7-C437-4310-94FB-3D6544D93A66}" presName="dummy" presStyleCnt="0"/>
      <dgm:spPr/>
    </dgm:pt>
    <dgm:pt modelId="{27B8FAD5-7745-4478-A064-BC256E1773B5}" type="pres">
      <dgm:prSet presAssocID="{6A014AB7-C437-4310-94FB-3D6544D93A66}" presName="node" presStyleLbl="revTx" presStyleIdx="3" presStyleCnt="4">
        <dgm:presLayoutVars>
          <dgm:bulletEnabled val="1"/>
        </dgm:presLayoutVars>
      </dgm:prSet>
      <dgm:spPr/>
      <dgm:t>
        <a:bodyPr/>
        <a:lstStyle/>
        <a:p>
          <a:endParaRPr lang="es-CR"/>
        </a:p>
      </dgm:t>
    </dgm:pt>
    <dgm:pt modelId="{EDEB6230-AEC2-46CA-8CF1-B35AE221948B}" type="pres">
      <dgm:prSet presAssocID="{F49C9AD1-0E03-4CD7-96E4-8599609408D8}" presName="sibTrans" presStyleLbl="node1" presStyleIdx="3" presStyleCnt="4"/>
      <dgm:spPr/>
      <dgm:t>
        <a:bodyPr/>
        <a:lstStyle/>
        <a:p>
          <a:endParaRPr lang="es-CR"/>
        </a:p>
      </dgm:t>
    </dgm:pt>
  </dgm:ptLst>
  <dgm:cxnLst>
    <dgm:cxn modelId="{FF8610A4-760E-4EA6-898D-DB49FB3C89EF}" srcId="{85ACAE02-6038-4165-BAC9-F871D3869301}" destId="{748FDB29-DDD6-4990-9692-F5C4F22D1AD2}" srcOrd="2" destOrd="0" parTransId="{5E0C4B2D-65F2-4EBD-B5A6-D42B41A5AEEB}" sibTransId="{3AA4B091-7375-492F-AFBE-CC14DDD56FBD}"/>
    <dgm:cxn modelId="{0AE8FCF8-3B85-40E9-852C-6D7E038058D7}" type="presOf" srcId="{3AA4B091-7375-492F-AFBE-CC14DDD56FBD}" destId="{92076AA6-02EE-4C41-99AA-69C5FA2B7793}" srcOrd="0" destOrd="0" presId="urn:microsoft.com/office/officeart/2005/8/layout/cycle1"/>
    <dgm:cxn modelId="{85C6D907-F955-43EF-BF47-97DDDB5D71D5}" type="presOf" srcId="{85ACAE02-6038-4165-BAC9-F871D3869301}" destId="{B007B2E9-1E80-490B-AC95-B41C41A08061}" srcOrd="0" destOrd="0" presId="urn:microsoft.com/office/officeart/2005/8/layout/cycle1"/>
    <dgm:cxn modelId="{5EC3D348-8335-435B-AC24-C9CE3663E385}" type="presOf" srcId="{6A014AB7-C437-4310-94FB-3D6544D93A66}" destId="{27B8FAD5-7745-4478-A064-BC256E1773B5}" srcOrd="0" destOrd="0" presId="urn:microsoft.com/office/officeart/2005/8/layout/cycle1"/>
    <dgm:cxn modelId="{43D06811-894B-4103-806C-398A4D090637}" srcId="{85ACAE02-6038-4165-BAC9-F871D3869301}" destId="{F3819E0B-6495-46AA-9E09-F42DFF2B179E}" srcOrd="0" destOrd="0" parTransId="{DF7A234D-AD9C-42E6-B807-8F93FBA16D33}" sibTransId="{FBE66511-DEE1-4F31-B190-EF42A6E3BB58}"/>
    <dgm:cxn modelId="{D6216AC1-8D59-4BBD-95F0-CE3F93CBC2BF}" type="presOf" srcId="{748FDB29-DDD6-4990-9692-F5C4F22D1AD2}" destId="{2C9CDCD1-30A0-4DA8-AFB3-80BFB517F320}" srcOrd="0" destOrd="0" presId="urn:microsoft.com/office/officeart/2005/8/layout/cycle1"/>
    <dgm:cxn modelId="{99CA59BE-2ADA-48C7-A47A-AF8787B10BCD}" type="presOf" srcId="{FBE66511-DEE1-4F31-B190-EF42A6E3BB58}" destId="{C9D265B9-DDED-441A-AACE-D11B229E9AA7}" srcOrd="0" destOrd="0" presId="urn:microsoft.com/office/officeart/2005/8/layout/cycle1"/>
    <dgm:cxn modelId="{E934DDFA-B226-4EE1-B9B6-B4227090AD91}" type="presOf" srcId="{F3819E0B-6495-46AA-9E09-F42DFF2B179E}" destId="{24BD49DF-CD64-48A9-A8BD-C2E9E96490E5}" srcOrd="0" destOrd="0" presId="urn:microsoft.com/office/officeart/2005/8/layout/cycle1"/>
    <dgm:cxn modelId="{616BF023-5CEA-4105-88C5-B659995147B1}" srcId="{85ACAE02-6038-4165-BAC9-F871D3869301}" destId="{90E36E55-1C22-4034-96F0-F91D34FFEBF6}" srcOrd="1" destOrd="0" parTransId="{98B17D5E-4195-4838-BEE8-F80B3419E312}" sibTransId="{3D379F60-C557-44E3-8F24-AC9019804EA0}"/>
    <dgm:cxn modelId="{9EE56E60-2768-47A1-9180-500B98254D62}" type="presOf" srcId="{F49C9AD1-0E03-4CD7-96E4-8599609408D8}" destId="{EDEB6230-AEC2-46CA-8CF1-B35AE221948B}" srcOrd="0" destOrd="0" presId="urn:microsoft.com/office/officeart/2005/8/layout/cycle1"/>
    <dgm:cxn modelId="{836D67CC-249E-4653-AED5-8504EB789B72}" srcId="{85ACAE02-6038-4165-BAC9-F871D3869301}" destId="{6A014AB7-C437-4310-94FB-3D6544D93A66}" srcOrd="3" destOrd="0" parTransId="{A014A114-CA50-4077-AC4F-0E2D1C738F1D}" sibTransId="{F49C9AD1-0E03-4CD7-96E4-8599609408D8}"/>
    <dgm:cxn modelId="{1FF7438B-8526-4D33-9450-61AEDC9C09EF}" type="presOf" srcId="{3D379F60-C557-44E3-8F24-AC9019804EA0}" destId="{380E4CFA-68E6-488D-BCD9-58205341722A}" srcOrd="0" destOrd="0" presId="urn:microsoft.com/office/officeart/2005/8/layout/cycle1"/>
    <dgm:cxn modelId="{5684D0A6-0A30-490D-8244-6AC98D5AEA3A}" type="presOf" srcId="{90E36E55-1C22-4034-96F0-F91D34FFEBF6}" destId="{15632B32-B20A-49BF-BC4A-0C62790CE8A5}" srcOrd="0" destOrd="0" presId="urn:microsoft.com/office/officeart/2005/8/layout/cycle1"/>
    <dgm:cxn modelId="{CADCF4D9-10B4-429C-825C-A7EE9B0ED258}" type="presParOf" srcId="{B007B2E9-1E80-490B-AC95-B41C41A08061}" destId="{FB30BF93-0FDF-4DFC-A3BB-91FAEF01BC52}" srcOrd="0" destOrd="0" presId="urn:microsoft.com/office/officeart/2005/8/layout/cycle1"/>
    <dgm:cxn modelId="{D3B09205-D11E-43F8-8AF0-3F4919A43F8A}" type="presParOf" srcId="{B007B2E9-1E80-490B-AC95-B41C41A08061}" destId="{24BD49DF-CD64-48A9-A8BD-C2E9E96490E5}" srcOrd="1" destOrd="0" presId="urn:microsoft.com/office/officeart/2005/8/layout/cycle1"/>
    <dgm:cxn modelId="{7B79432A-FFF8-4883-B044-9CDF7B7D4BA9}" type="presParOf" srcId="{B007B2E9-1E80-490B-AC95-B41C41A08061}" destId="{C9D265B9-DDED-441A-AACE-D11B229E9AA7}" srcOrd="2" destOrd="0" presId="urn:microsoft.com/office/officeart/2005/8/layout/cycle1"/>
    <dgm:cxn modelId="{B40519B8-0FD8-4B98-895F-A9F10FA3E4D3}" type="presParOf" srcId="{B007B2E9-1E80-490B-AC95-B41C41A08061}" destId="{69964DE9-272F-4430-94FC-810093E46678}" srcOrd="3" destOrd="0" presId="urn:microsoft.com/office/officeart/2005/8/layout/cycle1"/>
    <dgm:cxn modelId="{3465A4B1-6E3D-4B5C-9F01-8EF483F772E0}" type="presParOf" srcId="{B007B2E9-1E80-490B-AC95-B41C41A08061}" destId="{15632B32-B20A-49BF-BC4A-0C62790CE8A5}" srcOrd="4" destOrd="0" presId="urn:microsoft.com/office/officeart/2005/8/layout/cycle1"/>
    <dgm:cxn modelId="{E4BF6F57-E043-4622-8EA9-2E6AE7528036}" type="presParOf" srcId="{B007B2E9-1E80-490B-AC95-B41C41A08061}" destId="{380E4CFA-68E6-488D-BCD9-58205341722A}" srcOrd="5" destOrd="0" presId="urn:microsoft.com/office/officeart/2005/8/layout/cycle1"/>
    <dgm:cxn modelId="{C1ADC62F-92FB-4CB5-A1E5-D0715756D3AB}" type="presParOf" srcId="{B007B2E9-1E80-490B-AC95-B41C41A08061}" destId="{0AD54C72-3493-498E-A8F4-BD78C42C151C}" srcOrd="6" destOrd="0" presId="urn:microsoft.com/office/officeart/2005/8/layout/cycle1"/>
    <dgm:cxn modelId="{86824A69-CF11-4155-A156-361094A64BEE}" type="presParOf" srcId="{B007B2E9-1E80-490B-AC95-B41C41A08061}" destId="{2C9CDCD1-30A0-4DA8-AFB3-80BFB517F320}" srcOrd="7" destOrd="0" presId="urn:microsoft.com/office/officeart/2005/8/layout/cycle1"/>
    <dgm:cxn modelId="{C6B0E162-008A-4143-802B-4C47DFECCA1B}" type="presParOf" srcId="{B007B2E9-1E80-490B-AC95-B41C41A08061}" destId="{92076AA6-02EE-4C41-99AA-69C5FA2B7793}" srcOrd="8" destOrd="0" presId="urn:microsoft.com/office/officeart/2005/8/layout/cycle1"/>
    <dgm:cxn modelId="{2CF17BD3-9570-426E-9AD1-E99C4DDB187B}" type="presParOf" srcId="{B007B2E9-1E80-490B-AC95-B41C41A08061}" destId="{9155C948-ED07-41D3-85E1-D41E265C1078}" srcOrd="9" destOrd="0" presId="urn:microsoft.com/office/officeart/2005/8/layout/cycle1"/>
    <dgm:cxn modelId="{3AACAE7E-717D-4B16-842A-A11261B81F6E}" type="presParOf" srcId="{B007B2E9-1E80-490B-AC95-B41C41A08061}" destId="{27B8FAD5-7745-4478-A064-BC256E1773B5}" srcOrd="10" destOrd="0" presId="urn:microsoft.com/office/officeart/2005/8/layout/cycle1"/>
    <dgm:cxn modelId="{37928A85-9BBF-4710-920F-B62984F48582}" type="presParOf" srcId="{B007B2E9-1E80-490B-AC95-B41C41A08061}" destId="{EDEB6230-AEC2-46CA-8CF1-B35AE221948B}" srcOrd="11" destOrd="0" presId="urn:microsoft.com/office/officeart/2005/8/layout/cycle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5FFCC2-A542-4B8C-AEA6-34E3B88AB766}" type="doc">
      <dgm:prSet loTypeId="urn:microsoft.com/office/officeart/2005/8/layout/radial1" loCatId="relationship" qsTypeId="urn:microsoft.com/office/officeart/2005/8/quickstyle/simple5" qsCatId="simple" csTypeId="urn:microsoft.com/office/officeart/2005/8/colors/colorful2" csCatId="colorful" phldr="1"/>
      <dgm:spPr/>
    </dgm:pt>
    <dgm:pt modelId="{FE3D9B23-468C-4842-99AE-48BE228AD141}">
      <dgm:prSet/>
      <dgm:spPr>
        <a:gradFill rotWithShape="0">
          <a:gsLst>
            <a:gs pos="0">
              <a:srgbClr val="000000"/>
            </a:gs>
            <a:gs pos="20000">
              <a:srgbClr val="000040"/>
            </a:gs>
            <a:gs pos="50000">
              <a:srgbClr val="400040"/>
            </a:gs>
            <a:gs pos="75000">
              <a:srgbClr val="8F0040"/>
            </a:gs>
            <a:gs pos="89999">
              <a:srgbClr val="F27300"/>
            </a:gs>
            <a:gs pos="100000">
              <a:srgbClr val="FFBF00"/>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Cartel</a:t>
          </a:r>
          <a:endParaRPr kumimoji="0" lang="es-MX" b="1" i="0" u="none" strike="noStrike" cap="none" normalizeH="0" baseline="0" dirty="0" smtClean="0">
            <a:ln/>
            <a:effectLst/>
            <a:latin typeface="Arial" charset="0"/>
          </a:endParaRPr>
        </a:p>
      </dgm:t>
    </dgm:pt>
    <dgm:pt modelId="{88C384F8-BC60-4CEC-8DE1-19CD8A010C8F}" type="parTrans" cxnId="{2CB035B1-4352-4A04-9E46-B3C94501F5C9}">
      <dgm:prSet/>
      <dgm:spPr/>
      <dgm:t>
        <a:bodyPr/>
        <a:lstStyle/>
        <a:p>
          <a:endParaRPr lang="es-CR"/>
        </a:p>
      </dgm:t>
    </dgm:pt>
    <dgm:pt modelId="{2D771397-D6A1-4A20-9943-B9394898C428}" type="sibTrans" cxnId="{2CB035B1-4352-4A04-9E46-B3C94501F5C9}">
      <dgm:prSet/>
      <dgm:spPr/>
      <dgm:t>
        <a:bodyPr/>
        <a:lstStyle/>
        <a:p>
          <a:endParaRPr lang="es-CR"/>
        </a:p>
      </dgm:t>
    </dgm:pt>
    <dgm:pt modelId="{77DB81FD-B27F-4DBC-B315-7749FDE9D55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Completo</a:t>
          </a:r>
          <a:endParaRPr kumimoji="0" lang="es-MX" b="1" i="0" u="none" strike="noStrike" cap="none" normalizeH="0" baseline="0" dirty="0" smtClean="0">
            <a:ln/>
            <a:effectLst/>
            <a:latin typeface="Arial" charset="0"/>
          </a:endParaRPr>
        </a:p>
      </dgm:t>
    </dgm:pt>
    <dgm:pt modelId="{8AAA1AA8-A70D-4473-873C-D7CBAE67845E}" type="parTrans" cxnId="{AC7F22AD-6D15-4F4B-9EFD-422E8F29D5D8}">
      <dgm:prSet/>
      <dgm:spPr/>
      <dgm:t>
        <a:bodyPr/>
        <a:lstStyle/>
        <a:p>
          <a:endParaRPr lang="es-CR"/>
        </a:p>
      </dgm:t>
    </dgm:pt>
    <dgm:pt modelId="{6A175982-3A1E-489C-8BF1-4156A85A5D34}" type="sibTrans" cxnId="{AC7F22AD-6D15-4F4B-9EFD-422E8F29D5D8}">
      <dgm:prSet/>
      <dgm:spPr/>
      <dgm:t>
        <a:bodyPr/>
        <a:lstStyle/>
        <a:p>
          <a:endParaRPr lang="es-CR"/>
        </a:p>
      </dgm:t>
    </dgm:pt>
    <dgm:pt modelId="{FCC5D7BB-965B-4336-806C-87F577240335}">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0" i="0" u="none" strike="noStrike" cap="none" normalizeH="0" baseline="0" dirty="0" err="1" smtClean="0">
              <a:ln/>
              <a:effectLst/>
              <a:latin typeface="Arial" charset="0"/>
            </a:rPr>
            <a:t>Propor</a:t>
          </a:r>
          <a:r>
            <a:rPr kumimoji="0" lang="es-ES_tradnl" b="0" i="0" u="none" strike="noStrike" cap="none" normalizeH="0" baseline="0" dirty="0" smtClean="0">
              <a:ln/>
              <a:effectLst/>
              <a:latin typeface="Arial"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err="1" smtClean="0">
              <a:ln/>
              <a:effectLst/>
              <a:latin typeface="Arial" charset="0"/>
            </a:rPr>
            <a:t>cionado</a:t>
          </a:r>
          <a:endParaRPr kumimoji="0" lang="es-MX" b="1" i="0" u="none" strike="noStrike" cap="none" normalizeH="0" baseline="0" dirty="0" smtClean="0">
            <a:ln/>
            <a:effectLst/>
            <a:latin typeface="Arial" charset="0"/>
          </a:endParaRPr>
        </a:p>
      </dgm:t>
    </dgm:pt>
    <dgm:pt modelId="{8C1C854F-E320-4555-A739-829F414AA936}" type="parTrans" cxnId="{8392BDEC-3C28-4995-84D1-F2CF847974F0}">
      <dgm:prSet/>
      <dgm:spPr/>
      <dgm:t>
        <a:bodyPr/>
        <a:lstStyle/>
        <a:p>
          <a:endParaRPr lang="es-CR"/>
        </a:p>
      </dgm:t>
    </dgm:pt>
    <dgm:pt modelId="{E55322E3-8E44-4EBE-A973-93130768CF95}" type="sibTrans" cxnId="{8392BDEC-3C28-4995-84D1-F2CF847974F0}">
      <dgm:prSet/>
      <dgm:spPr/>
      <dgm:t>
        <a:bodyPr/>
        <a:lstStyle/>
        <a:p>
          <a:endParaRPr lang="es-CR"/>
        </a:p>
      </dgm:t>
    </dgm:pt>
    <dgm:pt modelId="{CE6FC0C4-5C71-419A-9009-924371A8FD27}">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Pertinente</a:t>
          </a:r>
          <a:endParaRPr kumimoji="0" lang="es-MX" b="1" i="0" u="none" strike="noStrike" cap="none" normalizeH="0" baseline="0" dirty="0" smtClean="0">
            <a:ln/>
            <a:effectLst/>
            <a:latin typeface="Arial" charset="0"/>
          </a:endParaRPr>
        </a:p>
      </dgm:t>
    </dgm:pt>
    <dgm:pt modelId="{7DA5E94A-AA99-44DC-A540-B5A9C403C0D4}" type="parTrans" cxnId="{509ADD8C-6A45-48AA-ABF0-784379234C60}">
      <dgm:prSet/>
      <dgm:spPr/>
      <dgm:t>
        <a:bodyPr/>
        <a:lstStyle/>
        <a:p>
          <a:endParaRPr lang="es-CR"/>
        </a:p>
      </dgm:t>
    </dgm:pt>
    <dgm:pt modelId="{2F4C03F1-D3CA-40D1-B658-7934E31E0679}" type="sibTrans" cxnId="{509ADD8C-6A45-48AA-ABF0-784379234C60}">
      <dgm:prSet/>
      <dgm:spPr/>
      <dgm:t>
        <a:bodyPr/>
        <a:lstStyle/>
        <a:p>
          <a:endParaRPr lang="es-CR"/>
        </a:p>
      </dgm:t>
    </dgm:pt>
    <dgm:pt modelId="{51BE2C80-D27E-4B7A-BE04-830C92480543}">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err="1" smtClean="0">
              <a:ln/>
              <a:effectLst/>
              <a:latin typeface="Arial" charset="0"/>
            </a:rPr>
            <a:t>Trascen</a:t>
          </a:r>
          <a:endParaRPr kumimoji="0" lang="es-ES_tradnl" b="1" i="0" u="none" strike="noStrike"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dente</a:t>
          </a:r>
          <a:endParaRPr kumimoji="0" lang="es-MX" b="1" i="0" u="none" strike="noStrike" cap="none" normalizeH="0" baseline="0" dirty="0" smtClean="0">
            <a:ln/>
            <a:effectLst/>
            <a:latin typeface="Arial" charset="0"/>
          </a:endParaRPr>
        </a:p>
      </dgm:t>
    </dgm:pt>
    <dgm:pt modelId="{6AD0470C-7C5D-4255-8177-ECC6F0059DC7}" type="parTrans" cxnId="{CD0453DA-33B3-494A-8366-8EE795CDB832}">
      <dgm:prSet/>
      <dgm:spPr/>
      <dgm:t>
        <a:bodyPr/>
        <a:lstStyle/>
        <a:p>
          <a:endParaRPr lang="es-CR"/>
        </a:p>
      </dgm:t>
    </dgm:pt>
    <dgm:pt modelId="{ECD15D30-EBA9-40E3-86B5-6A8D13ED0E41}" type="sibTrans" cxnId="{CD0453DA-33B3-494A-8366-8EE795CDB832}">
      <dgm:prSet/>
      <dgm:spPr/>
      <dgm:t>
        <a:bodyPr/>
        <a:lstStyle/>
        <a:p>
          <a:endParaRPr lang="es-CR"/>
        </a:p>
      </dgm:t>
    </dgm:pt>
    <dgm:pt modelId="{2F8DBD7B-25DB-4874-AA10-573712569BF9}">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Aplicable</a:t>
          </a:r>
          <a:endParaRPr kumimoji="0" lang="es-MX" b="1" i="0" u="none" strike="noStrike" cap="none" normalizeH="0" baseline="0" dirty="0" smtClean="0">
            <a:ln/>
            <a:effectLst/>
            <a:latin typeface="Arial" charset="0"/>
          </a:endParaRPr>
        </a:p>
      </dgm:t>
    </dgm:pt>
    <dgm:pt modelId="{DEA88197-937B-46C4-A829-216D36ABF6F2}" type="parTrans" cxnId="{7D941E97-8D1E-4D11-8EBD-549246E2843F}">
      <dgm:prSet/>
      <dgm:spPr/>
      <dgm:t>
        <a:bodyPr/>
        <a:lstStyle/>
        <a:p>
          <a:endParaRPr lang="es-CR"/>
        </a:p>
      </dgm:t>
    </dgm:pt>
    <dgm:pt modelId="{27C7EFBE-2ECB-4ECB-A572-58F97BD29FF7}" type="sibTrans" cxnId="{7D941E97-8D1E-4D11-8EBD-549246E2843F}">
      <dgm:prSet/>
      <dgm:spPr/>
      <dgm:t>
        <a:bodyPr/>
        <a:lstStyle/>
        <a:p>
          <a:endParaRPr lang="es-CR"/>
        </a:p>
      </dgm:t>
    </dgm:pt>
    <dgm:pt modelId="{A048434E-EB56-4AC2-99C9-DE9C3AA17A05}">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Obliga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effectLst/>
              <a:latin typeface="Arial" charset="0"/>
            </a:rPr>
            <a:t>torio</a:t>
          </a:r>
          <a:endParaRPr kumimoji="0" lang="es-MX" b="1" i="0" u="none" strike="noStrike" cap="none" normalizeH="0" baseline="0" dirty="0" smtClean="0">
            <a:ln/>
            <a:effectLst/>
            <a:latin typeface="Arial" charset="0"/>
          </a:endParaRPr>
        </a:p>
      </dgm:t>
    </dgm:pt>
    <dgm:pt modelId="{45069271-C627-4BD7-8D42-D4375F80425D}" type="parTrans" cxnId="{8B582137-FE51-42C6-BE56-837B411939B0}">
      <dgm:prSet/>
      <dgm:spPr/>
      <dgm:t>
        <a:bodyPr/>
        <a:lstStyle/>
        <a:p>
          <a:endParaRPr lang="es-CR"/>
        </a:p>
      </dgm:t>
    </dgm:pt>
    <dgm:pt modelId="{3C7D4965-9986-4A6B-9031-2E18D15ADE63}" type="sibTrans" cxnId="{8B582137-FE51-42C6-BE56-837B411939B0}">
      <dgm:prSet/>
      <dgm:spPr/>
      <dgm:t>
        <a:bodyPr/>
        <a:lstStyle/>
        <a:p>
          <a:endParaRPr lang="es-CR"/>
        </a:p>
      </dgm:t>
    </dgm:pt>
    <dgm:pt modelId="{499B0B02-B5D9-4402-9AC3-E6EB7898B73F}" type="pres">
      <dgm:prSet presAssocID="{E65FFCC2-A542-4B8C-AEA6-34E3B88AB766}" presName="cycle" presStyleCnt="0">
        <dgm:presLayoutVars>
          <dgm:chMax val="1"/>
          <dgm:dir/>
          <dgm:animLvl val="ctr"/>
          <dgm:resizeHandles val="exact"/>
        </dgm:presLayoutVars>
      </dgm:prSet>
      <dgm:spPr/>
    </dgm:pt>
    <dgm:pt modelId="{42E75BB6-9B37-49F0-A8A6-696435A75001}" type="pres">
      <dgm:prSet presAssocID="{FE3D9B23-468C-4842-99AE-48BE228AD141}" presName="centerShape" presStyleLbl="node0" presStyleIdx="0" presStyleCnt="1"/>
      <dgm:spPr/>
      <dgm:t>
        <a:bodyPr/>
        <a:lstStyle/>
        <a:p>
          <a:endParaRPr lang="es-CR"/>
        </a:p>
      </dgm:t>
    </dgm:pt>
    <dgm:pt modelId="{73CB8B09-FB7F-4D28-9F8A-E0DA1DD2E335}" type="pres">
      <dgm:prSet presAssocID="{8AAA1AA8-A70D-4473-873C-D7CBAE67845E}" presName="Name9" presStyleLbl="parChTrans1D2" presStyleIdx="0" presStyleCnt="6"/>
      <dgm:spPr/>
      <dgm:t>
        <a:bodyPr/>
        <a:lstStyle/>
        <a:p>
          <a:endParaRPr lang="es-CR"/>
        </a:p>
      </dgm:t>
    </dgm:pt>
    <dgm:pt modelId="{92B716A6-D449-430A-9BF3-3A7A0106AE82}" type="pres">
      <dgm:prSet presAssocID="{8AAA1AA8-A70D-4473-873C-D7CBAE67845E}" presName="connTx" presStyleLbl="parChTrans1D2" presStyleIdx="0" presStyleCnt="6"/>
      <dgm:spPr/>
      <dgm:t>
        <a:bodyPr/>
        <a:lstStyle/>
        <a:p>
          <a:endParaRPr lang="es-CR"/>
        </a:p>
      </dgm:t>
    </dgm:pt>
    <dgm:pt modelId="{3A99A868-2217-4C3A-AC4F-F2C18F2D9C62}" type="pres">
      <dgm:prSet presAssocID="{77DB81FD-B27F-4DBC-B315-7749FDE9D551}" presName="node" presStyleLbl="node1" presStyleIdx="0" presStyleCnt="6" custScaleX="159735">
        <dgm:presLayoutVars>
          <dgm:bulletEnabled val="1"/>
        </dgm:presLayoutVars>
      </dgm:prSet>
      <dgm:spPr/>
      <dgm:t>
        <a:bodyPr/>
        <a:lstStyle/>
        <a:p>
          <a:endParaRPr lang="es-CR"/>
        </a:p>
      </dgm:t>
    </dgm:pt>
    <dgm:pt modelId="{79D7B848-0B5F-4FFD-BB16-0B531604DDF3}" type="pres">
      <dgm:prSet presAssocID="{8C1C854F-E320-4555-A739-829F414AA936}" presName="Name9" presStyleLbl="parChTrans1D2" presStyleIdx="1" presStyleCnt="6"/>
      <dgm:spPr/>
      <dgm:t>
        <a:bodyPr/>
        <a:lstStyle/>
        <a:p>
          <a:endParaRPr lang="es-CR"/>
        </a:p>
      </dgm:t>
    </dgm:pt>
    <dgm:pt modelId="{620B611F-B7A5-4429-8DC5-A7E2EBE5E6FF}" type="pres">
      <dgm:prSet presAssocID="{8C1C854F-E320-4555-A739-829F414AA936}" presName="connTx" presStyleLbl="parChTrans1D2" presStyleIdx="1" presStyleCnt="6"/>
      <dgm:spPr/>
      <dgm:t>
        <a:bodyPr/>
        <a:lstStyle/>
        <a:p>
          <a:endParaRPr lang="es-CR"/>
        </a:p>
      </dgm:t>
    </dgm:pt>
    <dgm:pt modelId="{5FD5B3A4-7CEF-4BC1-B532-1C106414477E}" type="pres">
      <dgm:prSet presAssocID="{FCC5D7BB-965B-4336-806C-87F577240335}" presName="node" presStyleLbl="node1" presStyleIdx="1" presStyleCnt="6" custScaleX="137260">
        <dgm:presLayoutVars>
          <dgm:bulletEnabled val="1"/>
        </dgm:presLayoutVars>
      </dgm:prSet>
      <dgm:spPr/>
      <dgm:t>
        <a:bodyPr/>
        <a:lstStyle/>
        <a:p>
          <a:endParaRPr lang="es-CR"/>
        </a:p>
      </dgm:t>
    </dgm:pt>
    <dgm:pt modelId="{D5A96B9D-99D7-4541-A672-D0CAE0120F9A}" type="pres">
      <dgm:prSet presAssocID="{7DA5E94A-AA99-44DC-A540-B5A9C403C0D4}" presName="Name9" presStyleLbl="parChTrans1D2" presStyleIdx="2" presStyleCnt="6"/>
      <dgm:spPr/>
      <dgm:t>
        <a:bodyPr/>
        <a:lstStyle/>
        <a:p>
          <a:endParaRPr lang="es-CR"/>
        </a:p>
      </dgm:t>
    </dgm:pt>
    <dgm:pt modelId="{CCD1CA2D-AF75-454A-82F9-09AE8B9ADA99}" type="pres">
      <dgm:prSet presAssocID="{7DA5E94A-AA99-44DC-A540-B5A9C403C0D4}" presName="connTx" presStyleLbl="parChTrans1D2" presStyleIdx="2" presStyleCnt="6"/>
      <dgm:spPr/>
      <dgm:t>
        <a:bodyPr/>
        <a:lstStyle/>
        <a:p>
          <a:endParaRPr lang="es-CR"/>
        </a:p>
      </dgm:t>
    </dgm:pt>
    <dgm:pt modelId="{CABCBFD7-33ED-44A1-80CC-8EC3CFECD785}" type="pres">
      <dgm:prSet presAssocID="{CE6FC0C4-5C71-419A-9009-924371A8FD27}" presName="node" presStyleLbl="node1" presStyleIdx="2" presStyleCnt="6" custScaleX="150390">
        <dgm:presLayoutVars>
          <dgm:bulletEnabled val="1"/>
        </dgm:presLayoutVars>
      </dgm:prSet>
      <dgm:spPr/>
      <dgm:t>
        <a:bodyPr/>
        <a:lstStyle/>
        <a:p>
          <a:endParaRPr lang="es-CR"/>
        </a:p>
      </dgm:t>
    </dgm:pt>
    <dgm:pt modelId="{8AB1C681-1AB6-4DD1-B0DE-4E65F79A0443}" type="pres">
      <dgm:prSet presAssocID="{6AD0470C-7C5D-4255-8177-ECC6F0059DC7}" presName="Name9" presStyleLbl="parChTrans1D2" presStyleIdx="3" presStyleCnt="6"/>
      <dgm:spPr/>
      <dgm:t>
        <a:bodyPr/>
        <a:lstStyle/>
        <a:p>
          <a:endParaRPr lang="es-CR"/>
        </a:p>
      </dgm:t>
    </dgm:pt>
    <dgm:pt modelId="{3E1EBEF1-970C-4351-AED9-EDEA8EEE70E0}" type="pres">
      <dgm:prSet presAssocID="{6AD0470C-7C5D-4255-8177-ECC6F0059DC7}" presName="connTx" presStyleLbl="parChTrans1D2" presStyleIdx="3" presStyleCnt="6"/>
      <dgm:spPr/>
      <dgm:t>
        <a:bodyPr/>
        <a:lstStyle/>
        <a:p>
          <a:endParaRPr lang="es-CR"/>
        </a:p>
      </dgm:t>
    </dgm:pt>
    <dgm:pt modelId="{6CEA102A-A80E-4327-BDE1-6BE676A9139D}" type="pres">
      <dgm:prSet presAssocID="{51BE2C80-D27E-4B7A-BE04-830C92480543}" presName="node" presStyleLbl="node1" presStyleIdx="3" presStyleCnt="6" custScaleX="147920">
        <dgm:presLayoutVars>
          <dgm:bulletEnabled val="1"/>
        </dgm:presLayoutVars>
      </dgm:prSet>
      <dgm:spPr/>
      <dgm:t>
        <a:bodyPr/>
        <a:lstStyle/>
        <a:p>
          <a:endParaRPr lang="es-CR"/>
        </a:p>
      </dgm:t>
    </dgm:pt>
    <dgm:pt modelId="{9E0C9452-CA5C-43E5-81F6-06AE96582354}" type="pres">
      <dgm:prSet presAssocID="{DEA88197-937B-46C4-A829-216D36ABF6F2}" presName="Name9" presStyleLbl="parChTrans1D2" presStyleIdx="4" presStyleCnt="6"/>
      <dgm:spPr/>
      <dgm:t>
        <a:bodyPr/>
        <a:lstStyle/>
        <a:p>
          <a:endParaRPr lang="es-CR"/>
        </a:p>
      </dgm:t>
    </dgm:pt>
    <dgm:pt modelId="{A4719B5A-5C29-41AD-91A4-F541A04566D6}" type="pres">
      <dgm:prSet presAssocID="{DEA88197-937B-46C4-A829-216D36ABF6F2}" presName="connTx" presStyleLbl="parChTrans1D2" presStyleIdx="4" presStyleCnt="6"/>
      <dgm:spPr/>
      <dgm:t>
        <a:bodyPr/>
        <a:lstStyle/>
        <a:p>
          <a:endParaRPr lang="es-CR"/>
        </a:p>
      </dgm:t>
    </dgm:pt>
    <dgm:pt modelId="{EF051409-B64A-479D-BDA1-6A0707422325}" type="pres">
      <dgm:prSet presAssocID="{2F8DBD7B-25DB-4874-AA10-573712569BF9}" presName="node" presStyleLbl="node1" presStyleIdx="4" presStyleCnt="6" custScaleX="151185">
        <dgm:presLayoutVars>
          <dgm:bulletEnabled val="1"/>
        </dgm:presLayoutVars>
      </dgm:prSet>
      <dgm:spPr/>
      <dgm:t>
        <a:bodyPr/>
        <a:lstStyle/>
        <a:p>
          <a:endParaRPr lang="es-CR"/>
        </a:p>
      </dgm:t>
    </dgm:pt>
    <dgm:pt modelId="{97A9709E-7C4D-4B87-AC77-A4642EAD1435}" type="pres">
      <dgm:prSet presAssocID="{45069271-C627-4BD7-8D42-D4375F80425D}" presName="Name9" presStyleLbl="parChTrans1D2" presStyleIdx="5" presStyleCnt="6"/>
      <dgm:spPr/>
      <dgm:t>
        <a:bodyPr/>
        <a:lstStyle/>
        <a:p>
          <a:endParaRPr lang="es-CR"/>
        </a:p>
      </dgm:t>
    </dgm:pt>
    <dgm:pt modelId="{7E904DE9-AE17-4D60-AFFE-DE9F3272D254}" type="pres">
      <dgm:prSet presAssocID="{45069271-C627-4BD7-8D42-D4375F80425D}" presName="connTx" presStyleLbl="parChTrans1D2" presStyleIdx="5" presStyleCnt="6"/>
      <dgm:spPr/>
      <dgm:t>
        <a:bodyPr/>
        <a:lstStyle/>
        <a:p>
          <a:endParaRPr lang="es-CR"/>
        </a:p>
      </dgm:t>
    </dgm:pt>
    <dgm:pt modelId="{6DB52A33-C469-4382-A534-505F4334A786}" type="pres">
      <dgm:prSet presAssocID="{A048434E-EB56-4AC2-99C9-DE9C3AA17A05}" presName="node" presStyleLbl="node1" presStyleIdx="5" presStyleCnt="6" custScaleX="165621">
        <dgm:presLayoutVars>
          <dgm:bulletEnabled val="1"/>
        </dgm:presLayoutVars>
      </dgm:prSet>
      <dgm:spPr/>
      <dgm:t>
        <a:bodyPr/>
        <a:lstStyle/>
        <a:p>
          <a:endParaRPr lang="es-CR"/>
        </a:p>
      </dgm:t>
    </dgm:pt>
  </dgm:ptLst>
  <dgm:cxnLst>
    <dgm:cxn modelId="{6F08E068-1A31-423D-83EE-5E4EFE3D0235}" type="presOf" srcId="{45069271-C627-4BD7-8D42-D4375F80425D}" destId="{7E904DE9-AE17-4D60-AFFE-DE9F3272D254}" srcOrd="1" destOrd="0" presId="urn:microsoft.com/office/officeart/2005/8/layout/radial1"/>
    <dgm:cxn modelId="{43EB1235-9A65-45F4-941F-6F4DE7F9777B}" type="presOf" srcId="{A048434E-EB56-4AC2-99C9-DE9C3AA17A05}" destId="{6DB52A33-C469-4382-A534-505F4334A786}" srcOrd="0" destOrd="0" presId="urn:microsoft.com/office/officeart/2005/8/layout/radial1"/>
    <dgm:cxn modelId="{8392BDEC-3C28-4995-84D1-F2CF847974F0}" srcId="{FE3D9B23-468C-4842-99AE-48BE228AD141}" destId="{FCC5D7BB-965B-4336-806C-87F577240335}" srcOrd="1" destOrd="0" parTransId="{8C1C854F-E320-4555-A739-829F414AA936}" sibTransId="{E55322E3-8E44-4EBE-A973-93130768CF95}"/>
    <dgm:cxn modelId="{835F9312-C85B-4291-865B-0ACCBFC7135F}" type="presOf" srcId="{DEA88197-937B-46C4-A829-216D36ABF6F2}" destId="{A4719B5A-5C29-41AD-91A4-F541A04566D6}" srcOrd="1" destOrd="0" presId="urn:microsoft.com/office/officeart/2005/8/layout/radial1"/>
    <dgm:cxn modelId="{509ADD8C-6A45-48AA-ABF0-784379234C60}" srcId="{FE3D9B23-468C-4842-99AE-48BE228AD141}" destId="{CE6FC0C4-5C71-419A-9009-924371A8FD27}" srcOrd="2" destOrd="0" parTransId="{7DA5E94A-AA99-44DC-A540-B5A9C403C0D4}" sibTransId="{2F4C03F1-D3CA-40D1-B658-7934E31E0679}"/>
    <dgm:cxn modelId="{57904B6F-7640-4AB9-9FDE-43E69B0F01D2}" type="presOf" srcId="{CE6FC0C4-5C71-419A-9009-924371A8FD27}" destId="{CABCBFD7-33ED-44A1-80CC-8EC3CFECD785}" srcOrd="0" destOrd="0" presId="urn:microsoft.com/office/officeart/2005/8/layout/radial1"/>
    <dgm:cxn modelId="{315E147B-A8D4-4088-9292-CDBE95B1C956}" type="presOf" srcId="{2F8DBD7B-25DB-4874-AA10-573712569BF9}" destId="{EF051409-B64A-479D-BDA1-6A0707422325}" srcOrd="0" destOrd="0" presId="urn:microsoft.com/office/officeart/2005/8/layout/radial1"/>
    <dgm:cxn modelId="{8B582137-FE51-42C6-BE56-837B411939B0}" srcId="{FE3D9B23-468C-4842-99AE-48BE228AD141}" destId="{A048434E-EB56-4AC2-99C9-DE9C3AA17A05}" srcOrd="5" destOrd="0" parTransId="{45069271-C627-4BD7-8D42-D4375F80425D}" sibTransId="{3C7D4965-9986-4A6B-9031-2E18D15ADE63}"/>
    <dgm:cxn modelId="{0EDAD6CB-A87F-4978-8C8D-9C7CE29D08A6}" type="presOf" srcId="{77DB81FD-B27F-4DBC-B315-7749FDE9D551}" destId="{3A99A868-2217-4C3A-AC4F-F2C18F2D9C62}" srcOrd="0" destOrd="0" presId="urn:microsoft.com/office/officeart/2005/8/layout/radial1"/>
    <dgm:cxn modelId="{CD0453DA-33B3-494A-8366-8EE795CDB832}" srcId="{FE3D9B23-468C-4842-99AE-48BE228AD141}" destId="{51BE2C80-D27E-4B7A-BE04-830C92480543}" srcOrd="3" destOrd="0" parTransId="{6AD0470C-7C5D-4255-8177-ECC6F0059DC7}" sibTransId="{ECD15D30-EBA9-40E3-86B5-6A8D13ED0E41}"/>
    <dgm:cxn modelId="{157F516D-AB71-426A-9745-3E809BE57BDB}" type="presOf" srcId="{8AAA1AA8-A70D-4473-873C-D7CBAE67845E}" destId="{73CB8B09-FB7F-4D28-9F8A-E0DA1DD2E335}" srcOrd="0" destOrd="0" presId="urn:microsoft.com/office/officeart/2005/8/layout/radial1"/>
    <dgm:cxn modelId="{AC7F22AD-6D15-4F4B-9EFD-422E8F29D5D8}" srcId="{FE3D9B23-468C-4842-99AE-48BE228AD141}" destId="{77DB81FD-B27F-4DBC-B315-7749FDE9D551}" srcOrd="0" destOrd="0" parTransId="{8AAA1AA8-A70D-4473-873C-D7CBAE67845E}" sibTransId="{6A175982-3A1E-489C-8BF1-4156A85A5D34}"/>
    <dgm:cxn modelId="{D1086A14-C857-4117-AF04-CD745C4F01F4}" type="presOf" srcId="{FCC5D7BB-965B-4336-806C-87F577240335}" destId="{5FD5B3A4-7CEF-4BC1-B532-1C106414477E}" srcOrd="0" destOrd="0" presId="urn:microsoft.com/office/officeart/2005/8/layout/radial1"/>
    <dgm:cxn modelId="{965926E3-C595-4849-9C60-66B91FB31660}" type="presOf" srcId="{8AAA1AA8-A70D-4473-873C-D7CBAE67845E}" destId="{92B716A6-D449-430A-9BF3-3A7A0106AE82}" srcOrd="1" destOrd="0" presId="urn:microsoft.com/office/officeart/2005/8/layout/radial1"/>
    <dgm:cxn modelId="{76B8C20D-04FB-4D13-A5B7-7F55DAAB7AE2}" type="presOf" srcId="{E65FFCC2-A542-4B8C-AEA6-34E3B88AB766}" destId="{499B0B02-B5D9-4402-9AC3-E6EB7898B73F}" srcOrd="0" destOrd="0" presId="urn:microsoft.com/office/officeart/2005/8/layout/radial1"/>
    <dgm:cxn modelId="{E0EFE34A-91CE-494B-9E0A-94A5CC9FF3A5}" type="presOf" srcId="{7DA5E94A-AA99-44DC-A540-B5A9C403C0D4}" destId="{D5A96B9D-99D7-4541-A672-D0CAE0120F9A}" srcOrd="0" destOrd="0" presId="urn:microsoft.com/office/officeart/2005/8/layout/radial1"/>
    <dgm:cxn modelId="{D051DA95-0AE9-4789-84FF-F0FADF5A8E7F}" type="presOf" srcId="{51BE2C80-D27E-4B7A-BE04-830C92480543}" destId="{6CEA102A-A80E-4327-BDE1-6BE676A9139D}" srcOrd="0" destOrd="0" presId="urn:microsoft.com/office/officeart/2005/8/layout/radial1"/>
    <dgm:cxn modelId="{21487260-8867-4537-8BE2-75C7CD2AB1BF}" type="presOf" srcId="{8C1C854F-E320-4555-A739-829F414AA936}" destId="{620B611F-B7A5-4429-8DC5-A7E2EBE5E6FF}" srcOrd="1" destOrd="0" presId="urn:microsoft.com/office/officeart/2005/8/layout/radial1"/>
    <dgm:cxn modelId="{C7E4A68C-7872-41E3-AA77-8414346D0ACA}" type="presOf" srcId="{FE3D9B23-468C-4842-99AE-48BE228AD141}" destId="{42E75BB6-9B37-49F0-A8A6-696435A75001}" srcOrd="0" destOrd="0" presId="urn:microsoft.com/office/officeart/2005/8/layout/radial1"/>
    <dgm:cxn modelId="{2CB035B1-4352-4A04-9E46-B3C94501F5C9}" srcId="{E65FFCC2-A542-4B8C-AEA6-34E3B88AB766}" destId="{FE3D9B23-468C-4842-99AE-48BE228AD141}" srcOrd="0" destOrd="0" parTransId="{88C384F8-BC60-4CEC-8DE1-19CD8A010C8F}" sibTransId="{2D771397-D6A1-4A20-9943-B9394898C428}"/>
    <dgm:cxn modelId="{E5C20244-EC44-4A66-9DFD-98037D1E17D4}" type="presOf" srcId="{DEA88197-937B-46C4-A829-216D36ABF6F2}" destId="{9E0C9452-CA5C-43E5-81F6-06AE96582354}" srcOrd="0" destOrd="0" presId="urn:microsoft.com/office/officeart/2005/8/layout/radial1"/>
    <dgm:cxn modelId="{7D941E97-8D1E-4D11-8EBD-549246E2843F}" srcId="{FE3D9B23-468C-4842-99AE-48BE228AD141}" destId="{2F8DBD7B-25DB-4874-AA10-573712569BF9}" srcOrd="4" destOrd="0" parTransId="{DEA88197-937B-46C4-A829-216D36ABF6F2}" sibTransId="{27C7EFBE-2ECB-4ECB-A572-58F97BD29FF7}"/>
    <dgm:cxn modelId="{C8E0A5A9-DBAA-48FB-9D77-8DE892B132C2}" type="presOf" srcId="{6AD0470C-7C5D-4255-8177-ECC6F0059DC7}" destId="{8AB1C681-1AB6-4DD1-B0DE-4E65F79A0443}" srcOrd="0" destOrd="0" presId="urn:microsoft.com/office/officeart/2005/8/layout/radial1"/>
    <dgm:cxn modelId="{88196625-9909-465B-84B9-523C301E8380}" type="presOf" srcId="{8C1C854F-E320-4555-A739-829F414AA936}" destId="{79D7B848-0B5F-4FFD-BB16-0B531604DDF3}" srcOrd="0" destOrd="0" presId="urn:microsoft.com/office/officeart/2005/8/layout/radial1"/>
    <dgm:cxn modelId="{AE46F164-B1D7-4A6C-8CEF-B07603D1D150}" type="presOf" srcId="{45069271-C627-4BD7-8D42-D4375F80425D}" destId="{97A9709E-7C4D-4B87-AC77-A4642EAD1435}" srcOrd="0" destOrd="0" presId="urn:microsoft.com/office/officeart/2005/8/layout/radial1"/>
    <dgm:cxn modelId="{D51D054B-8926-4B89-B981-8BEBE9095EF6}" type="presOf" srcId="{6AD0470C-7C5D-4255-8177-ECC6F0059DC7}" destId="{3E1EBEF1-970C-4351-AED9-EDEA8EEE70E0}" srcOrd="1" destOrd="0" presId="urn:microsoft.com/office/officeart/2005/8/layout/radial1"/>
    <dgm:cxn modelId="{71508816-697E-43CE-9170-0DFEE6685F3D}" type="presOf" srcId="{7DA5E94A-AA99-44DC-A540-B5A9C403C0D4}" destId="{CCD1CA2D-AF75-454A-82F9-09AE8B9ADA99}" srcOrd="1" destOrd="0" presId="urn:microsoft.com/office/officeart/2005/8/layout/radial1"/>
    <dgm:cxn modelId="{C5502951-9E91-43DB-B0C6-D7CE57E43683}" type="presParOf" srcId="{499B0B02-B5D9-4402-9AC3-E6EB7898B73F}" destId="{42E75BB6-9B37-49F0-A8A6-696435A75001}" srcOrd="0" destOrd="0" presId="urn:microsoft.com/office/officeart/2005/8/layout/radial1"/>
    <dgm:cxn modelId="{4282D3A4-D3AB-43CB-B8B5-633B804B1FE7}" type="presParOf" srcId="{499B0B02-B5D9-4402-9AC3-E6EB7898B73F}" destId="{73CB8B09-FB7F-4D28-9F8A-E0DA1DD2E335}" srcOrd="1" destOrd="0" presId="urn:microsoft.com/office/officeart/2005/8/layout/radial1"/>
    <dgm:cxn modelId="{888FC93A-3DE2-4B08-8B82-B3046A6A6CC3}" type="presParOf" srcId="{73CB8B09-FB7F-4D28-9F8A-E0DA1DD2E335}" destId="{92B716A6-D449-430A-9BF3-3A7A0106AE82}" srcOrd="0" destOrd="0" presId="urn:microsoft.com/office/officeart/2005/8/layout/radial1"/>
    <dgm:cxn modelId="{7265DAEE-55CD-4726-B150-A96D8F8810D7}" type="presParOf" srcId="{499B0B02-B5D9-4402-9AC3-E6EB7898B73F}" destId="{3A99A868-2217-4C3A-AC4F-F2C18F2D9C62}" srcOrd="2" destOrd="0" presId="urn:microsoft.com/office/officeart/2005/8/layout/radial1"/>
    <dgm:cxn modelId="{3A5D7E0A-814B-4D78-936B-57C28E89CC37}" type="presParOf" srcId="{499B0B02-B5D9-4402-9AC3-E6EB7898B73F}" destId="{79D7B848-0B5F-4FFD-BB16-0B531604DDF3}" srcOrd="3" destOrd="0" presId="urn:microsoft.com/office/officeart/2005/8/layout/radial1"/>
    <dgm:cxn modelId="{C5AA1314-B8A6-4BE5-A586-62A3EAB10E1F}" type="presParOf" srcId="{79D7B848-0B5F-4FFD-BB16-0B531604DDF3}" destId="{620B611F-B7A5-4429-8DC5-A7E2EBE5E6FF}" srcOrd="0" destOrd="0" presId="urn:microsoft.com/office/officeart/2005/8/layout/radial1"/>
    <dgm:cxn modelId="{AB80755B-3413-4F58-8D7E-6EAD18092B48}" type="presParOf" srcId="{499B0B02-B5D9-4402-9AC3-E6EB7898B73F}" destId="{5FD5B3A4-7CEF-4BC1-B532-1C106414477E}" srcOrd="4" destOrd="0" presId="urn:microsoft.com/office/officeart/2005/8/layout/radial1"/>
    <dgm:cxn modelId="{D79F9977-6B8A-4501-A665-76450C777BBF}" type="presParOf" srcId="{499B0B02-B5D9-4402-9AC3-E6EB7898B73F}" destId="{D5A96B9D-99D7-4541-A672-D0CAE0120F9A}" srcOrd="5" destOrd="0" presId="urn:microsoft.com/office/officeart/2005/8/layout/radial1"/>
    <dgm:cxn modelId="{ACDEC8CE-78B2-4282-ABF6-AB5EB12411B1}" type="presParOf" srcId="{D5A96B9D-99D7-4541-A672-D0CAE0120F9A}" destId="{CCD1CA2D-AF75-454A-82F9-09AE8B9ADA99}" srcOrd="0" destOrd="0" presId="urn:microsoft.com/office/officeart/2005/8/layout/radial1"/>
    <dgm:cxn modelId="{EE32660A-31CF-4B31-BC53-C7B8543A3964}" type="presParOf" srcId="{499B0B02-B5D9-4402-9AC3-E6EB7898B73F}" destId="{CABCBFD7-33ED-44A1-80CC-8EC3CFECD785}" srcOrd="6" destOrd="0" presId="urn:microsoft.com/office/officeart/2005/8/layout/radial1"/>
    <dgm:cxn modelId="{95EBC800-E872-4010-80AA-0271D8615AC4}" type="presParOf" srcId="{499B0B02-B5D9-4402-9AC3-E6EB7898B73F}" destId="{8AB1C681-1AB6-4DD1-B0DE-4E65F79A0443}" srcOrd="7" destOrd="0" presId="urn:microsoft.com/office/officeart/2005/8/layout/radial1"/>
    <dgm:cxn modelId="{7388CD96-DDB3-4261-A7D0-568C892979F2}" type="presParOf" srcId="{8AB1C681-1AB6-4DD1-B0DE-4E65F79A0443}" destId="{3E1EBEF1-970C-4351-AED9-EDEA8EEE70E0}" srcOrd="0" destOrd="0" presId="urn:microsoft.com/office/officeart/2005/8/layout/radial1"/>
    <dgm:cxn modelId="{052698D2-8B4C-47C0-B6E9-2BDB7F4B3E28}" type="presParOf" srcId="{499B0B02-B5D9-4402-9AC3-E6EB7898B73F}" destId="{6CEA102A-A80E-4327-BDE1-6BE676A9139D}" srcOrd="8" destOrd="0" presId="urn:microsoft.com/office/officeart/2005/8/layout/radial1"/>
    <dgm:cxn modelId="{994848DD-8707-4E85-87FC-9E91232B3823}" type="presParOf" srcId="{499B0B02-B5D9-4402-9AC3-E6EB7898B73F}" destId="{9E0C9452-CA5C-43E5-81F6-06AE96582354}" srcOrd="9" destOrd="0" presId="urn:microsoft.com/office/officeart/2005/8/layout/radial1"/>
    <dgm:cxn modelId="{F76A6C1A-40F7-40E9-8740-2860F0A43231}" type="presParOf" srcId="{9E0C9452-CA5C-43E5-81F6-06AE96582354}" destId="{A4719B5A-5C29-41AD-91A4-F541A04566D6}" srcOrd="0" destOrd="0" presId="urn:microsoft.com/office/officeart/2005/8/layout/radial1"/>
    <dgm:cxn modelId="{FD375D9C-5ECB-436F-89DE-E3906FAB6F86}" type="presParOf" srcId="{499B0B02-B5D9-4402-9AC3-E6EB7898B73F}" destId="{EF051409-B64A-479D-BDA1-6A0707422325}" srcOrd="10" destOrd="0" presId="urn:microsoft.com/office/officeart/2005/8/layout/radial1"/>
    <dgm:cxn modelId="{4D71A2D4-C22D-4F5E-A740-97C2ECFEF4DD}" type="presParOf" srcId="{499B0B02-B5D9-4402-9AC3-E6EB7898B73F}" destId="{97A9709E-7C4D-4B87-AC77-A4642EAD1435}" srcOrd="11" destOrd="0" presId="urn:microsoft.com/office/officeart/2005/8/layout/radial1"/>
    <dgm:cxn modelId="{6909B4CA-2CA2-4F8C-80DD-5DC73615F31D}" type="presParOf" srcId="{97A9709E-7C4D-4B87-AC77-A4642EAD1435}" destId="{7E904DE9-AE17-4D60-AFFE-DE9F3272D254}" srcOrd="0" destOrd="0" presId="urn:microsoft.com/office/officeart/2005/8/layout/radial1"/>
    <dgm:cxn modelId="{D2B4F410-8D7F-4A05-B40D-BED599CB6C9F}" type="presParOf" srcId="{499B0B02-B5D9-4402-9AC3-E6EB7898B73F}" destId="{6DB52A33-C469-4382-A534-505F4334A786}" srcOrd="12" destOrd="0" presId="urn:microsoft.com/office/officeart/2005/8/layout/radial1"/>
  </dgm:cxnLst>
  <dgm:bg>
    <a:solidFill>
      <a:schemeClr val="accent2"/>
    </a:solid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66F6AC5-B2A8-4521-A5FE-C356D5B36AD9}" type="doc">
      <dgm:prSet loTypeId="urn:microsoft.com/office/officeart/2005/8/layout/orgChart1" loCatId="hierarchy" qsTypeId="urn:microsoft.com/office/officeart/2005/8/quickstyle/3d2" qsCatId="3D" csTypeId="urn:microsoft.com/office/officeart/2005/8/colors/colorful1#1" csCatId="colorful" phldr="1"/>
      <dgm:spPr/>
    </dgm:pt>
    <dgm:pt modelId="{0B65035A-3A1F-4ABC-A42B-126CECD036A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3200" b="0" i="0" u="none" strike="noStrike" cap="none" normalizeH="0" baseline="0" dirty="0" smtClean="0">
              <a:ln/>
              <a:solidFill>
                <a:schemeClr val="tx1"/>
              </a:solidFill>
              <a:effectLst/>
              <a:latin typeface="Arial" charset="0"/>
            </a:rPr>
            <a:t>Aspectos </a:t>
          </a:r>
          <a:r>
            <a:rPr kumimoji="0" lang="es-ES_tradnl" sz="3200" b="0" i="0" u="none" strike="noStrike" cap="none" normalizeH="0" baseline="0" dirty="0" err="1" smtClean="0">
              <a:ln/>
              <a:solidFill>
                <a:schemeClr val="tx1"/>
              </a:solidFill>
              <a:effectLst/>
              <a:latin typeface="Arial" charset="0"/>
            </a:rPr>
            <a:t>cartelarios</a:t>
          </a:r>
          <a:endParaRPr kumimoji="0" lang="es-ES_tradnl" sz="3200" b="0" i="0" u="none" strike="noStrike" cap="none" normalizeH="0" baseline="0" dirty="0" smtClean="0">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3200" b="0" i="0" u="none" strike="noStrike" cap="none" normalizeH="0" baseline="0" dirty="0" smtClean="0">
              <a:ln/>
              <a:solidFill>
                <a:schemeClr val="tx1"/>
              </a:solidFill>
              <a:effectLst/>
              <a:latin typeface="Arial" charset="0"/>
            </a:rPr>
            <a:t>Excluyentes entre sí</a:t>
          </a:r>
          <a:endParaRPr kumimoji="0" lang="es-MX" sz="3200" b="0" i="0" u="none" strike="noStrike" cap="none" normalizeH="0" baseline="0" dirty="0" smtClean="0">
            <a:ln/>
            <a:solidFill>
              <a:schemeClr val="tx1"/>
            </a:solidFill>
            <a:effectLst/>
            <a:latin typeface="Arial" charset="0"/>
          </a:endParaRPr>
        </a:p>
      </dgm:t>
    </dgm:pt>
    <dgm:pt modelId="{5FDF7212-F427-4F70-8F30-63600FDC1FB2}" type="parTrans" cxnId="{ACF7A223-F411-4CCE-BCCE-6A0B47903ADA}">
      <dgm:prSet/>
      <dgm:spPr/>
      <dgm:t>
        <a:bodyPr/>
        <a:lstStyle/>
        <a:p>
          <a:endParaRPr lang="es-CR"/>
        </a:p>
      </dgm:t>
    </dgm:pt>
    <dgm:pt modelId="{95F2D86F-796B-49D2-A2E9-A6AA027C1604}" type="sibTrans" cxnId="{ACF7A223-F411-4CCE-BCCE-6A0B47903ADA}">
      <dgm:prSet/>
      <dgm:spPr/>
      <dgm:t>
        <a:bodyPr/>
        <a:lstStyle/>
        <a:p>
          <a:endParaRPr lang="es-CR"/>
        </a:p>
      </dgm:t>
    </dgm:pt>
    <dgm:pt modelId="{3E2A1AAA-43BA-44FC-B9CC-8DE13CB5A3F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0" i="0" u="none" strike="noStrike" cap="none" normalizeH="0" baseline="0" dirty="0" smtClean="0">
              <a:ln/>
              <a:effectLst/>
              <a:latin typeface="Arial" charset="0"/>
            </a:rPr>
            <a:t>Obligatorios</a:t>
          </a:r>
          <a:endParaRPr kumimoji="0" lang="es-MX" b="0" i="0" u="none" strike="noStrike" cap="none" normalizeH="0" baseline="0" dirty="0" smtClean="0">
            <a:ln/>
            <a:effectLst/>
            <a:latin typeface="Arial" charset="0"/>
          </a:endParaRPr>
        </a:p>
      </dgm:t>
    </dgm:pt>
    <dgm:pt modelId="{C1655456-8822-47CF-8CDD-5A06314E3CB3}" type="parTrans" cxnId="{FEDD4B61-FD33-485F-B681-BA96B3E6276D}">
      <dgm:prSet/>
      <dgm:spPr/>
      <dgm:t>
        <a:bodyPr/>
        <a:lstStyle/>
        <a:p>
          <a:endParaRPr lang="es-CR"/>
        </a:p>
      </dgm:t>
    </dgm:pt>
    <dgm:pt modelId="{8CD4767D-8F29-4705-8A73-150CA894CE6B}" type="sibTrans" cxnId="{FEDD4B61-FD33-485F-B681-BA96B3E6276D}">
      <dgm:prSet/>
      <dgm:spPr/>
      <dgm:t>
        <a:bodyPr/>
        <a:lstStyle/>
        <a:p>
          <a:endParaRPr lang="es-CR"/>
        </a:p>
      </dgm:t>
    </dgm:pt>
    <dgm:pt modelId="{E8CC7579-FE6F-4F2C-8C61-0CE5FF67B14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0" i="0" u="none" strike="noStrike" cap="none" normalizeH="0" baseline="0" dirty="0" smtClean="0">
              <a:ln/>
              <a:solidFill>
                <a:schemeClr val="tx1"/>
              </a:solidFill>
              <a:effectLst/>
              <a:latin typeface="Arial" charset="0"/>
            </a:rPr>
            <a:t>Admisión</a:t>
          </a:r>
          <a:r>
            <a:rPr kumimoji="0" lang="es-ES_tradnl" b="0" i="0" u="none" strike="noStrike" cap="none" normalizeH="0" baseline="0" dirty="0" smtClean="0">
              <a:ln/>
              <a:effectLst/>
              <a:latin typeface="Arial" charset="0"/>
            </a:rPr>
            <a:t> </a:t>
          </a:r>
          <a:endParaRPr kumimoji="0" lang="es-MX" b="0" i="0" u="none" strike="noStrike" cap="none" normalizeH="0" baseline="0" dirty="0" smtClean="0">
            <a:ln/>
            <a:effectLst/>
            <a:latin typeface="Arial" charset="0"/>
          </a:endParaRPr>
        </a:p>
      </dgm:t>
    </dgm:pt>
    <dgm:pt modelId="{812DCE61-45A9-4016-BEAF-E0F8CA9EDE2E}" type="parTrans" cxnId="{5CBD1085-E7D9-4DD6-AB3B-19C5CB518FFE}">
      <dgm:prSet/>
      <dgm:spPr/>
      <dgm:t>
        <a:bodyPr/>
        <a:lstStyle/>
        <a:p>
          <a:endParaRPr lang="es-CR"/>
        </a:p>
      </dgm:t>
    </dgm:pt>
    <dgm:pt modelId="{969CF3EC-7EB8-444D-B12D-8A323D795E9D}" type="sibTrans" cxnId="{5CBD1085-E7D9-4DD6-AB3B-19C5CB518FFE}">
      <dgm:prSet/>
      <dgm:spPr/>
      <dgm:t>
        <a:bodyPr/>
        <a:lstStyle/>
        <a:p>
          <a:endParaRPr lang="es-CR"/>
        </a:p>
      </dgm:t>
    </dgm:pt>
    <dgm:pt modelId="{B4472A00-CBA0-49B3-80DC-20CE2A19BCD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0" i="0" u="none" strike="noStrike" cap="none" normalizeH="0" baseline="0" dirty="0" smtClean="0">
              <a:ln/>
              <a:effectLst/>
              <a:latin typeface="Arial" charset="0"/>
            </a:rPr>
            <a:t>Evaluables</a:t>
          </a:r>
          <a:endParaRPr kumimoji="0" lang="es-MX" b="0" i="0" u="none" strike="noStrike" cap="none" normalizeH="0" baseline="0" dirty="0" smtClean="0">
            <a:ln/>
            <a:effectLst/>
            <a:latin typeface="Arial" charset="0"/>
          </a:endParaRPr>
        </a:p>
      </dgm:t>
    </dgm:pt>
    <dgm:pt modelId="{B4DBD0F5-1815-489A-8385-F7FE6EAE0AD2}" type="parTrans" cxnId="{B699FC29-1041-41D2-81B3-E71236BE1664}">
      <dgm:prSet/>
      <dgm:spPr/>
      <dgm:t>
        <a:bodyPr/>
        <a:lstStyle/>
        <a:p>
          <a:endParaRPr lang="es-CR"/>
        </a:p>
      </dgm:t>
    </dgm:pt>
    <dgm:pt modelId="{6A36DD27-8555-480B-8005-AD219BC2A957}" type="sibTrans" cxnId="{B699FC29-1041-41D2-81B3-E71236BE1664}">
      <dgm:prSet/>
      <dgm:spPr/>
      <dgm:t>
        <a:bodyPr/>
        <a:lstStyle/>
        <a:p>
          <a:endParaRPr lang="es-CR"/>
        </a:p>
      </dgm:t>
    </dgm:pt>
    <dgm:pt modelId="{E14EFAEE-E029-493F-A488-4AD415EDB2C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0" i="0" u="none" strike="noStrike" cap="none" normalizeH="0" baseline="0" dirty="0" smtClean="0">
              <a:ln/>
              <a:solidFill>
                <a:schemeClr val="tx1"/>
              </a:solidFill>
              <a:effectLst/>
              <a:latin typeface="Arial" charset="0"/>
            </a:rPr>
            <a:t>Premio</a:t>
          </a:r>
          <a:endParaRPr kumimoji="0" lang="es-MX" b="0" i="0" u="none" strike="noStrike" cap="none" normalizeH="0" baseline="0" dirty="0" smtClean="0">
            <a:ln/>
            <a:solidFill>
              <a:schemeClr val="tx1"/>
            </a:solidFill>
            <a:effectLst/>
            <a:latin typeface="Arial" charset="0"/>
          </a:endParaRPr>
        </a:p>
      </dgm:t>
    </dgm:pt>
    <dgm:pt modelId="{04985C19-C79F-4FE0-AE0A-91AB24AEEF7E}" type="parTrans" cxnId="{B84085AA-D9BB-452D-8E27-AEE5590B2331}">
      <dgm:prSet/>
      <dgm:spPr/>
      <dgm:t>
        <a:bodyPr/>
        <a:lstStyle/>
        <a:p>
          <a:endParaRPr lang="es-CR"/>
        </a:p>
      </dgm:t>
    </dgm:pt>
    <dgm:pt modelId="{84B4BBC0-FF7A-4FCD-90E0-2101A84570DB}" type="sibTrans" cxnId="{B84085AA-D9BB-452D-8E27-AEE5590B2331}">
      <dgm:prSet/>
      <dgm:spPr/>
      <dgm:t>
        <a:bodyPr/>
        <a:lstStyle/>
        <a:p>
          <a:endParaRPr lang="es-CR"/>
        </a:p>
      </dgm:t>
    </dgm:pt>
    <dgm:pt modelId="{86B97148-55FF-4C53-9494-5F81AF9FC59A}" type="pres">
      <dgm:prSet presAssocID="{566F6AC5-B2A8-4521-A5FE-C356D5B36AD9}" presName="hierChild1" presStyleCnt="0">
        <dgm:presLayoutVars>
          <dgm:orgChart val="1"/>
          <dgm:chPref val="1"/>
          <dgm:dir/>
          <dgm:animOne val="branch"/>
          <dgm:animLvl val="lvl"/>
          <dgm:resizeHandles/>
        </dgm:presLayoutVars>
      </dgm:prSet>
      <dgm:spPr/>
    </dgm:pt>
    <dgm:pt modelId="{80B498EB-FF44-4CA5-B641-6DB6818B19F7}" type="pres">
      <dgm:prSet presAssocID="{0B65035A-3A1F-4ABC-A42B-126CECD036A1}" presName="hierRoot1" presStyleCnt="0">
        <dgm:presLayoutVars>
          <dgm:hierBranch/>
        </dgm:presLayoutVars>
      </dgm:prSet>
      <dgm:spPr/>
    </dgm:pt>
    <dgm:pt modelId="{1F7B81E3-9933-49DA-8265-45D2D4C322DC}" type="pres">
      <dgm:prSet presAssocID="{0B65035A-3A1F-4ABC-A42B-126CECD036A1}" presName="rootComposite1" presStyleCnt="0"/>
      <dgm:spPr/>
    </dgm:pt>
    <dgm:pt modelId="{70DD2B15-962A-4642-B84E-8B79D3531AE0}" type="pres">
      <dgm:prSet presAssocID="{0B65035A-3A1F-4ABC-A42B-126CECD036A1}" presName="rootText1" presStyleLbl="node0" presStyleIdx="0" presStyleCnt="1" custScaleX="157045">
        <dgm:presLayoutVars>
          <dgm:chPref val="3"/>
        </dgm:presLayoutVars>
      </dgm:prSet>
      <dgm:spPr/>
      <dgm:t>
        <a:bodyPr/>
        <a:lstStyle/>
        <a:p>
          <a:endParaRPr lang="es-CR"/>
        </a:p>
      </dgm:t>
    </dgm:pt>
    <dgm:pt modelId="{794FE679-C66A-4508-A24D-A962F34C1F99}" type="pres">
      <dgm:prSet presAssocID="{0B65035A-3A1F-4ABC-A42B-126CECD036A1}" presName="rootConnector1" presStyleLbl="node1" presStyleIdx="0" presStyleCnt="0"/>
      <dgm:spPr/>
      <dgm:t>
        <a:bodyPr/>
        <a:lstStyle/>
        <a:p>
          <a:endParaRPr lang="es-CR"/>
        </a:p>
      </dgm:t>
    </dgm:pt>
    <dgm:pt modelId="{3C72A862-5D83-42F8-900F-7E3281A36A7D}" type="pres">
      <dgm:prSet presAssocID="{0B65035A-3A1F-4ABC-A42B-126CECD036A1}" presName="hierChild2" presStyleCnt="0"/>
      <dgm:spPr/>
    </dgm:pt>
    <dgm:pt modelId="{02766BAD-B320-4AB4-BEE5-1EE0B885846E}" type="pres">
      <dgm:prSet presAssocID="{C1655456-8822-47CF-8CDD-5A06314E3CB3}" presName="Name35" presStyleLbl="parChTrans1D2" presStyleIdx="0" presStyleCnt="2"/>
      <dgm:spPr/>
      <dgm:t>
        <a:bodyPr/>
        <a:lstStyle/>
        <a:p>
          <a:endParaRPr lang="es-CR"/>
        </a:p>
      </dgm:t>
    </dgm:pt>
    <dgm:pt modelId="{9AA4F854-55F5-4B22-8827-3985A9AB2489}" type="pres">
      <dgm:prSet presAssocID="{3E2A1AAA-43BA-44FC-B9CC-8DE13CB5A3FC}" presName="hierRoot2" presStyleCnt="0">
        <dgm:presLayoutVars>
          <dgm:hierBranch/>
        </dgm:presLayoutVars>
      </dgm:prSet>
      <dgm:spPr/>
    </dgm:pt>
    <dgm:pt modelId="{FA87EB2B-118D-4EDB-98CF-736DB6578535}" type="pres">
      <dgm:prSet presAssocID="{3E2A1AAA-43BA-44FC-B9CC-8DE13CB5A3FC}" presName="rootComposite" presStyleCnt="0"/>
      <dgm:spPr/>
    </dgm:pt>
    <dgm:pt modelId="{451C46AD-787D-4FB1-81A8-19C07EAA6AFE}" type="pres">
      <dgm:prSet presAssocID="{3E2A1AAA-43BA-44FC-B9CC-8DE13CB5A3FC}" presName="rootText" presStyleLbl="node2" presStyleIdx="0" presStyleCnt="2">
        <dgm:presLayoutVars>
          <dgm:chPref val="3"/>
        </dgm:presLayoutVars>
      </dgm:prSet>
      <dgm:spPr/>
      <dgm:t>
        <a:bodyPr/>
        <a:lstStyle/>
        <a:p>
          <a:endParaRPr lang="es-CR"/>
        </a:p>
      </dgm:t>
    </dgm:pt>
    <dgm:pt modelId="{80B470AE-FDF1-4A93-9ED0-94A3038BE026}" type="pres">
      <dgm:prSet presAssocID="{3E2A1AAA-43BA-44FC-B9CC-8DE13CB5A3FC}" presName="rootConnector" presStyleLbl="node2" presStyleIdx="0" presStyleCnt="2"/>
      <dgm:spPr/>
      <dgm:t>
        <a:bodyPr/>
        <a:lstStyle/>
        <a:p>
          <a:endParaRPr lang="es-CR"/>
        </a:p>
      </dgm:t>
    </dgm:pt>
    <dgm:pt modelId="{C25261D3-AF73-4E97-A46B-92BAB01D6C89}" type="pres">
      <dgm:prSet presAssocID="{3E2A1AAA-43BA-44FC-B9CC-8DE13CB5A3FC}" presName="hierChild4" presStyleCnt="0"/>
      <dgm:spPr/>
    </dgm:pt>
    <dgm:pt modelId="{F986374D-A27A-46F8-A67C-88D6400F4ACD}" type="pres">
      <dgm:prSet presAssocID="{812DCE61-45A9-4016-BEAF-E0F8CA9EDE2E}" presName="Name35" presStyleLbl="parChTrans1D3" presStyleIdx="0" presStyleCnt="2"/>
      <dgm:spPr/>
      <dgm:t>
        <a:bodyPr/>
        <a:lstStyle/>
        <a:p>
          <a:endParaRPr lang="es-CR"/>
        </a:p>
      </dgm:t>
    </dgm:pt>
    <dgm:pt modelId="{96316247-8741-4B4F-96ED-FB922B8A1D29}" type="pres">
      <dgm:prSet presAssocID="{E8CC7579-FE6F-4F2C-8C61-0CE5FF67B14D}" presName="hierRoot2" presStyleCnt="0">
        <dgm:presLayoutVars>
          <dgm:hierBranch val="r"/>
        </dgm:presLayoutVars>
      </dgm:prSet>
      <dgm:spPr/>
    </dgm:pt>
    <dgm:pt modelId="{F98EF9DE-8E73-45B6-90C4-9DE1939FEC13}" type="pres">
      <dgm:prSet presAssocID="{E8CC7579-FE6F-4F2C-8C61-0CE5FF67B14D}" presName="rootComposite" presStyleCnt="0"/>
      <dgm:spPr/>
    </dgm:pt>
    <dgm:pt modelId="{ACE84DD8-1D2F-4B63-85FE-6857E838E65A}" type="pres">
      <dgm:prSet presAssocID="{E8CC7579-FE6F-4F2C-8C61-0CE5FF67B14D}" presName="rootText" presStyleLbl="node3" presStyleIdx="0" presStyleCnt="2">
        <dgm:presLayoutVars>
          <dgm:chPref val="3"/>
        </dgm:presLayoutVars>
      </dgm:prSet>
      <dgm:spPr/>
      <dgm:t>
        <a:bodyPr/>
        <a:lstStyle/>
        <a:p>
          <a:endParaRPr lang="es-CR"/>
        </a:p>
      </dgm:t>
    </dgm:pt>
    <dgm:pt modelId="{E8DEC27D-03F7-4E1E-8893-21AE5541CDE8}" type="pres">
      <dgm:prSet presAssocID="{E8CC7579-FE6F-4F2C-8C61-0CE5FF67B14D}" presName="rootConnector" presStyleLbl="node3" presStyleIdx="0" presStyleCnt="2"/>
      <dgm:spPr/>
      <dgm:t>
        <a:bodyPr/>
        <a:lstStyle/>
        <a:p>
          <a:endParaRPr lang="es-CR"/>
        </a:p>
      </dgm:t>
    </dgm:pt>
    <dgm:pt modelId="{E066A9AF-126B-4065-9015-A0205DDDCFC9}" type="pres">
      <dgm:prSet presAssocID="{E8CC7579-FE6F-4F2C-8C61-0CE5FF67B14D}" presName="hierChild4" presStyleCnt="0"/>
      <dgm:spPr/>
    </dgm:pt>
    <dgm:pt modelId="{563CFF95-AA3D-4DB1-AE04-3017AC383915}" type="pres">
      <dgm:prSet presAssocID="{E8CC7579-FE6F-4F2C-8C61-0CE5FF67B14D}" presName="hierChild5" presStyleCnt="0"/>
      <dgm:spPr/>
    </dgm:pt>
    <dgm:pt modelId="{ECA850ED-848A-4E46-84EE-4141B4864AE3}" type="pres">
      <dgm:prSet presAssocID="{3E2A1AAA-43BA-44FC-B9CC-8DE13CB5A3FC}" presName="hierChild5" presStyleCnt="0"/>
      <dgm:spPr/>
    </dgm:pt>
    <dgm:pt modelId="{A08AEEA4-DEF6-431E-8651-13CA3BEB9D3C}" type="pres">
      <dgm:prSet presAssocID="{B4DBD0F5-1815-489A-8385-F7FE6EAE0AD2}" presName="Name35" presStyleLbl="parChTrans1D2" presStyleIdx="1" presStyleCnt="2"/>
      <dgm:spPr/>
      <dgm:t>
        <a:bodyPr/>
        <a:lstStyle/>
        <a:p>
          <a:endParaRPr lang="es-CR"/>
        </a:p>
      </dgm:t>
    </dgm:pt>
    <dgm:pt modelId="{A46DB41C-20B0-4543-B3B2-46D19CDDEC7C}" type="pres">
      <dgm:prSet presAssocID="{B4472A00-CBA0-49B3-80DC-20CE2A19BCDC}" presName="hierRoot2" presStyleCnt="0">
        <dgm:presLayoutVars>
          <dgm:hierBranch/>
        </dgm:presLayoutVars>
      </dgm:prSet>
      <dgm:spPr/>
    </dgm:pt>
    <dgm:pt modelId="{9D7D08D1-862B-4382-8B4D-4A10323423A5}" type="pres">
      <dgm:prSet presAssocID="{B4472A00-CBA0-49B3-80DC-20CE2A19BCDC}" presName="rootComposite" presStyleCnt="0"/>
      <dgm:spPr/>
    </dgm:pt>
    <dgm:pt modelId="{7962DD09-A581-4AA4-9BD5-F4B032534EE1}" type="pres">
      <dgm:prSet presAssocID="{B4472A00-CBA0-49B3-80DC-20CE2A19BCDC}" presName="rootText" presStyleLbl="node2" presStyleIdx="1" presStyleCnt="2">
        <dgm:presLayoutVars>
          <dgm:chPref val="3"/>
        </dgm:presLayoutVars>
      </dgm:prSet>
      <dgm:spPr/>
      <dgm:t>
        <a:bodyPr/>
        <a:lstStyle/>
        <a:p>
          <a:endParaRPr lang="es-CR"/>
        </a:p>
      </dgm:t>
    </dgm:pt>
    <dgm:pt modelId="{F7158726-C7DB-4CEA-BD43-AA259E549E27}" type="pres">
      <dgm:prSet presAssocID="{B4472A00-CBA0-49B3-80DC-20CE2A19BCDC}" presName="rootConnector" presStyleLbl="node2" presStyleIdx="1" presStyleCnt="2"/>
      <dgm:spPr/>
      <dgm:t>
        <a:bodyPr/>
        <a:lstStyle/>
        <a:p>
          <a:endParaRPr lang="es-CR"/>
        </a:p>
      </dgm:t>
    </dgm:pt>
    <dgm:pt modelId="{2FD7E00E-834E-4891-AFBB-140BA952E113}" type="pres">
      <dgm:prSet presAssocID="{B4472A00-CBA0-49B3-80DC-20CE2A19BCDC}" presName="hierChild4" presStyleCnt="0"/>
      <dgm:spPr/>
    </dgm:pt>
    <dgm:pt modelId="{0D15F3CB-BB9A-4614-A545-0A826765FB0D}" type="pres">
      <dgm:prSet presAssocID="{04985C19-C79F-4FE0-AE0A-91AB24AEEF7E}" presName="Name35" presStyleLbl="parChTrans1D3" presStyleIdx="1" presStyleCnt="2"/>
      <dgm:spPr/>
      <dgm:t>
        <a:bodyPr/>
        <a:lstStyle/>
        <a:p>
          <a:endParaRPr lang="es-CR"/>
        </a:p>
      </dgm:t>
    </dgm:pt>
    <dgm:pt modelId="{1548AD85-A7A6-44D6-94CA-4C5457D0DC02}" type="pres">
      <dgm:prSet presAssocID="{E14EFAEE-E029-493F-A488-4AD415EDB2C7}" presName="hierRoot2" presStyleCnt="0">
        <dgm:presLayoutVars>
          <dgm:hierBranch val="r"/>
        </dgm:presLayoutVars>
      </dgm:prSet>
      <dgm:spPr/>
    </dgm:pt>
    <dgm:pt modelId="{6A384520-C9E5-4A9B-B8D2-AFA5F05BA6CF}" type="pres">
      <dgm:prSet presAssocID="{E14EFAEE-E029-493F-A488-4AD415EDB2C7}" presName="rootComposite" presStyleCnt="0"/>
      <dgm:spPr/>
    </dgm:pt>
    <dgm:pt modelId="{6D755762-3B74-44C4-9100-6C9D33030169}" type="pres">
      <dgm:prSet presAssocID="{E14EFAEE-E029-493F-A488-4AD415EDB2C7}" presName="rootText" presStyleLbl="node3" presStyleIdx="1" presStyleCnt="2" custLinFactNeighborX="-1174" custLinFactNeighborY="-2107">
        <dgm:presLayoutVars>
          <dgm:chPref val="3"/>
        </dgm:presLayoutVars>
      </dgm:prSet>
      <dgm:spPr/>
      <dgm:t>
        <a:bodyPr/>
        <a:lstStyle/>
        <a:p>
          <a:endParaRPr lang="es-CR"/>
        </a:p>
      </dgm:t>
    </dgm:pt>
    <dgm:pt modelId="{C6785846-309B-445A-A9F8-615C83720C20}" type="pres">
      <dgm:prSet presAssocID="{E14EFAEE-E029-493F-A488-4AD415EDB2C7}" presName="rootConnector" presStyleLbl="node3" presStyleIdx="1" presStyleCnt="2"/>
      <dgm:spPr/>
      <dgm:t>
        <a:bodyPr/>
        <a:lstStyle/>
        <a:p>
          <a:endParaRPr lang="es-CR"/>
        </a:p>
      </dgm:t>
    </dgm:pt>
    <dgm:pt modelId="{EC7BA7D6-C641-4898-A80B-778C957BF906}" type="pres">
      <dgm:prSet presAssocID="{E14EFAEE-E029-493F-A488-4AD415EDB2C7}" presName="hierChild4" presStyleCnt="0"/>
      <dgm:spPr/>
    </dgm:pt>
    <dgm:pt modelId="{CAD2DAB6-B9EE-4A25-A216-DA2FFF6AC9A4}" type="pres">
      <dgm:prSet presAssocID="{E14EFAEE-E029-493F-A488-4AD415EDB2C7}" presName="hierChild5" presStyleCnt="0"/>
      <dgm:spPr/>
    </dgm:pt>
    <dgm:pt modelId="{37093D1F-C6C0-4493-B440-0F072B5F05E8}" type="pres">
      <dgm:prSet presAssocID="{B4472A00-CBA0-49B3-80DC-20CE2A19BCDC}" presName="hierChild5" presStyleCnt="0"/>
      <dgm:spPr/>
    </dgm:pt>
    <dgm:pt modelId="{D224F74E-CED4-4EA5-B0F1-709BE93E540E}" type="pres">
      <dgm:prSet presAssocID="{0B65035A-3A1F-4ABC-A42B-126CECD036A1}" presName="hierChild3" presStyleCnt="0"/>
      <dgm:spPr/>
    </dgm:pt>
  </dgm:ptLst>
  <dgm:cxnLst>
    <dgm:cxn modelId="{B84085AA-D9BB-452D-8E27-AEE5590B2331}" srcId="{B4472A00-CBA0-49B3-80DC-20CE2A19BCDC}" destId="{E14EFAEE-E029-493F-A488-4AD415EDB2C7}" srcOrd="0" destOrd="0" parTransId="{04985C19-C79F-4FE0-AE0A-91AB24AEEF7E}" sibTransId="{84B4BBC0-FF7A-4FCD-90E0-2101A84570DB}"/>
    <dgm:cxn modelId="{FEDD4B61-FD33-485F-B681-BA96B3E6276D}" srcId="{0B65035A-3A1F-4ABC-A42B-126CECD036A1}" destId="{3E2A1AAA-43BA-44FC-B9CC-8DE13CB5A3FC}" srcOrd="0" destOrd="0" parTransId="{C1655456-8822-47CF-8CDD-5A06314E3CB3}" sibTransId="{8CD4767D-8F29-4705-8A73-150CA894CE6B}"/>
    <dgm:cxn modelId="{332C8E8D-FFBF-4C9B-A4B2-90F6219B3D89}" type="presOf" srcId="{B4472A00-CBA0-49B3-80DC-20CE2A19BCDC}" destId="{F7158726-C7DB-4CEA-BD43-AA259E549E27}" srcOrd="1" destOrd="0" presId="urn:microsoft.com/office/officeart/2005/8/layout/orgChart1"/>
    <dgm:cxn modelId="{0EA56ABE-22D4-4C6D-A566-AD46683DF70A}" type="presOf" srcId="{E14EFAEE-E029-493F-A488-4AD415EDB2C7}" destId="{6D755762-3B74-44C4-9100-6C9D33030169}" srcOrd="0" destOrd="0" presId="urn:microsoft.com/office/officeart/2005/8/layout/orgChart1"/>
    <dgm:cxn modelId="{ACF7A223-F411-4CCE-BCCE-6A0B47903ADA}" srcId="{566F6AC5-B2A8-4521-A5FE-C356D5B36AD9}" destId="{0B65035A-3A1F-4ABC-A42B-126CECD036A1}" srcOrd="0" destOrd="0" parTransId="{5FDF7212-F427-4F70-8F30-63600FDC1FB2}" sibTransId="{95F2D86F-796B-49D2-A2E9-A6AA027C1604}"/>
    <dgm:cxn modelId="{139E7FA3-0FD3-4330-BF1D-B670A01FE519}" type="presOf" srcId="{C1655456-8822-47CF-8CDD-5A06314E3CB3}" destId="{02766BAD-B320-4AB4-BEE5-1EE0B885846E}" srcOrd="0" destOrd="0" presId="urn:microsoft.com/office/officeart/2005/8/layout/orgChart1"/>
    <dgm:cxn modelId="{490E528A-4A76-48FF-B7A6-9ED5B10F2587}" type="presOf" srcId="{B4472A00-CBA0-49B3-80DC-20CE2A19BCDC}" destId="{7962DD09-A581-4AA4-9BD5-F4B032534EE1}" srcOrd="0" destOrd="0" presId="urn:microsoft.com/office/officeart/2005/8/layout/orgChart1"/>
    <dgm:cxn modelId="{B699FC29-1041-41D2-81B3-E71236BE1664}" srcId="{0B65035A-3A1F-4ABC-A42B-126CECD036A1}" destId="{B4472A00-CBA0-49B3-80DC-20CE2A19BCDC}" srcOrd="1" destOrd="0" parTransId="{B4DBD0F5-1815-489A-8385-F7FE6EAE0AD2}" sibTransId="{6A36DD27-8555-480B-8005-AD219BC2A957}"/>
    <dgm:cxn modelId="{3A241146-44C0-421C-A16C-2FF556B205D5}" type="presOf" srcId="{566F6AC5-B2A8-4521-A5FE-C356D5B36AD9}" destId="{86B97148-55FF-4C53-9494-5F81AF9FC59A}" srcOrd="0" destOrd="0" presId="urn:microsoft.com/office/officeart/2005/8/layout/orgChart1"/>
    <dgm:cxn modelId="{ACE5D77A-DB69-408C-B641-BE175B1A4FEF}" type="presOf" srcId="{04985C19-C79F-4FE0-AE0A-91AB24AEEF7E}" destId="{0D15F3CB-BB9A-4614-A545-0A826765FB0D}" srcOrd="0" destOrd="0" presId="urn:microsoft.com/office/officeart/2005/8/layout/orgChart1"/>
    <dgm:cxn modelId="{0AF07183-E5DE-4E20-889F-C858C1736C35}" type="presOf" srcId="{0B65035A-3A1F-4ABC-A42B-126CECD036A1}" destId="{70DD2B15-962A-4642-B84E-8B79D3531AE0}" srcOrd="0" destOrd="0" presId="urn:microsoft.com/office/officeart/2005/8/layout/orgChart1"/>
    <dgm:cxn modelId="{5CBD1085-E7D9-4DD6-AB3B-19C5CB518FFE}" srcId="{3E2A1AAA-43BA-44FC-B9CC-8DE13CB5A3FC}" destId="{E8CC7579-FE6F-4F2C-8C61-0CE5FF67B14D}" srcOrd="0" destOrd="0" parTransId="{812DCE61-45A9-4016-BEAF-E0F8CA9EDE2E}" sibTransId="{969CF3EC-7EB8-444D-B12D-8A323D795E9D}"/>
    <dgm:cxn modelId="{7A14F610-D034-48A9-9E09-D9BC518C826A}" type="presOf" srcId="{3E2A1AAA-43BA-44FC-B9CC-8DE13CB5A3FC}" destId="{80B470AE-FDF1-4A93-9ED0-94A3038BE026}" srcOrd="1" destOrd="0" presId="urn:microsoft.com/office/officeart/2005/8/layout/orgChart1"/>
    <dgm:cxn modelId="{51993EC2-BF79-4A83-8960-57D377ABB307}" type="presOf" srcId="{E8CC7579-FE6F-4F2C-8C61-0CE5FF67B14D}" destId="{E8DEC27D-03F7-4E1E-8893-21AE5541CDE8}" srcOrd="1" destOrd="0" presId="urn:microsoft.com/office/officeart/2005/8/layout/orgChart1"/>
    <dgm:cxn modelId="{7F911195-223E-4ECC-893A-2E044B93C1BC}" type="presOf" srcId="{B4DBD0F5-1815-489A-8385-F7FE6EAE0AD2}" destId="{A08AEEA4-DEF6-431E-8651-13CA3BEB9D3C}" srcOrd="0" destOrd="0" presId="urn:microsoft.com/office/officeart/2005/8/layout/orgChart1"/>
    <dgm:cxn modelId="{643B038B-CBBE-43B4-BA29-E9B21866F951}" type="presOf" srcId="{812DCE61-45A9-4016-BEAF-E0F8CA9EDE2E}" destId="{F986374D-A27A-46F8-A67C-88D6400F4ACD}" srcOrd="0" destOrd="0" presId="urn:microsoft.com/office/officeart/2005/8/layout/orgChart1"/>
    <dgm:cxn modelId="{E7F90A80-730D-4194-807B-60CF4F8AE518}" type="presOf" srcId="{E14EFAEE-E029-493F-A488-4AD415EDB2C7}" destId="{C6785846-309B-445A-A9F8-615C83720C20}" srcOrd="1" destOrd="0" presId="urn:microsoft.com/office/officeart/2005/8/layout/orgChart1"/>
    <dgm:cxn modelId="{F2E8F58F-F091-41AF-9910-BACE273B23A9}" type="presOf" srcId="{0B65035A-3A1F-4ABC-A42B-126CECD036A1}" destId="{794FE679-C66A-4508-A24D-A962F34C1F99}" srcOrd="1" destOrd="0" presId="urn:microsoft.com/office/officeart/2005/8/layout/orgChart1"/>
    <dgm:cxn modelId="{13A67226-B4EC-40F5-9A34-53F52F10B293}" type="presOf" srcId="{E8CC7579-FE6F-4F2C-8C61-0CE5FF67B14D}" destId="{ACE84DD8-1D2F-4B63-85FE-6857E838E65A}" srcOrd="0" destOrd="0" presId="urn:microsoft.com/office/officeart/2005/8/layout/orgChart1"/>
    <dgm:cxn modelId="{14ED2BA3-0ED2-4AB5-AB55-5540C878DA83}" type="presOf" srcId="{3E2A1AAA-43BA-44FC-B9CC-8DE13CB5A3FC}" destId="{451C46AD-787D-4FB1-81A8-19C07EAA6AFE}" srcOrd="0" destOrd="0" presId="urn:microsoft.com/office/officeart/2005/8/layout/orgChart1"/>
    <dgm:cxn modelId="{5AAC03E3-650A-4626-92AC-352A999DB46D}" type="presParOf" srcId="{86B97148-55FF-4C53-9494-5F81AF9FC59A}" destId="{80B498EB-FF44-4CA5-B641-6DB6818B19F7}" srcOrd="0" destOrd="0" presId="urn:microsoft.com/office/officeart/2005/8/layout/orgChart1"/>
    <dgm:cxn modelId="{9FD00C0A-2598-445D-9880-0101F620CCE7}" type="presParOf" srcId="{80B498EB-FF44-4CA5-B641-6DB6818B19F7}" destId="{1F7B81E3-9933-49DA-8265-45D2D4C322DC}" srcOrd="0" destOrd="0" presId="urn:microsoft.com/office/officeart/2005/8/layout/orgChart1"/>
    <dgm:cxn modelId="{A510FF37-F462-4310-BDCB-D688DF414C14}" type="presParOf" srcId="{1F7B81E3-9933-49DA-8265-45D2D4C322DC}" destId="{70DD2B15-962A-4642-B84E-8B79D3531AE0}" srcOrd="0" destOrd="0" presId="urn:microsoft.com/office/officeart/2005/8/layout/orgChart1"/>
    <dgm:cxn modelId="{36D66788-31BC-4D63-9CB7-B28D038D46A5}" type="presParOf" srcId="{1F7B81E3-9933-49DA-8265-45D2D4C322DC}" destId="{794FE679-C66A-4508-A24D-A962F34C1F99}" srcOrd="1" destOrd="0" presId="urn:microsoft.com/office/officeart/2005/8/layout/orgChart1"/>
    <dgm:cxn modelId="{A445D6E7-C011-44B7-BE60-3BD42C6AED97}" type="presParOf" srcId="{80B498EB-FF44-4CA5-B641-6DB6818B19F7}" destId="{3C72A862-5D83-42F8-900F-7E3281A36A7D}" srcOrd="1" destOrd="0" presId="urn:microsoft.com/office/officeart/2005/8/layout/orgChart1"/>
    <dgm:cxn modelId="{1B6F8055-EDBB-4A2A-9572-EFE6C603D504}" type="presParOf" srcId="{3C72A862-5D83-42F8-900F-7E3281A36A7D}" destId="{02766BAD-B320-4AB4-BEE5-1EE0B885846E}" srcOrd="0" destOrd="0" presId="urn:microsoft.com/office/officeart/2005/8/layout/orgChart1"/>
    <dgm:cxn modelId="{3F9F5CF2-74EE-42B8-B701-147459A4EC2C}" type="presParOf" srcId="{3C72A862-5D83-42F8-900F-7E3281A36A7D}" destId="{9AA4F854-55F5-4B22-8827-3985A9AB2489}" srcOrd="1" destOrd="0" presId="urn:microsoft.com/office/officeart/2005/8/layout/orgChart1"/>
    <dgm:cxn modelId="{8545FAC9-E3EE-4420-97A5-D2D8001F0040}" type="presParOf" srcId="{9AA4F854-55F5-4B22-8827-3985A9AB2489}" destId="{FA87EB2B-118D-4EDB-98CF-736DB6578535}" srcOrd="0" destOrd="0" presId="urn:microsoft.com/office/officeart/2005/8/layout/orgChart1"/>
    <dgm:cxn modelId="{D317A34B-CE82-4C81-94C4-872C0BAC21E9}" type="presParOf" srcId="{FA87EB2B-118D-4EDB-98CF-736DB6578535}" destId="{451C46AD-787D-4FB1-81A8-19C07EAA6AFE}" srcOrd="0" destOrd="0" presId="urn:microsoft.com/office/officeart/2005/8/layout/orgChart1"/>
    <dgm:cxn modelId="{F1510680-70E6-4A07-92F4-3C1DF6C000BB}" type="presParOf" srcId="{FA87EB2B-118D-4EDB-98CF-736DB6578535}" destId="{80B470AE-FDF1-4A93-9ED0-94A3038BE026}" srcOrd="1" destOrd="0" presId="urn:microsoft.com/office/officeart/2005/8/layout/orgChart1"/>
    <dgm:cxn modelId="{F3D048F3-ED68-4620-924A-D8B3E11B373A}" type="presParOf" srcId="{9AA4F854-55F5-4B22-8827-3985A9AB2489}" destId="{C25261D3-AF73-4E97-A46B-92BAB01D6C89}" srcOrd="1" destOrd="0" presId="urn:microsoft.com/office/officeart/2005/8/layout/orgChart1"/>
    <dgm:cxn modelId="{0E333849-FE7D-4ED1-BB21-C9A67473A85E}" type="presParOf" srcId="{C25261D3-AF73-4E97-A46B-92BAB01D6C89}" destId="{F986374D-A27A-46F8-A67C-88D6400F4ACD}" srcOrd="0" destOrd="0" presId="urn:microsoft.com/office/officeart/2005/8/layout/orgChart1"/>
    <dgm:cxn modelId="{25BA83EF-1E6A-41A6-B371-1D548B1F339D}" type="presParOf" srcId="{C25261D3-AF73-4E97-A46B-92BAB01D6C89}" destId="{96316247-8741-4B4F-96ED-FB922B8A1D29}" srcOrd="1" destOrd="0" presId="urn:microsoft.com/office/officeart/2005/8/layout/orgChart1"/>
    <dgm:cxn modelId="{73C4C736-AEE8-4D32-A4DA-E6DB70B7DF50}" type="presParOf" srcId="{96316247-8741-4B4F-96ED-FB922B8A1D29}" destId="{F98EF9DE-8E73-45B6-90C4-9DE1939FEC13}" srcOrd="0" destOrd="0" presId="urn:microsoft.com/office/officeart/2005/8/layout/orgChart1"/>
    <dgm:cxn modelId="{192D1823-4B03-487E-91CC-CC8F5F2C8006}" type="presParOf" srcId="{F98EF9DE-8E73-45B6-90C4-9DE1939FEC13}" destId="{ACE84DD8-1D2F-4B63-85FE-6857E838E65A}" srcOrd="0" destOrd="0" presId="urn:microsoft.com/office/officeart/2005/8/layout/orgChart1"/>
    <dgm:cxn modelId="{728DAC41-6D25-4674-A98E-B7E747FE4A34}" type="presParOf" srcId="{F98EF9DE-8E73-45B6-90C4-9DE1939FEC13}" destId="{E8DEC27D-03F7-4E1E-8893-21AE5541CDE8}" srcOrd="1" destOrd="0" presId="urn:microsoft.com/office/officeart/2005/8/layout/orgChart1"/>
    <dgm:cxn modelId="{BC0B21B7-B4D4-4440-802D-916EE2069D2B}" type="presParOf" srcId="{96316247-8741-4B4F-96ED-FB922B8A1D29}" destId="{E066A9AF-126B-4065-9015-A0205DDDCFC9}" srcOrd="1" destOrd="0" presId="urn:microsoft.com/office/officeart/2005/8/layout/orgChart1"/>
    <dgm:cxn modelId="{0DA105F7-9F3D-4708-B236-9ADE4A550888}" type="presParOf" srcId="{96316247-8741-4B4F-96ED-FB922B8A1D29}" destId="{563CFF95-AA3D-4DB1-AE04-3017AC383915}" srcOrd="2" destOrd="0" presId="urn:microsoft.com/office/officeart/2005/8/layout/orgChart1"/>
    <dgm:cxn modelId="{358593BC-7E06-4956-A6F3-7084985BD8C8}" type="presParOf" srcId="{9AA4F854-55F5-4B22-8827-3985A9AB2489}" destId="{ECA850ED-848A-4E46-84EE-4141B4864AE3}" srcOrd="2" destOrd="0" presId="urn:microsoft.com/office/officeart/2005/8/layout/orgChart1"/>
    <dgm:cxn modelId="{6B23F49C-8B71-40C9-9AF1-6446B3F7EAB1}" type="presParOf" srcId="{3C72A862-5D83-42F8-900F-7E3281A36A7D}" destId="{A08AEEA4-DEF6-431E-8651-13CA3BEB9D3C}" srcOrd="2" destOrd="0" presId="urn:microsoft.com/office/officeart/2005/8/layout/orgChart1"/>
    <dgm:cxn modelId="{160E7168-C6CE-4E72-9D36-BE294311F501}" type="presParOf" srcId="{3C72A862-5D83-42F8-900F-7E3281A36A7D}" destId="{A46DB41C-20B0-4543-B3B2-46D19CDDEC7C}" srcOrd="3" destOrd="0" presId="urn:microsoft.com/office/officeart/2005/8/layout/orgChart1"/>
    <dgm:cxn modelId="{63563919-6B9E-47F8-9E13-1AA52014EF00}" type="presParOf" srcId="{A46DB41C-20B0-4543-B3B2-46D19CDDEC7C}" destId="{9D7D08D1-862B-4382-8B4D-4A10323423A5}" srcOrd="0" destOrd="0" presId="urn:microsoft.com/office/officeart/2005/8/layout/orgChart1"/>
    <dgm:cxn modelId="{9DB1CE03-2BD8-473A-AC57-404284D444F4}" type="presParOf" srcId="{9D7D08D1-862B-4382-8B4D-4A10323423A5}" destId="{7962DD09-A581-4AA4-9BD5-F4B032534EE1}" srcOrd="0" destOrd="0" presId="urn:microsoft.com/office/officeart/2005/8/layout/orgChart1"/>
    <dgm:cxn modelId="{0F295714-FEC0-48A1-81AB-82D08807DCAC}" type="presParOf" srcId="{9D7D08D1-862B-4382-8B4D-4A10323423A5}" destId="{F7158726-C7DB-4CEA-BD43-AA259E549E27}" srcOrd="1" destOrd="0" presId="urn:microsoft.com/office/officeart/2005/8/layout/orgChart1"/>
    <dgm:cxn modelId="{F83D8239-AE6D-46D2-89EB-F2E3F5FDE457}" type="presParOf" srcId="{A46DB41C-20B0-4543-B3B2-46D19CDDEC7C}" destId="{2FD7E00E-834E-4891-AFBB-140BA952E113}" srcOrd="1" destOrd="0" presId="urn:microsoft.com/office/officeart/2005/8/layout/orgChart1"/>
    <dgm:cxn modelId="{F776D112-2B98-45A6-85FE-10B97561C464}" type="presParOf" srcId="{2FD7E00E-834E-4891-AFBB-140BA952E113}" destId="{0D15F3CB-BB9A-4614-A545-0A826765FB0D}" srcOrd="0" destOrd="0" presId="urn:microsoft.com/office/officeart/2005/8/layout/orgChart1"/>
    <dgm:cxn modelId="{86939F28-F4BC-4240-978A-5DCF5C381DDC}" type="presParOf" srcId="{2FD7E00E-834E-4891-AFBB-140BA952E113}" destId="{1548AD85-A7A6-44D6-94CA-4C5457D0DC02}" srcOrd="1" destOrd="0" presId="urn:microsoft.com/office/officeart/2005/8/layout/orgChart1"/>
    <dgm:cxn modelId="{9A062CEA-2B31-49EF-868A-FCF1A4C4276A}" type="presParOf" srcId="{1548AD85-A7A6-44D6-94CA-4C5457D0DC02}" destId="{6A384520-C9E5-4A9B-B8D2-AFA5F05BA6CF}" srcOrd="0" destOrd="0" presId="urn:microsoft.com/office/officeart/2005/8/layout/orgChart1"/>
    <dgm:cxn modelId="{1BD67C83-27E2-47BA-A110-9EC296E2D007}" type="presParOf" srcId="{6A384520-C9E5-4A9B-B8D2-AFA5F05BA6CF}" destId="{6D755762-3B74-44C4-9100-6C9D33030169}" srcOrd="0" destOrd="0" presId="urn:microsoft.com/office/officeart/2005/8/layout/orgChart1"/>
    <dgm:cxn modelId="{A357F3C3-2C30-4EA2-A12A-6BFF98E5F4B8}" type="presParOf" srcId="{6A384520-C9E5-4A9B-B8D2-AFA5F05BA6CF}" destId="{C6785846-309B-445A-A9F8-615C83720C20}" srcOrd="1" destOrd="0" presId="urn:microsoft.com/office/officeart/2005/8/layout/orgChart1"/>
    <dgm:cxn modelId="{3B458C1B-4AB7-438E-B617-AE9DF137D37A}" type="presParOf" srcId="{1548AD85-A7A6-44D6-94CA-4C5457D0DC02}" destId="{EC7BA7D6-C641-4898-A80B-778C957BF906}" srcOrd="1" destOrd="0" presId="urn:microsoft.com/office/officeart/2005/8/layout/orgChart1"/>
    <dgm:cxn modelId="{AF0B5758-5305-4634-8A00-7367B0DC63FB}" type="presParOf" srcId="{1548AD85-A7A6-44D6-94CA-4C5457D0DC02}" destId="{CAD2DAB6-B9EE-4A25-A216-DA2FFF6AC9A4}" srcOrd="2" destOrd="0" presId="urn:microsoft.com/office/officeart/2005/8/layout/orgChart1"/>
    <dgm:cxn modelId="{FAAC0179-EAA8-43BA-8EBB-9807E1281264}" type="presParOf" srcId="{A46DB41C-20B0-4543-B3B2-46D19CDDEC7C}" destId="{37093D1F-C6C0-4493-B440-0F072B5F05E8}" srcOrd="2" destOrd="0" presId="urn:microsoft.com/office/officeart/2005/8/layout/orgChart1"/>
    <dgm:cxn modelId="{313D097C-4FAF-47B5-B85B-29AEB96D5722}" type="presParOf" srcId="{80B498EB-FF44-4CA5-B641-6DB6818B19F7}" destId="{D224F74E-CED4-4EA5-B0F1-709BE93E540E}"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A73668D-FED9-4A4C-8C15-D9625264AE55}"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s-CR"/>
        </a:p>
      </dgm:t>
    </dgm:pt>
    <dgm:pt modelId="{7A9322FE-009D-4BC5-B373-788728E0A4A9}">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CR" sz="3200" dirty="0" smtClean="0">
              <a:latin typeface="Arial" pitchFamily="34" charset="0"/>
              <a:cs typeface="Arial" pitchFamily="34" charset="0"/>
            </a:rPr>
            <a:t>Orientado a seleccionar de la mejor oferta.</a:t>
          </a:r>
          <a:endParaRPr lang="es-CR" sz="3200" dirty="0">
            <a:latin typeface="Arial" pitchFamily="34" charset="0"/>
            <a:cs typeface="Arial" pitchFamily="34" charset="0"/>
          </a:endParaRPr>
        </a:p>
      </dgm:t>
    </dgm:pt>
    <dgm:pt modelId="{C037F71C-6A51-4A14-910B-E5689758FE8A}" type="parTrans" cxnId="{CCF5EB90-108A-44C8-BE85-8318C79E2DF3}">
      <dgm:prSet/>
      <dgm:spPr/>
      <dgm:t>
        <a:bodyPr/>
        <a:lstStyle/>
        <a:p>
          <a:endParaRPr lang="es-CR"/>
        </a:p>
      </dgm:t>
    </dgm:pt>
    <dgm:pt modelId="{86DE4302-428C-4C3B-A499-A2999464BD10}" type="sibTrans" cxnId="{CCF5EB90-108A-44C8-BE85-8318C79E2DF3}">
      <dgm:prSet/>
      <dgm:spPr/>
      <dgm:t>
        <a:bodyPr/>
        <a:lstStyle/>
        <a:p>
          <a:endParaRPr lang="es-CR"/>
        </a:p>
      </dgm:t>
    </dgm:pt>
    <dgm:pt modelId="{15CBDA28-066C-4727-95AD-27CA4013C9FC}">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CR" sz="3200" dirty="0" smtClean="0">
              <a:latin typeface="Arial" pitchFamily="34" charset="0"/>
              <a:cs typeface="Arial" pitchFamily="34" charset="0"/>
            </a:rPr>
            <a:t>Otros aspectos diferentes al precio deben motivarse de acuerdo al objeto. </a:t>
          </a:r>
          <a:endParaRPr lang="es-CR" sz="3200" dirty="0">
            <a:latin typeface="Arial" pitchFamily="34" charset="0"/>
            <a:cs typeface="Arial" pitchFamily="34" charset="0"/>
          </a:endParaRPr>
        </a:p>
      </dgm:t>
    </dgm:pt>
    <dgm:pt modelId="{8FC0E9CA-2E70-4C2F-A9A2-FAE304DEA376}" type="parTrans" cxnId="{AFC8E6FC-B200-4C35-BE7F-E58416B52C0F}">
      <dgm:prSet/>
      <dgm:spPr/>
      <dgm:t>
        <a:bodyPr/>
        <a:lstStyle/>
        <a:p>
          <a:endParaRPr lang="es-CR"/>
        </a:p>
      </dgm:t>
    </dgm:pt>
    <dgm:pt modelId="{D48B4867-5DA7-4013-8B6A-1E689BAB0AE3}" type="sibTrans" cxnId="{AFC8E6FC-B200-4C35-BE7F-E58416B52C0F}">
      <dgm:prSet/>
      <dgm:spPr/>
      <dgm:t>
        <a:bodyPr/>
        <a:lstStyle/>
        <a:p>
          <a:endParaRPr lang="es-CR"/>
        </a:p>
      </dgm:t>
    </dgm:pt>
    <dgm:pt modelId="{65CB7C06-70BE-4592-B4E6-0A42EADF9C13}">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CR" sz="3200" dirty="0" smtClean="0">
              <a:latin typeface="Arial" pitchFamily="34" charset="0"/>
              <a:cs typeface="Arial" pitchFamily="34" charset="0"/>
            </a:rPr>
            <a:t>No pueden incorporarse requisitos de admisibilidad.</a:t>
          </a:r>
          <a:endParaRPr lang="es-CR" sz="3200" dirty="0">
            <a:latin typeface="Arial" pitchFamily="34" charset="0"/>
            <a:cs typeface="Arial" pitchFamily="34" charset="0"/>
          </a:endParaRPr>
        </a:p>
      </dgm:t>
    </dgm:pt>
    <dgm:pt modelId="{D87CE13B-8DAE-4D2E-881B-A5F07A7C3893}" type="parTrans" cxnId="{B4FCFF3F-9BE8-4FAF-BE8C-05F4122F30AE}">
      <dgm:prSet/>
      <dgm:spPr/>
      <dgm:t>
        <a:bodyPr/>
        <a:lstStyle/>
        <a:p>
          <a:endParaRPr lang="es-CR"/>
        </a:p>
      </dgm:t>
    </dgm:pt>
    <dgm:pt modelId="{3BFBCD8E-4BAB-432A-A273-859237284E0A}" type="sibTrans" cxnId="{B4FCFF3F-9BE8-4FAF-BE8C-05F4122F30AE}">
      <dgm:prSet/>
      <dgm:spPr/>
      <dgm:t>
        <a:bodyPr/>
        <a:lstStyle/>
        <a:p>
          <a:endParaRPr lang="es-CR"/>
        </a:p>
      </dgm:t>
    </dgm:pt>
    <dgm:pt modelId="{1FEAEAB0-60F6-45B1-ADAA-EFF0FD9AFCF4}">
      <dgm:prSet custT="1"/>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CR" sz="3200" dirty="0" smtClean="0">
              <a:latin typeface="Arial" pitchFamily="34" charset="0"/>
              <a:cs typeface="Arial" pitchFamily="34" charset="0"/>
            </a:rPr>
            <a:t>Ventajas comparativas.</a:t>
          </a:r>
          <a:endParaRPr lang="es-CR" sz="3200" dirty="0">
            <a:latin typeface="Arial" pitchFamily="34" charset="0"/>
            <a:cs typeface="Arial" pitchFamily="34" charset="0"/>
          </a:endParaRPr>
        </a:p>
      </dgm:t>
    </dgm:pt>
    <dgm:pt modelId="{327D5218-0E35-40C2-B2CB-AFCDBE090F08}" type="parTrans" cxnId="{4C1EBC8C-765E-4A96-B6EA-A25AC63467CC}">
      <dgm:prSet/>
      <dgm:spPr/>
      <dgm:t>
        <a:bodyPr/>
        <a:lstStyle/>
        <a:p>
          <a:endParaRPr lang="es-CR"/>
        </a:p>
      </dgm:t>
    </dgm:pt>
    <dgm:pt modelId="{A0918B25-E37A-488D-965A-7AE345FA5F60}" type="sibTrans" cxnId="{4C1EBC8C-765E-4A96-B6EA-A25AC63467CC}">
      <dgm:prSet/>
      <dgm:spPr/>
      <dgm:t>
        <a:bodyPr/>
        <a:lstStyle/>
        <a:p>
          <a:endParaRPr lang="es-CR"/>
        </a:p>
      </dgm:t>
    </dgm:pt>
    <dgm:pt modelId="{D3E94703-B6B4-417A-9EFD-56D7B3F699F1}" type="pres">
      <dgm:prSet presAssocID="{2A73668D-FED9-4A4C-8C15-D9625264AE55}" presName="linear" presStyleCnt="0">
        <dgm:presLayoutVars>
          <dgm:animLvl val="lvl"/>
          <dgm:resizeHandles val="exact"/>
        </dgm:presLayoutVars>
      </dgm:prSet>
      <dgm:spPr/>
      <dgm:t>
        <a:bodyPr/>
        <a:lstStyle/>
        <a:p>
          <a:endParaRPr lang="es-CR"/>
        </a:p>
      </dgm:t>
    </dgm:pt>
    <dgm:pt modelId="{7F5956DB-4D69-4836-8D7C-8EBCC220B417}" type="pres">
      <dgm:prSet presAssocID="{7A9322FE-009D-4BC5-B373-788728E0A4A9}" presName="parentText" presStyleLbl="node1" presStyleIdx="0" presStyleCnt="4" custLinFactNeighborX="-3694" custLinFactNeighborY="-5553">
        <dgm:presLayoutVars>
          <dgm:chMax val="0"/>
          <dgm:bulletEnabled val="1"/>
        </dgm:presLayoutVars>
      </dgm:prSet>
      <dgm:spPr/>
      <dgm:t>
        <a:bodyPr/>
        <a:lstStyle/>
        <a:p>
          <a:endParaRPr lang="es-CR"/>
        </a:p>
      </dgm:t>
    </dgm:pt>
    <dgm:pt modelId="{3AA883A8-2BDF-4335-87A4-504AEBA5AA80}" type="pres">
      <dgm:prSet presAssocID="{86DE4302-428C-4C3B-A499-A2999464BD10}" presName="spacer" presStyleCnt="0"/>
      <dgm:spPr/>
    </dgm:pt>
    <dgm:pt modelId="{25F8B32D-8186-460E-89BC-FE1EAD07DE6F}" type="pres">
      <dgm:prSet presAssocID="{15CBDA28-066C-4727-95AD-27CA4013C9FC}" presName="parentText" presStyleLbl="node1" presStyleIdx="1" presStyleCnt="4">
        <dgm:presLayoutVars>
          <dgm:chMax val="0"/>
          <dgm:bulletEnabled val="1"/>
        </dgm:presLayoutVars>
      </dgm:prSet>
      <dgm:spPr/>
      <dgm:t>
        <a:bodyPr/>
        <a:lstStyle/>
        <a:p>
          <a:endParaRPr lang="es-CR"/>
        </a:p>
      </dgm:t>
    </dgm:pt>
    <dgm:pt modelId="{80585FF4-C36B-4BCD-BAD1-07A734E248E3}" type="pres">
      <dgm:prSet presAssocID="{D48B4867-5DA7-4013-8B6A-1E689BAB0AE3}" presName="spacer" presStyleCnt="0"/>
      <dgm:spPr/>
    </dgm:pt>
    <dgm:pt modelId="{ACED8D63-2B66-457F-8C10-223187961F91}" type="pres">
      <dgm:prSet presAssocID="{65CB7C06-70BE-4592-B4E6-0A42EADF9C13}" presName="parentText" presStyleLbl="node1" presStyleIdx="2" presStyleCnt="4">
        <dgm:presLayoutVars>
          <dgm:chMax val="0"/>
          <dgm:bulletEnabled val="1"/>
        </dgm:presLayoutVars>
      </dgm:prSet>
      <dgm:spPr/>
      <dgm:t>
        <a:bodyPr/>
        <a:lstStyle/>
        <a:p>
          <a:endParaRPr lang="es-CR"/>
        </a:p>
      </dgm:t>
    </dgm:pt>
    <dgm:pt modelId="{D948F224-4DE8-45E6-9521-1C7FEC4446FE}" type="pres">
      <dgm:prSet presAssocID="{3BFBCD8E-4BAB-432A-A273-859237284E0A}" presName="spacer" presStyleCnt="0"/>
      <dgm:spPr/>
    </dgm:pt>
    <dgm:pt modelId="{DDC4554E-2C79-429F-A0F1-8C8190077453}" type="pres">
      <dgm:prSet presAssocID="{1FEAEAB0-60F6-45B1-ADAA-EFF0FD9AFCF4}" presName="parentText" presStyleLbl="node1" presStyleIdx="3" presStyleCnt="4">
        <dgm:presLayoutVars>
          <dgm:chMax val="0"/>
          <dgm:bulletEnabled val="1"/>
        </dgm:presLayoutVars>
      </dgm:prSet>
      <dgm:spPr/>
      <dgm:t>
        <a:bodyPr/>
        <a:lstStyle/>
        <a:p>
          <a:endParaRPr lang="es-CR"/>
        </a:p>
      </dgm:t>
    </dgm:pt>
  </dgm:ptLst>
  <dgm:cxnLst>
    <dgm:cxn modelId="{70CD970E-F33C-4403-A4E1-6F4B37D751E1}" type="presOf" srcId="{15CBDA28-066C-4727-95AD-27CA4013C9FC}" destId="{25F8B32D-8186-460E-89BC-FE1EAD07DE6F}" srcOrd="0" destOrd="0" presId="urn:microsoft.com/office/officeart/2005/8/layout/vList2"/>
    <dgm:cxn modelId="{CCF5EB90-108A-44C8-BE85-8318C79E2DF3}" srcId="{2A73668D-FED9-4A4C-8C15-D9625264AE55}" destId="{7A9322FE-009D-4BC5-B373-788728E0A4A9}" srcOrd="0" destOrd="0" parTransId="{C037F71C-6A51-4A14-910B-E5689758FE8A}" sibTransId="{86DE4302-428C-4C3B-A499-A2999464BD10}"/>
    <dgm:cxn modelId="{5BDADBC7-BA58-45E3-BE58-4F74D6D6992D}" type="presOf" srcId="{7A9322FE-009D-4BC5-B373-788728E0A4A9}" destId="{7F5956DB-4D69-4836-8D7C-8EBCC220B417}" srcOrd="0" destOrd="0" presId="urn:microsoft.com/office/officeart/2005/8/layout/vList2"/>
    <dgm:cxn modelId="{4C1EBC8C-765E-4A96-B6EA-A25AC63467CC}" srcId="{2A73668D-FED9-4A4C-8C15-D9625264AE55}" destId="{1FEAEAB0-60F6-45B1-ADAA-EFF0FD9AFCF4}" srcOrd="3" destOrd="0" parTransId="{327D5218-0E35-40C2-B2CB-AFCDBE090F08}" sibTransId="{A0918B25-E37A-488D-965A-7AE345FA5F60}"/>
    <dgm:cxn modelId="{485DAC05-B5F4-439A-943E-A8BC745841D8}" type="presOf" srcId="{65CB7C06-70BE-4592-B4E6-0A42EADF9C13}" destId="{ACED8D63-2B66-457F-8C10-223187961F91}" srcOrd="0" destOrd="0" presId="urn:microsoft.com/office/officeart/2005/8/layout/vList2"/>
    <dgm:cxn modelId="{7A21CB17-A613-4061-A20C-C6001F2F3311}" type="presOf" srcId="{2A73668D-FED9-4A4C-8C15-D9625264AE55}" destId="{D3E94703-B6B4-417A-9EFD-56D7B3F699F1}" srcOrd="0" destOrd="0" presId="urn:microsoft.com/office/officeart/2005/8/layout/vList2"/>
    <dgm:cxn modelId="{AFC8E6FC-B200-4C35-BE7F-E58416B52C0F}" srcId="{2A73668D-FED9-4A4C-8C15-D9625264AE55}" destId="{15CBDA28-066C-4727-95AD-27CA4013C9FC}" srcOrd="1" destOrd="0" parTransId="{8FC0E9CA-2E70-4C2F-A9A2-FAE304DEA376}" sibTransId="{D48B4867-5DA7-4013-8B6A-1E689BAB0AE3}"/>
    <dgm:cxn modelId="{98AB5A9C-E565-4FD0-B2D3-1FC1BD1D02E7}" type="presOf" srcId="{1FEAEAB0-60F6-45B1-ADAA-EFF0FD9AFCF4}" destId="{DDC4554E-2C79-429F-A0F1-8C8190077453}" srcOrd="0" destOrd="0" presId="urn:microsoft.com/office/officeart/2005/8/layout/vList2"/>
    <dgm:cxn modelId="{B4FCFF3F-9BE8-4FAF-BE8C-05F4122F30AE}" srcId="{2A73668D-FED9-4A4C-8C15-D9625264AE55}" destId="{65CB7C06-70BE-4592-B4E6-0A42EADF9C13}" srcOrd="2" destOrd="0" parTransId="{D87CE13B-8DAE-4D2E-881B-A5F07A7C3893}" sibTransId="{3BFBCD8E-4BAB-432A-A273-859237284E0A}"/>
    <dgm:cxn modelId="{D9889424-FFE0-4D26-98FB-4A38ED229CE3}" type="presParOf" srcId="{D3E94703-B6B4-417A-9EFD-56D7B3F699F1}" destId="{7F5956DB-4D69-4836-8D7C-8EBCC220B417}" srcOrd="0" destOrd="0" presId="urn:microsoft.com/office/officeart/2005/8/layout/vList2"/>
    <dgm:cxn modelId="{8F2B98F8-3B74-4B0F-BC18-1E8F56E927A0}" type="presParOf" srcId="{D3E94703-B6B4-417A-9EFD-56D7B3F699F1}" destId="{3AA883A8-2BDF-4335-87A4-504AEBA5AA80}" srcOrd="1" destOrd="0" presId="urn:microsoft.com/office/officeart/2005/8/layout/vList2"/>
    <dgm:cxn modelId="{0A53CD11-1BCE-4E75-8998-55FC8FD47FFC}" type="presParOf" srcId="{D3E94703-B6B4-417A-9EFD-56D7B3F699F1}" destId="{25F8B32D-8186-460E-89BC-FE1EAD07DE6F}" srcOrd="2" destOrd="0" presId="urn:microsoft.com/office/officeart/2005/8/layout/vList2"/>
    <dgm:cxn modelId="{BA0EFC78-0E78-4A37-8BA9-416749097E71}" type="presParOf" srcId="{D3E94703-B6B4-417A-9EFD-56D7B3F699F1}" destId="{80585FF4-C36B-4BCD-BAD1-07A734E248E3}" srcOrd="3" destOrd="0" presId="urn:microsoft.com/office/officeart/2005/8/layout/vList2"/>
    <dgm:cxn modelId="{19127D51-16DA-4934-87D3-33A7C33F7EAA}" type="presParOf" srcId="{D3E94703-B6B4-417A-9EFD-56D7B3F699F1}" destId="{ACED8D63-2B66-457F-8C10-223187961F91}" srcOrd="4" destOrd="0" presId="urn:microsoft.com/office/officeart/2005/8/layout/vList2"/>
    <dgm:cxn modelId="{F3BE7586-0A99-41BA-840E-9AF1046F7928}" type="presParOf" srcId="{D3E94703-B6B4-417A-9EFD-56D7B3F699F1}" destId="{D948F224-4DE8-45E6-9521-1C7FEC4446FE}" srcOrd="5" destOrd="0" presId="urn:microsoft.com/office/officeart/2005/8/layout/vList2"/>
    <dgm:cxn modelId="{E55775DC-0867-4664-9C84-53E695FECFC5}" type="presParOf" srcId="{D3E94703-B6B4-417A-9EFD-56D7B3F699F1}" destId="{DDC4554E-2C79-429F-A0F1-8C8190077453}" srcOrd="6"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B3B8288-80BD-4437-9649-6EB16419DF6F}" type="doc">
      <dgm:prSet loTypeId="urn:microsoft.com/office/officeart/2005/8/layout/vList5" loCatId="list" qsTypeId="urn:microsoft.com/office/officeart/2005/8/quickstyle/3d1" qsCatId="3D" csTypeId="urn:microsoft.com/office/officeart/2005/8/colors/colorful2" csCatId="colorful" phldr="1"/>
      <dgm:spPr/>
      <dgm:t>
        <a:bodyPr/>
        <a:lstStyle/>
        <a:p>
          <a:endParaRPr lang="es-CR"/>
        </a:p>
      </dgm:t>
    </dgm:pt>
    <dgm:pt modelId="{6C1C2921-5E0E-425A-B4C5-89385180A11B}">
      <dgm:prSet/>
      <dgm:spPr/>
      <dgm:t>
        <a:bodyPr/>
        <a:lstStyle/>
        <a:p>
          <a:pPr rtl="0"/>
          <a:r>
            <a:rPr lang="es-CR" b="1" dirty="0" smtClean="0"/>
            <a:t>Experiencia es ponderable</a:t>
          </a:r>
          <a:endParaRPr lang="es-CR" dirty="0"/>
        </a:p>
      </dgm:t>
    </dgm:pt>
    <dgm:pt modelId="{B3C96155-B6B6-47EA-906B-42EF8B44A507}" type="parTrans" cxnId="{F589DDB9-1334-4BEC-8543-77BA44981E56}">
      <dgm:prSet/>
      <dgm:spPr/>
      <dgm:t>
        <a:bodyPr/>
        <a:lstStyle/>
        <a:p>
          <a:endParaRPr lang="es-CR"/>
        </a:p>
      </dgm:t>
    </dgm:pt>
    <dgm:pt modelId="{B5BE6D29-FC9E-4C27-9B4E-94710ED489DB}" type="sibTrans" cxnId="{F589DDB9-1334-4BEC-8543-77BA44981E56}">
      <dgm:prSet/>
      <dgm:spPr/>
      <dgm:t>
        <a:bodyPr/>
        <a:lstStyle/>
        <a:p>
          <a:endParaRPr lang="es-CR"/>
        </a:p>
      </dgm:t>
    </dgm:pt>
    <dgm:pt modelId="{4649C774-1977-4D80-AB72-02EF6C2B80F2}">
      <dgm:prSet custT="1"/>
      <dgm:spPr/>
      <dgm:t>
        <a:bodyPr/>
        <a:lstStyle/>
        <a:p>
          <a:pPr rtl="0"/>
          <a:r>
            <a:rPr lang="es-CR" sz="3200" b="1" dirty="0" smtClean="0">
              <a:latin typeface="Arial" pitchFamily="34" charset="0"/>
              <a:cs typeface="Arial" pitchFamily="34" charset="0"/>
            </a:rPr>
            <a:t>La experiencia positiva.</a:t>
          </a:r>
          <a:endParaRPr lang="es-CR" sz="3200" dirty="0">
            <a:latin typeface="Arial" pitchFamily="34" charset="0"/>
            <a:cs typeface="Arial" pitchFamily="34" charset="0"/>
          </a:endParaRPr>
        </a:p>
      </dgm:t>
    </dgm:pt>
    <dgm:pt modelId="{6271AE56-88C2-45BD-8571-2BA529FB4086}" type="parTrans" cxnId="{73B5259B-BB1C-442A-A59C-3CCAAF844F79}">
      <dgm:prSet/>
      <dgm:spPr/>
      <dgm:t>
        <a:bodyPr/>
        <a:lstStyle/>
        <a:p>
          <a:endParaRPr lang="es-CR"/>
        </a:p>
      </dgm:t>
    </dgm:pt>
    <dgm:pt modelId="{77A7BD26-AF3A-4435-B3DF-E3EC6DEB01AC}" type="sibTrans" cxnId="{73B5259B-BB1C-442A-A59C-3CCAAF844F79}">
      <dgm:prSet/>
      <dgm:spPr/>
      <dgm:t>
        <a:bodyPr/>
        <a:lstStyle/>
        <a:p>
          <a:endParaRPr lang="es-CR"/>
        </a:p>
      </dgm:t>
    </dgm:pt>
    <dgm:pt modelId="{F7E5A4CD-E893-4CBB-B127-C9695A204FFA}">
      <dgm:prSet custT="1"/>
      <dgm:spPr/>
      <dgm:t>
        <a:bodyPr/>
        <a:lstStyle/>
        <a:p>
          <a:pPr rtl="0"/>
          <a:r>
            <a:rPr lang="es-CR" sz="3200" b="1" dirty="0" smtClean="0">
              <a:latin typeface="Arial" pitchFamily="34" charset="0"/>
              <a:cs typeface="Arial" pitchFamily="34" charset="0"/>
            </a:rPr>
            <a:t>Cartel define la forma idónea de acreditarla.</a:t>
          </a:r>
          <a:endParaRPr lang="es-CR" sz="3200" dirty="0">
            <a:latin typeface="Arial" pitchFamily="34" charset="0"/>
            <a:cs typeface="Arial" pitchFamily="34" charset="0"/>
          </a:endParaRPr>
        </a:p>
      </dgm:t>
    </dgm:pt>
    <dgm:pt modelId="{C8FF08CB-230A-4833-917E-84D0EEA2DDEF}" type="parTrans" cxnId="{4E9B1B2A-A8FF-4120-AB75-4D2FE7C4E52B}">
      <dgm:prSet/>
      <dgm:spPr/>
      <dgm:t>
        <a:bodyPr/>
        <a:lstStyle/>
        <a:p>
          <a:endParaRPr lang="es-CR"/>
        </a:p>
      </dgm:t>
    </dgm:pt>
    <dgm:pt modelId="{44936044-DFB7-4285-B578-AF7022BEF236}" type="sibTrans" cxnId="{4E9B1B2A-A8FF-4120-AB75-4D2FE7C4E52B}">
      <dgm:prSet/>
      <dgm:spPr/>
      <dgm:t>
        <a:bodyPr/>
        <a:lstStyle/>
        <a:p>
          <a:endParaRPr lang="es-CR"/>
        </a:p>
      </dgm:t>
    </dgm:pt>
    <dgm:pt modelId="{1532AD3D-EEF2-4147-A0E3-BF4F98B3750F}">
      <dgm:prSet custT="1"/>
      <dgm:spPr/>
      <dgm:t>
        <a:bodyPr/>
        <a:lstStyle/>
        <a:p>
          <a:pPr rtl="0"/>
          <a:r>
            <a:rPr lang="es-CR" sz="3200" b="1" dirty="0" smtClean="0">
              <a:latin typeface="Arial" pitchFamily="34" charset="0"/>
              <a:cs typeface="Arial" pitchFamily="34" charset="0"/>
            </a:rPr>
            <a:t>Se acepta la experiencia en el extranjero.</a:t>
          </a:r>
          <a:endParaRPr lang="es-CR" sz="3200" b="1" dirty="0">
            <a:latin typeface="Arial" pitchFamily="34" charset="0"/>
            <a:cs typeface="Arial" pitchFamily="34" charset="0"/>
          </a:endParaRPr>
        </a:p>
      </dgm:t>
    </dgm:pt>
    <dgm:pt modelId="{AE45A6A8-138D-4855-AC4D-09CD32143B33}" type="parTrans" cxnId="{69754D23-5DDE-4281-A3A6-C7D8656689F4}">
      <dgm:prSet/>
      <dgm:spPr/>
      <dgm:t>
        <a:bodyPr/>
        <a:lstStyle/>
        <a:p>
          <a:endParaRPr lang="es-CR"/>
        </a:p>
      </dgm:t>
    </dgm:pt>
    <dgm:pt modelId="{75471A5E-2C36-4EEB-AA0E-6F554FAEB53A}" type="sibTrans" cxnId="{69754D23-5DDE-4281-A3A6-C7D8656689F4}">
      <dgm:prSet/>
      <dgm:spPr/>
      <dgm:t>
        <a:bodyPr/>
        <a:lstStyle/>
        <a:p>
          <a:endParaRPr lang="es-CR"/>
        </a:p>
      </dgm:t>
    </dgm:pt>
    <dgm:pt modelId="{60A5D4E9-CE23-473C-AE10-0AEAB6BDC7FF}" type="pres">
      <dgm:prSet presAssocID="{CB3B8288-80BD-4437-9649-6EB16419DF6F}" presName="Name0" presStyleCnt="0">
        <dgm:presLayoutVars>
          <dgm:dir/>
          <dgm:animLvl val="lvl"/>
          <dgm:resizeHandles val="exact"/>
        </dgm:presLayoutVars>
      </dgm:prSet>
      <dgm:spPr/>
      <dgm:t>
        <a:bodyPr/>
        <a:lstStyle/>
        <a:p>
          <a:endParaRPr lang="es-CR"/>
        </a:p>
      </dgm:t>
    </dgm:pt>
    <dgm:pt modelId="{C4A824BF-18C0-4706-8C78-494403C2C8D0}" type="pres">
      <dgm:prSet presAssocID="{6C1C2921-5E0E-425A-B4C5-89385180A11B}" presName="linNode" presStyleCnt="0"/>
      <dgm:spPr/>
    </dgm:pt>
    <dgm:pt modelId="{E3C88352-4D51-4679-BC4D-72ED2B89B555}" type="pres">
      <dgm:prSet presAssocID="{6C1C2921-5E0E-425A-B4C5-89385180A11B}" presName="parentText" presStyleLbl="node1" presStyleIdx="0" presStyleCnt="1">
        <dgm:presLayoutVars>
          <dgm:chMax val="1"/>
          <dgm:bulletEnabled val="1"/>
        </dgm:presLayoutVars>
      </dgm:prSet>
      <dgm:spPr/>
      <dgm:t>
        <a:bodyPr/>
        <a:lstStyle/>
        <a:p>
          <a:endParaRPr lang="es-CR"/>
        </a:p>
      </dgm:t>
    </dgm:pt>
    <dgm:pt modelId="{6D57CE9C-6834-426B-9E9B-A02F1919864E}" type="pres">
      <dgm:prSet presAssocID="{6C1C2921-5E0E-425A-B4C5-89385180A11B}" presName="descendantText" presStyleLbl="alignAccFollowNode1" presStyleIdx="0" presStyleCnt="1">
        <dgm:presLayoutVars>
          <dgm:bulletEnabled val="1"/>
        </dgm:presLayoutVars>
      </dgm:prSet>
      <dgm:spPr/>
      <dgm:t>
        <a:bodyPr/>
        <a:lstStyle/>
        <a:p>
          <a:endParaRPr lang="es-CR"/>
        </a:p>
      </dgm:t>
    </dgm:pt>
  </dgm:ptLst>
  <dgm:cxnLst>
    <dgm:cxn modelId="{F589DDB9-1334-4BEC-8543-77BA44981E56}" srcId="{CB3B8288-80BD-4437-9649-6EB16419DF6F}" destId="{6C1C2921-5E0E-425A-B4C5-89385180A11B}" srcOrd="0" destOrd="0" parTransId="{B3C96155-B6B6-47EA-906B-42EF8B44A507}" sibTransId="{B5BE6D29-FC9E-4C27-9B4E-94710ED489DB}"/>
    <dgm:cxn modelId="{11A89853-D89D-4BB8-ABCB-CBC34433F5F0}" type="presOf" srcId="{6C1C2921-5E0E-425A-B4C5-89385180A11B}" destId="{E3C88352-4D51-4679-BC4D-72ED2B89B555}" srcOrd="0" destOrd="0" presId="urn:microsoft.com/office/officeart/2005/8/layout/vList5"/>
    <dgm:cxn modelId="{FF264DBA-ED70-44BB-8F8C-B018F392693B}" type="presOf" srcId="{CB3B8288-80BD-4437-9649-6EB16419DF6F}" destId="{60A5D4E9-CE23-473C-AE10-0AEAB6BDC7FF}" srcOrd="0" destOrd="0" presId="urn:microsoft.com/office/officeart/2005/8/layout/vList5"/>
    <dgm:cxn modelId="{73B5259B-BB1C-442A-A59C-3CCAAF844F79}" srcId="{6C1C2921-5E0E-425A-B4C5-89385180A11B}" destId="{4649C774-1977-4D80-AB72-02EF6C2B80F2}" srcOrd="0" destOrd="0" parTransId="{6271AE56-88C2-45BD-8571-2BA529FB4086}" sibTransId="{77A7BD26-AF3A-4435-B3DF-E3EC6DEB01AC}"/>
    <dgm:cxn modelId="{394F40EC-77E1-485B-8F30-9C9B503E5924}" type="presOf" srcId="{4649C774-1977-4D80-AB72-02EF6C2B80F2}" destId="{6D57CE9C-6834-426B-9E9B-A02F1919864E}" srcOrd="0" destOrd="0" presId="urn:microsoft.com/office/officeart/2005/8/layout/vList5"/>
    <dgm:cxn modelId="{7B139F89-227A-4C19-B4DC-0E5E4585797B}" type="presOf" srcId="{1532AD3D-EEF2-4147-A0E3-BF4F98B3750F}" destId="{6D57CE9C-6834-426B-9E9B-A02F1919864E}" srcOrd="0" destOrd="2" presId="urn:microsoft.com/office/officeart/2005/8/layout/vList5"/>
    <dgm:cxn modelId="{4E9B1B2A-A8FF-4120-AB75-4D2FE7C4E52B}" srcId="{6C1C2921-5E0E-425A-B4C5-89385180A11B}" destId="{F7E5A4CD-E893-4CBB-B127-C9695A204FFA}" srcOrd="1" destOrd="0" parTransId="{C8FF08CB-230A-4833-917E-84D0EEA2DDEF}" sibTransId="{44936044-DFB7-4285-B578-AF7022BEF236}"/>
    <dgm:cxn modelId="{69754D23-5DDE-4281-A3A6-C7D8656689F4}" srcId="{6C1C2921-5E0E-425A-B4C5-89385180A11B}" destId="{1532AD3D-EEF2-4147-A0E3-BF4F98B3750F}" srcOrd="2" destOrd="0" parTransId="{AE45A6A8-138D-4855-AC4D-09CD32143B33}" sibTransId="{75471A5E-2C36-4EEB-AA0E-6F554FAEB53A}"/>
    <dgm:cxn modelId="{BDBFD887-E45D-41D1-9430-F494D4172211}" type="presOf" srcId="{F7E5A4CD-E893-4CBB-B127-C9695A204FFA}" destId="{6D57CE9C-6834-426B-9E9B-A02F1919864E}" srcOrd="0" destOrd="1" presId="urn:microsoft.com/office/officeart/2005/8/layout/vList5"/>
    <dgm:cxn modelId="{A603BD01-97BB-4714-9A33-796ACE17612F}" type="presParOf" srcId="{60A5D4E9-CE23-473C-AE10-0AEAB6BDC7FF}" destId="{C4A824BF-18C0-4706-8C78-494403C2C8D0}" srcOrd="0" destOrd="0" presId="urn:microsoft.com/office/officeart/2005/8/layout/vList5"/>
    <dgm:cxn modelId="{D68D8C88-3C48-4E82-8BD6-598149B3DD3B}" type="presParOf" srcId="{C4A824BF-18C0-4706-8C78-494403C2C8D0}" destId="{E3C88352-4D51-4679-BC4D-72ED2B89B555}" srcOrd="0" destOrd="0" presId="urn:microsoft.com/office/officeart/2005/8/layout/vList5"/>
    <dgm:cxn modelId="{FA71D4D9-961D-4E43-98C1-064B6A2D53DA}" type="presParOf" srcId="{C4A824BF-18C0-4706-8C78-494403C2C8D0}" destId="{6D57CE9C-6834-426B-9E9B-A02F1919864E}"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792E49A-3C84-46A9-9CBA-BCD4360C699B}" type="doc">
      <dgm:prSet loTypeId="urn:microsoft.com/office/officeart/2005/8/layout/radial2" loCatId="relationship" qsTypeId="urn:microsoft.com/office/officeart/2005/8/quickstyle/3d1" qsCatId="3D" csTypeId="urn:microsoft.com/office/officeart/2005/8/colors/accent1_3" csCatId="accent1" phldr="1"/>
      <dgm:spPr/>
      <dgm:t>
        <a:bodyPr/>
        <a:lstStyle/>
        <a:p>
          <a:endParaRPr lang="es-CR"/>
        </a:p>
      </dgm:t>
    </dgm:pt>
    <dgm:pt modelId="{3CC74D89-B85E-4445-92DA-F2B09DF5256A}">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lstStyle/>
        <a:p>
          <a:pPr rtl="0"/>
          <a:r>
            <a:rPr lang="es-CR" b="1" dirty="0" smtClean="0"/>
            <a:t>Muestras</a:t>
          </a:r>
          <a:endParaRPr lang="es-CR" dirty="0"/>
        </a:p>
      </dgm:t>
    </dgm:pt>
    <dgm:pt modelId="{17766DB0-FFC7-4425-B087-0442B9217035}" type="parTrans" cxnId="{D340950B-5EAF-4C74-932A-6CAC8BF9C737}">
      <dgm:prSet/>
      <dgm:spPr/>
      <dgm:t>
        <a:bodyPr/>
        <a:lstStyle/>
        <a:p>
          <a:endParaRPr lang="es-CR"/>
        </a:p>
      </dgm:t>
    </dgm:pt>
    <dgm:pt modelId="{E7435CE8-DFCC-4865-B141-418AF6B878EB}" type="sibTrans" cxnId="{D340950B-5EAF-4C74-932A-6CAC8BF9C737}">
      <dgm:prSet/>
      <dgm:spPr/>
      <dgm:t>
        <a:bodyPr/>
        <a:lstStyle/>
        <a:p>
          <a:endParaRPr lang="es-CR"/>
        </a:p>
      </dgm:t>
    </dgm:pt>
    <dgm:pt modelId="{B1EA5722-5E8D-4223-995D-275C2292DC91}">
      <dgm:prSet custT="1"/>
      <dgm:spPr/>
      <dgm:t>
        <a:bodyPr/>
        <a:lstStyle/>
        <a:p>
          <a:pPr algn="ctr" rtl="0"/>
          <a:r>
            <a:rPr lang="es-CR" sz="2400" dirty="0" smtClean="0">
              <a:solidFill>
                <a:schemeClr val="tx1"/>
              </a:solidFill>
              <a:latin typeface="Arial" pitchFamily="34" charset="0"/>
              <a:cs typeface="Arial" pitchFamily="34" charset="0"/>
            </a:rPr>
            <a:t>Se requieren desde el cartel</a:t>
          </a:r>
          <a:endParaRPr lang="es-CR" sz="2400" dirty="0">
            <a:solidFill>
              <a:schemeClr val="tx1"/>
            </a:solidFill>
            <a:latin typeface="Arial" pitchFamily="34" charset="0"/>
            <a:cs typeface="Arial" pitchFamily="34" charset="0"/>
          </a:endParaRPr>
        </a:p>
      </dgm:t>
    </dgm:pt>
    <dgm:pt modelId="{C7E7689C-D701-43A8-A38F-50ED9D99E8E3}" type="parTrans" cxnId="{42B68CB9-F3C6-4583-B7E7-AFDA0BB149DA}">
      <dgm:prSet/>
      <dgm:spPr/>
      <dgm:t>
        <a:bodyPr/>
        <a:lstStyle/>
        <a:p>
          <a:endParaRPr lang="es-CR"/>
        </a:p>
      </dgm:t>
    </dgm:pt>
    <dgm:pt modelId="{1749731E-399B-417B-94A3-716DAAF390EC}" type="sibTrans" cxnId="{42B68CB9-F3C6-4583-B7E7-AFDA0BB149DA}">
      <dgm:prSet/>
      <dgm:spPr/>
      <dgm:t>
        <a:bodyPr/>
        <a:lstStyle/>
        <a:p>
          <a:endParaRPr lang="es-CR"/>
        </a:p>
      </dgm:t>
    </dgm:pt>
    <dgm:pt modelId="{C53C5398-98B9-4969-91CB-E711FE6F7476}">
      <dgm:prSet custT="1"/>
      <dgm:spPr/>
      <dgm:t>
        <a:bodyPr/>
        <a:lstStyle/>
        <a:p>
          <a:pPr algn="ctr" rtl="0"/>
          <a:r>
            <a:rPr lang="es-CR" sz="2400" dirty="0" smtClean="0">
              <a:solidFill>
                <a:schemeClr val="tx1"/>
              </a:solidFill>
              <a:latin typeface="Arial" pitchFamily="34" charset="0"/>
              <a:cs typeface="Arial" pitchFamily="34" charset="0"/>
            </a:rPr>
            <a:t>Razonabilidad y proporcionalidad. </a:t>
          </a:r>
          <a:r>
            <a:rPr lang="es-CR" sz="2400" b="1" dirty="0" smtClean="0">
              <a:solidFill>
                <a:schemeClr val="tx1"/>
              </a:solidFill>
              <a:latin typeface="Arial" pitchFamily="34" charset="0"/>
              <a:cs typeface="Arial" pitchFamily="34" charset="0"/>
            </a:rPr>
            <a:t>Indispensables</a:t>
          </a:r>
          <a:r>
            <a:rPr lang="es-CR" sz="2400" dirty="0" smtClean="0">
              <a:solidFill>
                <a:schemeClr val="tx1"/>
              </a:solidFill>
              <a:latin typeface="Arial" pitchFamily="34" charset="0"/>
              <a:cs typeface="Arial" pitchFamily="34" charset="0"/>
            </a:rPr>
            <a:t> para verificar el cumplimiento.</a:t>
          </a:r>
          <a:endParaRPr lang="es-CR" sz="2400" dirty="0">
            <a:solidFill>
              <a:schemeClr val="tx1"/>
            </a:solidFill>
            <a:latin typeface="Arial" pitchFamily="34" charset="0"/>
            <a:cs typeface="Arial" pitchFamily="34" charset="0"/>
          </a:endParaRPr>
        </a:p>
      </dgm:t>
    </dgm:pt>
    <dgm:pt modelId="{871D9241-BDC6-422E-9830-93CF97777677}" type="parTrans" cxnId="{EF32ECCF-7666-424E-AD66-769D4AD75A6C}">
      <dgm:prSet/>
      <dgm:spPr/>
      <dgm:t>
        <a:bodyPr/>
        <a:lstStyle/>
        <a:p>
          <a:endParaRPr lang="es-CR"/>
        </a:p>
      </dgm:t>
    </dgm:pt>
    <dgm:pt modelId="{34EAA039-63C5-430E-BE5E-637DD0BD943C}" type="sibTrans" cxnId="{EF32ECCF-7666-424E-AD66-769D4AD75A6C}">
      <dgm:prSet/>
      <dgm:spPr/>
      <dgm:t>
        <a:bodyPr/>
        <a:lstStyle/>
        <a:p>
          <a:endParaRPr lang="es-CR"/>
        </a:p>
      </dgm:t>
    </dgm:pt>
    <dgm:pt modelId="{1CBD5620-FF7B-48CF-BA7F-B8B93EC9E3AB}">
      <dgm:prSet custT="1"/>
      <dgm:spPr/>
      <dgm:t>
        <a:bodyPr/>
        <a:lstStyle/>
        <a:p>
          <a:pPr algn="ctr" rtl="0"/>
          <a:r>
            <a:rPr lang="es-CR" sz="2400" dirty="0" smtClean="0">
              <a:solidFill>
                <a:schemeClr val="tx1"/>
              </a:solidFill>
              <a:latin typeface="Arial" pitchFamily="34" charset="0"/>
              <a:cs typeface="Arial" pitchFamily="34" charset="0"/>
            </a:rPr>
            <a:t>Su omisión es subsanable si no genera ventaja indebida.</a:t>
          </a:r>
          <a:endParaRPr lang="es-CR" sz="2400" dirty="0">
            <a:solidFill>
              <a:schemeClr val="tx1"/>
            </a:solidFill>
            <a:latin typeface="Arial" pitchFamily="34" charset="0"/>
            <a:cs typeface="Arial" pitchFamily="34" charset="0"/>
          </a:endParaRPr>
        </a:p>
      </dgm:t>
    </dgm:pt>
    <dgm:pt modelId="{CD0F2BD1-C0C5-42BA-8D9E-D799BC014576}" type="parTrans" cxnId="{9A591024-1F95-4D8F-9FA0-F1C19E10DCE7}">
      <dgm:prSet/>
      <dgm:spPr/>
      <dgm:t>
        <a:bodyPr/>
        <a:lstStyle/>
        <a:p>
          <a:endParaRPr lang="es-CR"/>
        </a:p>
      </dgm:t>
    </dgm:pt>
    <dgm:pt modelId="{60EDB03C-5C05-44E7-BB83-BBCE24D74BE1}" type="sibTrans" cxnId="{9A591024-1F95-4D8F-9FA0-F1C19E10DCE7}">
      <dgm:prSet/>
      <dgm:spPr/>
      <dgm:t>
        <a:bodyPr/>
        <a:lstStyle/>
        <a:p>
          <a:endParaRPr lang="es-CR"/>
        </a:p>
      </dgm:t>
    </dgm:pt>
    <dgm:pt modelId="{D5F9E830-BABF-45F4-9414-2422F8E41A2A}">
      <dgm:prSet custT="1"/>
      <dgm:spPr/>
      <dgm:t>
        <a:bodyPr/>
        <a:lstStyle/>
        <a:p>
          <a:pPr algn="ctr" rtl="0"/>
          <a:r>
            <a:rPr lang="es-CR" sz="2400" dirty="0" smtClean="0">
              <a:solidFill>
                <a:schemeClr val="tx1"/>
              </a:solidFill>
              <a:latin typeface="Arial" pitchFamily="34" charset="0"/>
              <a:cs typeface="Arial" pitchFamily="34" charset="0"/>
            </a:rPr>
            <a:t>Indicar pruebas, verificaciones y encargado del estudio</a:t>
          </a:r>
          <a:r>
            <a:rPr lang="es-CR" sz="2400" dirty="0" smtClean="0">
              <a:solidFill>
                <a:schemeClr val="bg1"/>
              </a:solidFill>
              <a:latin typeface="Arial" pitchFamily="34" charset="0"/>
              <a:cs typeface="Arial" pitchFamily="34" charset="0"/>
            </a:rPr>
            <a:t>. </a:t>
          </a:r>
          <a:endParaRPr lang="es-CR" sz="2400" dirty="0">
            <a:solidFill>
              <a:schemeClr val="bg1"/>
            </a:solidFill>
            <a:latin typeface="Arial" pitchFamily="34" charset="0"/>
            <a:cs typeface="Arial" pitchFamily="34" charset="0"/>
          </a:endParaRPr>
        </a:p>
      </dgm:t>
    </dgm:pt>
    <dgm:pt modelId="{84AFA4DE-E3C6-40E8-8F86-F934B362464B}" type="parTrans" cxnId="{EEB16476-279B-4F08-AD29-4FE42C4888B3}">
      <dgm:prSet/>
      <dgm:spPr/>
      <dgm:t>
        <a:bodyPr/>
        <a:lstStyle/>
        <a:p>
          <a:endParaRPr lang="es-CR"/>
        </a:p>
      </dgm:t>
    </dgm:pt>
    <dgm:pt modelId="{B48F9E94-6F26-4A66-A230-1570ABAC5B7F}" type="sibTrans" cxnId="{EEB16476-279B-4F08-AD29-4FE42C4888B3}">
      <dgm:prSet/>
      <dgm:spPr/>
      <dgm:t>
        <a:bodyPr/>
        <a:lstStyle/>
        <a:p>
          <a:endParaRPr lang="es-CR"/>
        </a:p>
      </dgm:t>
    </dgm:pt>
    <dgm:pt modelId="{175999F1-4D81-43EF-9A12-4B47CC150729}">
      <dgm:prSet/>
      <dgm:spPr/>
      <dgm:t>
        <a:bodyPr/>
        <a:lstStyle/>
        <a:p>
          <a:pPr algn="l" rtl="0"/>
          <a:endParaRPr lang="es-CR" sz="1200" dirty="0"/>
        </a:p>
      </dgm:t>
    </dgm:pt>
    <dgm:pt modelId="{61E1C304-4BBF-47A8-A36C-8DD130061982}" type="parTrans" cxnId="{8132E9D3-F11D-48CD-A538-E406215E371E}">
      <dgm:prSet/>
      <dgm:spPr/>
      <dgm:t>
        <a:bodyPr/>
        <a:lstStyle/>
        <a:p>
          <a:endParaRPr lang="es-CR"/>
        </a:p>
      </dgm:t>
    </dgm:pt>
    <dgm:pt modelId="{22B84FDE-3137-437F-9279-3900089ED033}" type="sibTrans" cxnId="{8132E9D3-F11D-48CD-A538-E406215E371E}">
      <dgm:prSet/>
      <dgm:spPr/>
      <dgm:t>
        <a:bodyPr/>
        <a:lstStyle/>
        <a:p>
          <a:endParaRPr lang="es-CR"/>
        </a:p>
      </dgm:t>
    </dgm:pt>
    <dgm:pt modelId="{38FCE6F8-C7F2-4932-8D5F-C5FEB6755BF6}">
      <dgm:prSet/>
      <dgm:spPr/>
      <dgm:t>
        <a:bodyPr/>
        <a:lstStyle/>
        <a:p>
          <a:pPr algn="l" rtl="0"/>
          <a:endParaRPr lang="es-CR" sz="1200" dirty="0"/>
        </a:p>
      </dgm:t>
    </dgm:pt>
    <dgm:pt modelId="{747445B6-4BAE-4277-9E4C-EF1CCF4525BA}" type="parTrans" cxnId="{6AC2A685-EE6A-4F3A-9AD8-3AA3B05259CA}">
      <dgm:prSet/>
      <dgm:spPr/>
      <dgm:t>
        <a:bodyPr/>
        <a:lstStyle/>
        <a:p>
          <a:endParaRPr lang="es-CR"/>
        </a:p>
      </dgm:t>
    </dgm:pt>
    <dgm:pt modelId="{12EB32C1-7B06-42F5-8E65-65681AD054EA}" type="sibTrans" cxnId="{6AC2A685-EE6A-4F3A-9AD8-3AA3B05259CA}">
      <dgm:prSet/>
      <dgm:spPr/>
      <dgm:t>
        <a:bodyPr/>
        <a:lstStyle/>
        <a:p>
          <a:endParaRPr lang="es-CR"/>
        </a:p>
      </dgm:t>
    </dgm:pt>
    <dgm:pt modelId="{7AD35E6A-7DEB-45CA-8000-16D5C8FFF918}" type="pres">
      <dgm:prSet presAssocID="{B792E49A-3C84-46A9-9CBA-BCD4360C699B}" presName="composite" presStyleCnt="0">
        <dgm:presLayoutVars>
          <dgm:chMax val="5"/>
          <dgm:dir/>
          <dgm:animLvl val="ctr"/>
          <dgm:resizeHandles val="exact"/>
        </dgm:presLayoutVars>
      </dgm:prSet>
      <dgm:spPr/>
      <dgm:t>
        <a:bodyPr/>
        <a:lstStyle/>
        <a:p>
          <a:endParaRPr lang="es-CR"/>
        </a:p>
      </dgm:t>
    </dgm:pt>
    <dgm:pt modelId="{37CC771C-C599-419C-A2E6-D53DF6077CAF}" type="pres">
      <dgm:prSet presAssocID="{B792E49A-3C84-46A9-9CBA-BCD4360C699B}" presName="cycle" presStyleCnt="0"/>
      <dgm:spPr/>
    </dgm:pt>
    <dgm:pt modelId="{8E5F3A0F-E31B-41C7-A092-424B6220541F}" type="pres">
      <dgm:prSet presAssocID="{B792E49A-3C84-46A9-9CBA-BCD4360C699B}" presName="centerShape" presStyleCnt="0"/>
      <dgm:spPr/>
    </dgm:pt>
    <dgm:pt modelId="{1863B72C-0844-48C2-A3C1-59D61E33AA95}" type="pres">
      <dgm:prSet presAssocID="{B792E49A-3C84-46A9-9CBA-BCD4360C699B}" presName="connSite" presStyleLbl="node1" presStyleIdx="0" presStyleCnt="2"/>
      <dgm:spPr/>
    </dgm:pt>
    <dgm:pt modelId="{40E6871C-A4DD-4BDD-B22C-F220D9311911}" type="pres">
      <dgm:prSet presAssocID="{B792E49A-3C84-46A9-9CBA-BCD4360C699B}" presName="visible" presStyleLbl="node1" presStyleIdx="0" presStyleCnt="2"/>
      <dgm:spPr>
        <a:blipFill rotWithShape="0">
          <a:blip xmlns:r="http://schemas.openxmlformats.org/officeDocument/2006/relationships" r:embed="rId1"/>
          <a:stretch>
            <a:fillRect/>
          </a:stretch>
        </a:blipFill>
      </dgm:spPr>
    </dgm:pt>
    <dgm:pt modelId="{4BC002F1-B65E-4B5B-8FBF-628CB9CAACCA}" type="pres">
      <dgm:prSet presAssocID="{17766DB0-FFC7-4425-B087-0442B9217035}" presName="Name25" presStyleLbl="parChTrans1D1" presStyleIdx="0" presStyleCnt="1"/>
      <dgm:spPr/>
      <dgm:t>
        <a:bodyPr/>
        <a:lstStyle/>
        <a:p>
          <a:endParaRPr lang="es-CR"/>
        </a:p>
      </dgm:t>
    </dgm:pt>
    <dgm:pt modelId="{112C38FF-FB0B-4BF5-AF77-ECB066C319C2}" type="pres">
      <dgm:prSet presAssocID="{3CC74D89-B85E-4445-92DA-F2B09DF5256A}" presName="node" presStyleCnt="0"/>
      <dgm:spPr/>
    </dgm:pt>
    <dgm:pt modelId="{EAAEBBF3-2CC4-47A1-A4DD-3C655D01E3DD}" type="pres">
      <dgm:prSet presAssocID="{3CC74D89-B85E-4445-92DA-F2B09DF5256A}" presName="parentNode" presStyleLbl="node1" presStyleIdx="1" presStyleCnt="2" custScaleY="312696">
        <dgm:presLayoutVars>
          <dgm:chMax val="1"/>
          <dgm:bulletEnabled val="1"/>
        </dgm:presLayoutVars>
      </dgm:prSet>
      <dgm:spPr/>
      <dgm:t>
        <a:bodyPr/>
        <a:lstStyle/>
        <a:p>
          <a:endParaRPr lang="es-CR"/>
        </a:p>
      </dgm:t>
    </dgm:pt>
    <dgm:pt modelId="{E74A6B09-A8F8-4BCD-8656-B2AB3B8592D3}" type="pres">
      <dgm:prSet presAssocID="{3CC74D89-B85E-4445-92DA-F2B09DF5256A}" presName="childNode" presStyleLbl="revTx" presStyleIdx="0" presStyleCnt="1">
        <dgm:presLayoutVars>
          <dgm:bulletEnabled val="1"/>
        </dgm:presLayoutVars>
      </dgm:prSet>
      <dgm:spPr/>
      <dgm:t>
        <a:bodyPr/>
        <a:lstStyle/>
        <a:p>
          <a:endParaRPr lang="es-CR"/>
        </a:p>
      </dgm:t>
    </dgm:pt>
  </dgm:ptLst>
  <dgm:cxnLst>
    <dgm:cxn modelId="{42B68CB9-F3C6-4583-B7E7-AFDA0BB149DA}" srcId="{3CC74D89-B85E-4445-92DA-F2B09DF5256A}" destId="{B1EA5722-5E8D-4223-995D-275C2292DC91}" srcOrd="0" destOrd="0" parTransId="{C7E7689C-D701-43A8-A38F-50ED9D99E8E3}" sibTransId="{1749731E-399B-417B-94A3-716DAAF390EC}"/>
    <dgm:cxn modelId="{9A591024-1F95-4D8F-9FA0-F1C19E10DCE7}" srcId="{3CC74D89-B85E-4445-92DA-F2B09DF5256A}" destId="{1CBD5620-FF7B-48CF-BA7F-B8B93EC9E3AB}" srcOrd="2" destOrd="0" parTransId="{CD0F2BD1-C0C5-42BA-8D9E-D799BC014576}" sibTransId="{60EDB03C-5C05-44E7-BB83-BBCE24D74BE1}"/>
    <dgm:cxn modelId="{8D2021CE-F13B-4BA0-8AE7-B4C439300D96}" type="presOf" srcId="{1CBD5620-FF7B-48CF-BA7F-B8B93EC9E3AB}" destId="{E74A6B09-A8F8-4BCD-8656-B2AB3B8592D3}" srcOrd="0" destOrd="2" presId="urn:microsoft.com/office/officeart/2005/8/layout/radial2"/>
    <dgm:cxn modelId="{313730D2-43C5-4919-BCDC-54F623AD7908}" type="presOf" srcId="{C53C5398-98B9-4969-91CB-E711FE6F7476}" destId="{E74A6B09-A8F8-4BCD-8656-B2AB3B8592D3}" srcOrd="0" destOrd="1" presId="urn:microsoft.com/office/officeart/2005/8/layout/radial2"/>
    <dgm:cxn modelId="{56E6BB02-55A4-4145-8977-76A61DF1B128}" type="presOf" srcId="{B792E49A-3C84-46A9-9CBA-BCD4360C699B}" destId="{7AD35E6A-7DEB-45CA-8000-16D5C8FFF918}" srcOrd="0" destOrd="0" presId="urn:microsoft.com/office/officeart/2005/8/layout/radial2"/>
    <dgm:cxn modelId="{21CD9125-2B6A-4EEE-B1B3-DC79C8FB1ACE}" type="presOf" srcId="{D5F9E830-BABF-45F4-9414-2422F8E41A2A}" destId="{E74A6B09-A8F8-4BCD-8656-B2AB3B8592D3}" srcOrd="0" destOrd="3" presId="urn:microsoft.com/office/officeart/2005/8/layout/radial2"/>
    <dgm:cxn modelId="{7CDD76D0-C929-4DE8-93E8-0E50ABF79589}" type="presOf" srcId="{175999F1-4D81-43EF-9A12-4B47CC150729}" destId="{E74A6B09-A8F8-4BCD-8656-B2AB3B8592D3}" srcOrd="0" destOrd="4" presId="urn:microsoft.com/office/officeart/2005/8/layout/radial2"/>
    <dgm:cxn modelId="{8132E9D3-F11D-48CD-A538-E406215E371E}" srcId="{3CC74D89-B85E-4445-92DA-F2B09DF5256A}" destId="{175999F1-4D81-43EF-9A12-4B47CC150729}" srcOrd="4" destOrd="0" parTransId="{61E1C304-4BBF-47A8-A36C-8DD130061982}" sibTransId="{22B84FDE-3137-437F-9279-3900089ED033}"/>
    <dgm:cxn modelId="{D340950B-5EAF-4C74-932A-6CAC8BF9C737}" srcId="{B792E49A-3C84-46A9-9CBA-BCD4360C699B}" destId="{3CC74D89-B85E-4445-92DA-F2B09DF5256A}" srcOrd="0" destOrd="0" parTransId="{17766DB0-FFC7-4425-B087-0442B9217035}" sibTransId="{E7435CE8-DFCC-4865-B141-418AF6B878EB}"/>
    <dgm:cxn modelId="{99EAD202-FB7F-4EC2-87D0-EBA923699656}" type="presOf" srcId="{B1EA5722-5E8D-4223-995D-275C2292DC91}" destId="{E74A6B09-A8F8-4BCD-8656-B2AB3B8592D3}" srcOrd="0" destOrd="0" presId="urn:microsoft.com/office/officeart/2005/8/layout/radial2"/>
    <dgm:cxn modelId="{768DC369-C0A0-497E-9D64-79A3B3B2DF9D}" type="presOf" srcId="{17766DB0-FFC7-4425-B087-0442B9217035}" destId="{4BC002F1-B65E-4B5B-8FBF-628CB9CAACCA}" srcOrd="0" destOrd="0" presId="urn:microsoft.com/office/officeart/2005/8/layout/radial2"/>
    <dgm:cxn modelId="{43262D1F-8B1A-4C7F-9BC3-2EF58CD1E245}" type="presOf" srcId="{38FCE6F8-C7F2-4932-8D5F-C5FEB6755BF6}" destId="{E74A6B09-A8F8-4BCD-8656-B2AB3B8592D3}" srcOrd="0" destOrd="5" presId="urn:microsoft.com/office/officeart/2005/8/layout/radial2"/>
    <dgm:cxn modelId="{6AC2A685-EE6A-4F3A-9AD8-3AA3B05259CA}" srcId="{3CC74D89-B85E-4445-92DA-F2B09DF5256A}" destId="{38FCE6F8-C7F2-4932-8D5F-C5FEB6755BF6}" srcOrd="5" destOrd="0" parTransId="{747445B6-4BAE-4277-9E4C-EF1CCF4525BA}" sibTransId="{12EB32C1-7B06-42F5-8E65-65681AD054EA}"/>
    <dgm:cxn modelId="{EEB16476-279B-4F08-AD29-4FE42C4888B3}" srcId="{3CC74D89-B85E-4445-92DA-F2B09DF5256A}" destId="{D5F9E830-BABF-45F4-9414-2422F8E41A2A}" srcOrd="3" destOrd="0" parTransId="{84AFA4DE-E3C6-40E8-8F86-F934B362464B}" sibTransId="{B48F9E94-6F26-4A66-A230-1570ABAC5B7F}"/>
    <dgm:cxn modelId="{FC663041-1E69-4B11-B64E-ADF0CC6E0D92}" type="presOf" srcId="{3CC74D89-B85E-4445-92DA-F2B09DF5256A}" destId="{EAAEBBF3-2CC4-47A1-A4DD-3C655D01E3DD}" srcOrd="0" destOrd="0" presId="urn:microsoft.com/office/officeart/2005/8/layout/radial2"/>
    <dgm:cxn modelId="{EF32ECCF-7666-424E-AD66-769D4AD75A6C}" srcId="{3CC74D89-B85E-4445-92DA-F2B09DF5256A}" destId="{C53C5398-98B9-4969-91CB-E711FE6F7476}" srcOrd="1" destOrd="0" parTransId="{871D9241-BDC6-422E-9830-93CF97777677}" sibTransId="{34EAA039-63C5-430E-BE5E-637DD0BD943C}"/>
    <dgm:cxn modelId="{A426B2FA-DEC7-4117-A580-03B895E278B4}" type="presParOf" srcId="{7AD35E6A-7DEB-45CA-8000-16D5C8FFF918}" destId="{37CC771C-C599-419C-A2E6-D53DF6077CAF}" srcOrd="0" destOrd="0" presId="urn:microsoft.com/office/officeart/2005/8/layout/radial2"/>
    <dgm:cxn modelId="{B443522D-36FF-4F4C-8748-DD9975D9E74C}" type="presParOf" srcId="{37CC771C-C599-419C-A2E6-D53DF6077CAF}" destId="{8E5F3A0F-E31B-41C7-A092-424B6220541F}" srcOrd="0" destOrd="0" presId="urn:microsoft.com/office/officeart/2005/8/layout/radial2"/>
    <dgm:cxn modelId="{E634512D-8458-4CBC-B1EC-8E10ABF7EFD6}" type="presParOf" srcId="{8E5F3A0F-E31B-41C7-A092-424B6220541F}" destId="{1863B72C-0844-48C2-A3C1-59D61E33AA95}" srcOrd="0" destOrd="0" presId="urn:microsoft.com/office/officeart/2005/8/layout/radial2"/>
    <dgm:cxn modelId="{3FF0C567-4845-418A-9315-67B68E532326}" type="presParOf" srcId="{8E5F3A0F-E31B-41C7-A092-424B6220541F}" destId="{40E6871C-A4DD-4BDD-B22C-F220D9311911}" srcOrd="1" destOrd="0" presId="urn:microsoft.com/office/officeart/2005/8/layout/radial2"/>
    <dgm:cxn modelId="{71EB6E47-F1BA-4E7E-B579-54DF0F8D9178}" type="presParOf" srcId="{37CC771C-C599-419C-A2E6-D53DF6077CAF}" destId="{4BC002F1-B65E-4B5B-8FBF-628CB9CAACCA}" srcOrd="1" destOrd="0" presId="urn:microsoft.com/office/officeart/2005/8/layout/radial2"/>
    <dgm:cxn modelId="{54EAE0F7-D5E7-4986-B7F7-0DDE2272F2FD}" type="presParOf" srcId="{37CC771C-C599-419C-A2E6-D53DF6077CAF}" destId="{112C38FF-FB0B-4BF5-AF77-ECB066C319C2}" srcOrd="2" destOrd="0" presId="urn:microsoft.com/office/officeart/2005/8/layout/radial2"/>
    <dgm:cxn modelId="{1F2F9F61-336E-4749-B51B-BAAFB3224DAE}" type="presParOf" srcId="{112C38FF-FB0B-4BF5-AF77-ECB066C319C2}" destId="{EAAEBBF3-2CC4-47A1-A4DD-3C655D01E3DD}" srcOrd="0" destOrd="0" presId="urn:microsoft.com/office/officeart/2005/8/layout/radial2"/>
    <dgm:cxn modelId="{18553ED5-6D30-4804-A0AF-C8D29446D1D8}" type="presParOf" srcId="{112C38FF-FB0B-4BF5-AF77-ECB066C319C2}" destId="{E74A6B09-A8F8-4BCD-8656-B2AB3B8592D3}" srcOrd="1" destOrd="0" presId="urn:microsoft.com/office/officeart/2005/8/layout/radial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467A4D-45FB-404F-AA43-2B66AAF1CD6D}">
      <dsp:nvSpPr>
        <dsp:cNvPr id="0" name=""/>
        <dsp:cNvSpPr/>
      </dsp:nvSpPr>
      <dsp:spPr>
        <a:xfrm>
          <a:off x="1307856" y="4735409"/>
          <a:ext cx="149099" cy="457239"/>
        </a:xfrm>
        <a:custGeom>
          <a:avLst/>
          <a:gdLst/>
          <a:ahLst/>
          <a:cxnLst/>
          <a:rect l="0" t="0" r="0" b="0"/>
          <a:pathLst>
            <a:path>
              <a:moveTo>
                <a:pt x="0" y="0"/>
              </a:moveTo>
              <a:lnTo>
                <a:pt x="0" y="457239"/>
              </a:lnTo>
              <a:lnTo>
                <a:pt x="149099" y="4572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78BD6A-C983-4F4B-BC48-2EC97EF53858}">
      <dsp:nvSpPr>
        <dsp:cNvPr id="0" name=""/>
        <dsp:cNvSpPr/>
      </dsp:nvSpPr>
      <dsp:spPr>
        <a:xfrm>
          <a:off x="1059356" y="4029670"/>
          <a:ext cx="149099" cy="457239"/>
        </a:xfrm>
        <a:custGeom>
          <a:avLst/>
          <a:gdLst/>
          <a:ahLst/>
          <a:cxnLst/>
          <a:rect l="0" t="0" r="0" b="0"/>
          <a:pathLst>
            <a:path>
              <a:moveTo>
                <a:pt x="0" y="0"/>
              </a:moveTo>
              <a:lnTo>
                <a:pt x="0" y="457239"/>
              </a:lnTo>
              <a:lnTo>
                <a:pt x="149099" y="4572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D0B8E8-1780-42A0-81D9-F2D886170D72}">
      <dsp:nvSpPr>
        <dsp:cNvPr id="0" name=""/>
        <dsp:cNvSpPr/>
      </dsp:nvSpPr>
      <dsp:spPr>
        <a:xfrm>
          <a:off x="810857" y="3323931"/>
          <a:ext cx="149099" cy="457239"/>
        </a:xfrm>
        <a:custGeom>
          <a:avLst/>
          <a:gdLst/>
          <a:ahLst/>
          <a:cxnLst/>
          <a:rect l="0" t="0" r="0" b="0"/>
          <a:pathLst>
            <a:path>
              <a:moveTo>
                <a:pt x="0" y="0"/>
              </a:moveTo>
              <a:lnTo>
                <a:pt x="0" y="457239"/>
              </a:lnTo>
              <a:lnTo>
                <a:pt x="149099" y="4572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BD5004-AA75-4040-9B3F-8317D3B365AC}">
      <dsp:nvSpPr>
        <dsp:cNvPr id="0" name=""/>
        <dsp:cNvSpPr/>
      </dsp:nvSpPr>
      <dsp:spPr>
        <a:xfrm>
          <a:off x="562357" y="2618192"/>
          <a:ext cx="149099" cy="457239"/>
        </a:xfrm>
        <a:custGeom>
          <a:avLst/>
          <a:gdLst/>
          <a:ahLst/>
          <a:cxnLst/>
          <a:rect l="0" t="0" r="0" b="0"/>
          <a:pathLst>
            <a:path>
              <a:moveTo>
                <a:pt x="0" y="0"/>
              </a:moveTo>
              <a:lnTo>
                <a:pt x="0" y="457239"/>
              </a:lnTo>
              <a:lnTo>
                <a:pt x="149099" y="4572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06AECE-39FF-45FA-BCE9-446CA1AFDDF0}">
      <dsp:nvSpPr>
        <dsp:cNvPr id="0" name=""/>
        <dsp:cNvSpPr/>
      </dsp:nvSpPr>
      <dsp:spPr>
        <a:xfrm>
          <a:off x="313857" y="1912453"/>
          <a:ext cx="149099" cy="457239"/>
        </a:xfrm>
        <a:custGeom>
          <a:avLst/>
          <a:gdLst/>
          <a:ahLst/>
          <a:cxnLst/>
          <a:rect l="0" t="0" r="0" b="0"/>
          <a:pathLst>
            <a:path>
              <a:moveTo>
                <a:pt x="0" y="0"/>
              </a:moveTo>
              <a:lnTo>
                <a:pt x="0" y="457239"/>
              </a:lnTo>
              <a:lnTo>
                <a:pt x="149099" y="4572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250D76-D8E5-4B8F-BE2D-548715204715}">
      <dsp:nvSpPr>
        <dsp:cNvPr id="0" name=""/>
        <dsp:cNvSpPr/>
      </dsp:nvSpPr>
      <dsp:spPr>
        <a:xfrm>
          <a:off x="665737" y="1206714"/>
          <a:ext cx="91440" cy="208739"/>
        </a:xfrm>
        <a:custGeom>
          <a:avLst/>
          <a:gdLst/>
          <a:ahLst/>
          <a:cxnLst/>
          <a:rect l="0" t="0" r="0" b="0"/>
          <a:pathLst>
            <a:path>
              <a:moveTo>
                <a:pt x="45720" y="0"/>
              </a:moveTo>
              <a:lnTo>
                <a:pt x="45720" y="2087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EEBD6-4116-4784-A592-A0942074EB98}">
      <dsp:nvSpPr>
        <dsp:cNvPr id="0" name=""/>
        <dsp:cNvSpPr/>
      </dsp:nvSpPr>
      <dsp:spPr>
        <a:xfrm>
          <a:off x="665737" y="500975"/>
          <a:ext cx="91440" cy="208739"/>
        </a:xfrm>
        <a:custGeom>
          <a:avLst/>
          <a:gdLst/>
          <a:ahLst/>
          <a:cxnLst/>
          <a:rect l="0" t="0" r="0" b="0"/>
          <a:pathLst>
            <a:path>
              <a:moveTo>
                <a:pt x="45720" y="0"/>
              </a:moveTo>
              <a:lnTo>
                <a:pt x="45720" y="2087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8863C2-23AF-4DBA-960F-2756FF98E095}">
      <dsp:nvSpPr>
        <dsp:cNvPr id="0" name=""/>
        <dsp:cNvSpPr/>
      </dsp:nvSpPr>
      <dsp:spPr>
        <a:xfrm>
          <a:off x="214458" y="3976"/>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Ley de contratación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administrativa</a:t>
          </a:r>
        </a:p>
      </dsp:txBody>
      <dsp:txXfrm>
        <a:off x="214458" y="3976"/>
        <a:ext cx="993998" cy="496999"/>
      </dsp:txXfrm>
    </dsp:sp>
    <dsp:sp modelId="{79495E8B-37AB-4DD3-AD95-768250862B75}">
      <dsp:nvSpPr>
        <dsp:cNvPr id="0" name=""/>
        <dsp:cNvSpPr/>
      </dsp:nvSpPr>
      <dsp:spPr>
        <a:xfrm>
          <a:off x="214458" y="709715"/>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Legalidad (art. 3)</a:t>
          </a:r>
        </a:p>
      </dsp:txBody>
      <dsp:txXfrm>
        <a:off x="214458" y="709715"/>
        <a:ext cx="993998" cy="496999"/>
      </dsp:txXfrm>
    </dsp:sp>
    <dsp:sp modelId="{CF7B4554-4646-49FE-84B6-53EDFABF4739}">
      <dsp:nvSpPr>
        <dsp:cNvPr id="0" name=""/>
        <dsp:cNvSpPr/>
      </dsp:nvSpPr>
      <dsp:spPr>
        <a:xfrm>
          <a:off x="214458" y="1415454"/>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Eficiencia y eficacia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(art. 4)</a:t>
          </a:r>
        </a:p>
      </dsp:txBody>
      <dsp:txXfrm>
        <a:off x="214458" y="1415454"/>
        <a:ext cx="993998" cy="496999"/>
      </dsp:txXfrm>
    </dsp:sp>
    <dsp:sp modelId="{9232A7AF-B627-4FD0-ADC3-78BAB6637C23}">
      <dsp:nvSpPr>
        <dsp:cNvPr id="0" name=""/>
        <dsp:cNvSpPr/>
      </dsp:nvSpPr>
      <dsp:spPr>
        <a:xfrm>
          <a:off x="462957" y="2121193"/>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Igualdad y libre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competencia (art. 5)</a:t>
          </a:r>
        </a:p>
      </dsp:txBody>
      <dsp:txXfrm>
        <a:off x="462957" y="2121193"/>
        <a:ext cx="993998" cy="496999"/>
      </dsp:txXfrm>
    </dsp:sp>
    <dsp:sp modelId="{DB1C90D9-0A62-46F7-B5E0-0CAA2A0BBBB6}">
      <dsp:nvSpPr>
        <dsp:cNvPr id="0" name=""/>
        <dsp:cNvSpPr/>
      </dsp:nvSpPr>
      <dsp:spPr>
        <a:xfrm>
          <a:off x="711457" y="2826932"/>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Publicidad (art. 6)</a:t>
          </a:r>
        </a:p>
      </dsp:txBody>
      <dsp:txXfrm>
        <a:off x="711457" y="2826932"/>
        <a:ext cx="993998" cy="496999"/>
      </dsp:txXfrm>
    </dsp:sp>
    <dsp:sp modelId="{39C634CD-13DB-4844-A517-7DE699D93FDB}">
      <dsp:nvSpPr>
        <dsp:cNvPr id="0" name=""/>
        <dsp:cNvSpPr/>
      </dsp:nvSpPr>
      <dsp:spPr>
        <a:xfrm>
          <a:off x="959957" y="3532671"/>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Mutabilidad (art. 11, 12)</a:t>
          </a:r>
        </a:p>
      </dsp:txBody>
      <dsp:txXfrm>
        <a:off x="959957" y="3532671"/>
        <a:ext cx="993998" cy="496999"/>
      </dsp:txXfrm>
    </dsp:sp>
    <dsp:sp modelId="{0013B840-4323-49D4-AA26-3D646DED3FF5}">
      <dsp:nvSpPr>
        <dsp:cNvPr id="0" name=""/>
        <dsp:cNvSpPr/>
      </dsp:nvSpPr>
      <dsp:spPr>
        <a:xfrm>
          <a:off x="1208456" y="4238410"/>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Buena fe (art. 2 f RCA)</a:t>
          </a:r>
        </a:p>
      </dsp:txBody>
      <dsp:txXfrm>
        <a:off x="1208456" y="4238410"/>
        <a:ext cx="993998" cy="496999"/>
      </dsp:txXfrm>
    </dsp:sp>
    <dsp:sp modelId="{2615C5A2-290A-44F6-AA28-0844448E5C28}">
      <dsp:nvSpPr>
        <dsp:cNvPr id="0" name=""/>
        <dsp:cNvSpPr/>
      </dsp:nvSpPr>
      <dsp:spPr>
        <a:xfrm>
          <a:off x="1456956" y="4944149"/>
          <a:ext cx="993998" cy="4969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Intangibilidad patrimonial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000" b="1" i="0" u="none" strike="noStrike" kern="1200" cap="none" normalizeH="0" baseline="0" smtClean="0">
              <a:ln>
                <a:noFill/>
              </a:ln>
              <a:solidFill>
                <a:schemeClr val="tx1"/>
              </a:solidFill>
              <a:effectLst/>
              <a:latin typeface="Arial" pitchFamily="34" charset="0"/>
              <a:cs typeface="Arial" pitchFamily="34" charset="0"/>
            </a:rPr>
            <a:t> (art. 18)</a:t>
          </a:r>
        </a:p>
      </dsp:txBody>
      <dsp:txXfrm>
        <a:off x="1456956" y="4944149"/>
        <a:ext cx="993998" cy="496999"/>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BB13B35-4AEA-4317-ADF7-C35032FC2E9C}">
      <dsp:nvSpPr>
        <dsp:cNvPr id="0" name=""/>
        <dsp:cNvSpPr/>
      </dsp:nvSpPr>
      <dsp:spPr>
        <a:xfrm>
          <a:off x="960764" y="628917"/>
          <a:ext cx="188365" cy="4144045"/>
        </a:xfrm>
        <a:custGeom>
          <a:avLst/>
          <a:gdLst/>
          <a:ahLst/>
          <a:cxnLst/>
          <a:rect l="0" t="0" r="0" b="0"/>
          <a:pathLst>
            <a:path>
              <a:moveTo>
                <a:pt x="0" y="0"/>
              </a:moveTo>
              <a:lnTo>
                <a:pt x="0" y="4144045"/>
              </a:lnTo>
              <a:lnTo>
                <a:pt x="188365" y="41440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A4821B-E9CA-47A9-B14A-7C48051E5D22}">
      <dsp:nvSpPr>
        <dsp:cNvPr id="0" name=""/>
        <dsp:cNvSpPr/>
      </dsp:nvSpPr>
      <dsp:spPr>
        <a:xfrm>
          <a:off x="960764" y="628917"/>
          <a:ext cx="188365" cy="3252447"/>
        </a:xfrm>
        <a:custGeom>
          <a:avLst/>
          <a:gdLst/>
          <a:ahLst/>
          <a:cxnLst/>
          <a:rect l="0" t="0" r="0" b="0"/>
          <a:pathLst>
            <a:path>
              <a:moveTo>
                <a:pt x="0" y="0"/>
              </a:moveTo>
              <a:lnTo>
                <a:pt x="0" y="3252447"/>
              </a:lnTo>
              <a:lnTo>
                <a:pt x="188365" y="3252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65E734-952F-4BB3-957D-CCDDE5827A1F}">
      <dsp:nvSpPr>
        <dsp:cNvPr id="0" name=""/>
        <dsp:cNvSpPr/>
      </dsp:nvSpPr>
      <dsp:spPr>
        <a:xfrm>
          <a:off x="960764" y="628917"/>
          <a:ext cx="188365" cy="2360850"/>
        </a:xfrm>
        <a:custGeom>
          <a:avLst/>
          <a:gdLst/>
          <a:ahLst/>
          <a:cxnLst/>
          <a:rect l="0" t="0" r="0" b="0"/>
          <a:pathLst>
            <a:path>
              <a:moveTo>
                <a:pt x="0" y="0"/>
              </a:moveTo>
              <a:lnTo>
                <a:pt x="0" y="2360850"/>
              </a:lnTo>
              <a:lnTo>
                <a:pt x="188365" y="23608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E41D83-7DF1-4018-9623-834240B3AF3F}">
      <dsp:nvSpPr>
        <dsp:cNvPr id="0" name=""/>
        <dsp:cNvSpPr/>
      </dsp:nvSpPr>
      <dsp:spPr>
        <a:xfrm>
          <a:off x="960764" y="628917"/>
          <a:ext cx="188365" cy="1469252"/>
        </a:xfrm>
        <a:custGeom>
          <a:avLst/>
          <a:gdLst/>
          <a:ahLst/>
          <a:cxnLst/>
          <a:rect l="0" t="0" r="0" b="0"/>
          <a:pathLst>
            <a:path>
              <a:moveTo>
                <a:pt x="0" y="0"/>
              </a:moveTo>
              <a:lnTo>
                <a:pt x="0" y="1469252"/>
              </a:lnTo>
              <a:lnTo>
                <a:pt x="188365" y="14692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E02F2B-C01F-4D2F-84A3-07F8FA9E97D5}">
      <dsp:nvSpPr>
        <dsp:cNvPr id="0" name=""/>
        <dsp:cNvSpPr/>
      </dsp:nvSpPr>
      <dsp:spPr>
        <a:xfrm>
          <a:off x="960764" y="628917"/>
          <a:ext cx="188365" cy="577654"/>
        </a:xfrm>
        <a:custGeom>
          <a:avLst/>
          <a:gdLst/>
          <a:ahLst/>
          <a:cxnLst/>
          <a:rect l="0" t="0" r="0" b="0"/>
          <a:pathLst>
            <a:path>
              <a:moveTo>
                <a:pt x="0" y="0"/>
              </a:moveTo>
              <a:lnTo>
                <a:pt x="0" y="577654"/>
              </a:lnTo>
              <a:lnTo>
                <a:pt x="188365" y="5776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D8C416-47CD-454A-BB7D-75D3E150E028}">
      <dsp:nvSpPr>
        <dsp:cNvPr id="0" name=""/>
        <dsp:cNvSpPr/>
      </dsp:nvSpPr>
      <dsp:spPr>
        <a:xfrm>
          <a:off x="835186" y="1031"/>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Constitución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Política</a:t>
          </a:r>
        </a:p>
      </dsp:txBody>
      <dsp:txXfrm>
        <a:off x="835186" y="1031"/>
        <a:ext cx="1255771" cy="627885"/>
      </dsp:txXfrm>
    </dsp:sp>
    <dsp:sp modelId="{2C8B2463-AE19-4889-BCA8-8F338DEDB052}">
      <dsp:nvSpPr>
        <dsp:cNvPr id="0" name=""/>
        <dsp:cNvSpPr/>
      </dsp:nvSpPr>
      <dsp:spPr>
        <a:xfrm>
          <a:off x="1149129" y="892629"/>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Legalidad (art. 11)</a:t>
          </a:r>
        </a:p>
      </dsp:txBody>
      <dsp:txXfrm>
        <a:off x="1149129" y="892629"/>
        <a:ext cx="1255771" cy="627885"/>
      </dsp:txXfrm>
    </dsp:sp>
    <dsp:sp modelId="{41638E1F-FEB7-4A4D-BECB-7F8C746E42B3}">
      <dsp:nvSpPr>
        <dsp:cNvPr id="0" name=""/>
        <dsp:cNvSpPr/>
      </dsp:nvSpPr>
      <dsp:spPr>
        <a:xfrm>
          <a:off x="1149129" y="1784226"/>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dirty="0" smtClean="0">
              <a:ln>
                <a:noFill/>
              </a:ln>
              <a:solidFill>
                <a:schemeClr val="tx1"/>
              </a:solidFill>
              <a:effectLst/>
              <a:latin typeface="Arial" pitchFamily="34" charset="0"/>
              <a:cs typeface="Arial" pitchFamily="34" charset="0"/>
            </a:rPr>
            <a:t>Información (art. 30)</a:t>
          </a:r>
        </a:p>
      </dsp:txBody>
      <dsp:txXfrm>
        <a:off x="1149129" y="1784226"/>
        <a:ext cx="1255771" cy="627885"/>
      </dsp:txXfrm>
    </dsp:sp>
    <dsp:sp modelId="{9C3DC8B2-44D5-418A-9969-B0A58582C320}">
      <dsp:nvSpPr>
        <dsp:cNvPr id="0" name=""/>
        <dsp:cNvSpPr/>
      </dsp:nvSpPr>
      <dsp:spPr>
        <a:xfrm>
          <a:off x="1149129" y="2675824"/>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Igualdad (art. 33)</a:t>
          </a:r>
        </a:p>
      </dsp:txBody>
      <dsp:txXfrm>
        <a:off x="1149129" y="2675824"/>
        <a:ext cx="1255771" cy="627885"/>
      </dsp:txXfrm>
    </dsp:sp>
    <dsp:sp modelId="{F07C3E7D-B582-4AED-8F72-C0CECAFE053A}">
      <dsp:nvSpPr>
        <dsp:cNvPr id="0" name=""/>
        <dsp:cNvSpPr/>
      </dsp:nvSpPr>
      <dsp:spPr>
        <a:xfrm>
          <a:off x="1149129" y="3567422"/>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Propiedad (art. 45)</a:t>
          </a:r>
        </a:p>
      </dsp:txBody>
      <dsp:txXfrm>
        <a:off x="1149129" y="3567422"/>
        <a:ext cx="1255771" cy="627885"/>
      </dsp:txXfrm>
    </dsp:sp>
    <dsp:sp modelId="{9F8F997D-9B7B-4DAD-B0A1-CD2B7D8AE2D4}">
      <dsp:nvSpPr>
        <dsp:cNvPr id="0" name=""/>
        <dsp:cNvSpPr/>
      </dsp:nvSpPr>
      <dsp:spPr>
        <a:xfrm>
          <a:off x="1149129" y="4459019"/>
          <a:ext cx="1255771" cy="6278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Libertad de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1300" b="1" i="0" u="none" strike="noStrike" kern="1200" cap="none" normalizeH="0" baseline="0" smtClean="0">
              <a:ln>
                <a:noFill/>
              </a:ln>
              <a:solidFill>
                <a:schemeClr val="tx1"/>
              </a:solidFill>
              <a:effectLst/>
              <a:latin typeface="Arial" pitchFamily="34" charset="0"/>
              <a:cs typeface="Arial" pitchFamily="34" charset="0"/>
            </a:rPr>
            <a:t>comercio (art. 46)</a:t>
          </a:r>
        </a:p>
      </dsp:txBody>
      <dsp:txXfrm>
        <a:off x="1149129" y="4459019"/>
        <a:ext cx="1255771" cy="627885"/>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89D44E4-5C02-4A89-B9C5-E78135EDF67B}">
      <dsp:nvSpPr>
        <dsp:cNvPr id="0" name=""/>
        <dsp:cNvSpPr/>
      </dsp:nvSpPr>
      <dsp:spPr>
        <a:xfrm>
          <a:off x="2162387" y="592793"/>
          <a:ext cx="177787" cy="3911325"/>
        </a:xfrm>
        <a:custGeom>
          <a:avLst/>
          <a:gdLst/>
          <a:ahLst/>
          <a:cxnLst/>
          <a:rect l="0" t="0" r="0" b="0"/>
          <a:pathLst>
            <a:path>
              <a:moveTo>
                <a:pt x="177787" y="0"/>
              </a:moveTo>
              <a:lnTo>
                <a:pt x="177787" y="3911325"/>
              </a:lnTo>
              <a:lnTo>
                <a:pt x="0" y="39113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D6F60-783E-4DD1-94B7-807A306F6CF2}">
      <dsp:nvSpPr>
        <dsp:cNvPr id="0" name=""/>
        <dsp:cNvSpPr/>
      </dsp:nvSpPr>
      <dsp:spPr>
        <a:xfrm>
          <a:off x="799349" y="3117376"/>
          <a:ext cx="177787" cy="545215"/>
        </a:xfrm>
        <a:custGeom>
          <a:avLst/>
          <a:gdLst/>
          <a:ahLst/>
          <a:cxnLst/>
          <a:rect l="0" t="0" r="0" b="0"/>
          <a:pathLst>
            <a:path>
              <a:moveTo>
                <a:pt x="0" y="0"/>
              </a:moveTo>
              <a:lnTo>
                <a:pt x="0" y="545215"/>
              </a:lnTo>
              <a:lnTo>
                <a:pt x="177787" y="5452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1C2C80-E277-4EC6-899E-6308D2C74124}">
      <dsp:nvSpPr>
        <dsp:cNvPr id="0" name=""/>
        <dsp:cNvSpPr/>
      </dsp:nvSpPr>
      <dsp:spPr>
        <a:xfrm>
          <a:off x="503037" y="2275848"/>
          <a:ext cx="177787" cy="545215"/>
        </a:xfrm>
        <a:custGeom>
          <a:avLst/>
          <a:gdLst/>
          <a:ahLst/>
          <a:cxnLst/>
          <a:rect l="0" t="0" r="0" b="0"/>
          <a:pathLst>
            <a:path>
              <a:moveTo>
                <a:pt x="0" y="0"/>
              </a:moveTo>
              <a:lnTo>
                <a:pt x="0" y="545215"/>
              </a:lnTo>
              <a:lnTo>
                <a:pt x="177787" y="5452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37287E-ADBC-454E-A113-76C30C52A822}">
      <dsp:nvSpPr>
        <dsp:cNvPr id="0" name=""/>
        <dsp:cNvSpPr/>
      </dsp:nvSpPr>
      <dsp:spPr>
        <a:xfrm>
          <a:off x="931417" y="1434321"/>
          <a:ext cx="91440" cy="248902"/>
        </a:xfrm>
        <a:custGeom>
          <a:avLst/>
          <a:gdLst/>
          <a:ahLst/>
          <a:cxnLst/>
          <a:rect l="0" t="0" r="0" b="0"/>
          <a:pathLst>
            <a:path>
              <a:moveTo>
                <a:pt x="45720" y="0"/>
              </a:moveTo>
              <a:lnTo>
                <a:pt x="45720" y="24890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656771-3B60-443D-A7F7-B8CCD385AA6F}">
      <dsp:nvSpPr>
        <dsp:cNvPr id="0" name=""/>
        <dsp:cNvSpPr/>
      </dsp:nvSpPr>
      <dsp:spPr>
        <a:xfrm>
          <a:off x="1569762" y="592793"/>
          <a:ext cx="770412" cy="545215"/>
        </a:xfrm>
        <a:custGeom>
          <a:avLst/>
          <a:gdLst/>
          <a:ahLst/>
          <a:cxnLst/>
          <a:rect l="0" t="0" r="0" b="0"/>
          <a:pathLst>
            <a:path>
              <a:moveTo>
                <a:pt x="770412" y="0"/>
              </a:moveTo>
              <a:lnTo>
                <a:pt x="770412" y="545215"/>
              </a:lnTo>
              <a:lnTo>
                <a:pt x="0" y="5452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15581B-41E2-47CC-A1DE-332C5C8CD69C}">
      <dsp:nvSpPr>
        <dsp:cNvPr id="0" name=""/>
        <dsp:cNvSpPr/>
      </dsp:nvSpPr>
      <dsp:spPr>
        <a:xfrm>
          <a:off x="1273449" y="168"/>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Ley general de la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Administración Pública</a:t>
          </a:r>
        </a:p>
      </dsp:txBody>
      <dsp:txXfrm>
        <a:off x="1273449" y="168"/>
        <a:ext cx="1185250" cy="592625"/>
      </dsp:txXfrm>
    </dsp:sp>
    <dsp:sp modelId="{16AC63A0-3DF6-4423-854E-F8C48844F447}">
      <dsp:nvSpPr>
        <dsp:cNvPr id="0" name=""/>
        <dsp:cNvSpPr/>
      </dsp:nvSpPr>
      <dsp:spPr>
        <a:xfrm>
          <a:off x="384512" y="841696"/>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Legalidad (art. 11)</a:t>
          </a:r>
        </a:p>
      </dsp:txBody>
      <dsp:txXfrm>
        <a:off x="384512" y="841696"/>
        <a:ext cx="1185250" cy="592625"/>
      </dsp:txXfrm>
    </dsp:sp>
    <dsp:sp modelId="{E7598542-3EBD-4572-B100-93D10B00F531}">
      <dsp:nvSpPr>
        <dsp:cNvPr id="0" name=""/>
        <dsp:cNvSpPr/>
      </dsp:nvSpPr>
      <dsp:spPr>
        <a:xfrm>
          <a:off x="384512" y="1683223"/>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Jerarquía de normas</a:t>
          </a:r>
        </a:p>
      </dsp:txBody>
      <dsp:txXfrm>
        <a:off x="384512" y="1683223"/>
        <a:ext cx="1185250" cy="592625"/>
      </dsp:txXfrm>
    </dsp:sp>
    <dsp:sp modelId="{085FDC49-C5F7-4917-B97E-0B8AC8CB60F8}">
      <dsp:nvSpPr>
        <dsp:cNvPr id="0" name=""/>
        <dsp:cNvSpPr/>
      </dsp:nvSpPr>
      <dsp:spPr>
        <a:xfrm>
          <a:off x="680824" y="2524751"/>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Inderogabilidad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 singular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 de los reglamentos</a:t>
          </a:r>
        </a:p>
      </dsp:txBody>
      <dsp:txXfrm>
        <a:off x="680824" y="2524751"/>
        <a:ext cx="1185250" cy="592625"/>
      </dsp:txXfrm>
    </dsp:sp>
    <dsp:sp modelId="{DC5E1EDB-C71A-45A5-B95E-702A86700BB3}">
      <dsp:nvSpPr>
        <dsp:cNvPr id="0" name=""/>
        <dsp:cNvSpPr/>
      </dsp:nvSpPr>
      <dsp:spPr>
        <a:xfrm>
          <a:off x="977137" y="3366278"/>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Proporcionalidad 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razonabilidad (art. 16)</a:t>
          </a:r>
        </a:p>
      </dsp:txBody>
      <dsp:txXfrm>
        <a:off x="977137" y="3366278"/>
        <a:ext cx="1185250" cy="592625"/>
      </dsp:txXfrm>
    </dsp:sp>
    <dsp:sp modelId="{62DD151B-3CE6-4665-9A45-E0CE016AAAF5}">
      <dsp:nvSpPr>
        <dsp:cNvPr id="0" name=""/>
        <dsp:cNvSpPr/>
      </dsp:nvSpPr>
      <dsp:spPr>
        <a:xfrm>
          <a:off x="977137" y="4207806"/>
          <a:ext cx="1185250" cy="5926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Servicio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es-CR" sz="900" b="1" i="0" u="none" strike="noStrike" kern="1200" cap="none" normalizeH="0" baseline="0" smtClean="0">
              <a:ln>
                <a:noFill/>
              </a:ln>
              <a:solidFill>
                <a:schemeClr val="tx1"/>
              </a:solidFill>
              <a:effectLst/>
              <a:latin typeface="Arial" pitchFamily="34" charset="0"/>
              <a:cs typeface="Arial" pitchFamily="34" charset="0"/>
            </a:rPr>
            <a:t>público (art. 4)</a:t>
          </a:r>
        </a:p>
      </dsp:txBody>
      <dsp:txXfrm>
        <a:off x="977137" y="4207806"/>
        <a:ext cx="1185250" cy="59262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1" y="0"/>
            <a:ext cx="3032173" cy="4647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s-ES"/>
          </a:p>
        </p:txBody>
      </p:sp>
      <p:sp>
        <p:nvSpPr>
          <p:cNvPr id="117763" name="Rectangle 3"/>
          <p:cNvSpPr>
            <a:spLocks noGrp="1" noChangeArrowheads="1"/>
          </p:cNvSpPr>
          <p:nvPr>
            <p:ph type="dt" sz="quarter" idx="1"/>
          </p:nvPr>
        </p:nvSpPr>
        <p:spPr bwMode="auto">
          <a:xfrm>
            <a:off x="3963893" y="0"/>
            <a:ext cx="3032172" cy="4647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s-ES"/>
          </a:p>
        </p:txBody>
      </p:sp>
      <p:sp>
        <p:nvSpPr>
          <p:cNvPr id="117764" name="Rectangle 4"/>
          <p:cNvSpPr>
            <a:spLocks noGrp="1" noChangeArrowheads="1"/>
          </p:cNvSpPr>
          <p:nvPr>
            <p:ph type="ftr" sz="quarter" idx="2"/>
          </p:nvPr>
        </p:nvSpPr>
        <p:spPr bwMode="auto">
          <a:xfrm>
            <a:off x="1" y="8817511"/>
            <a:ext cx="3032173" cy="46470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s-ES"/>
          </a:p>
        </p:txBody>
      </p:sp>
      <p:sp>
        <p:nvSpPr>
          <p:cNvPr id="117765" name="Rectangle 5"/>
          <p:cNvSpPr>
            <a:spLocks noGrp="1" noChangeArrowheads="1"/>
          </p:cNvSpPr>
          <p:nvPr>
            <p:ph type="sldNum" sz="quarter" idx="3"/>
          </p:nvPr>
        </p:nvSpPr>
        <p:spPr bwMode="auto">
          <a:xfrm>
            <a:off x="3963893" y="8817511"/>
            <a:ext cx="3032172" cy="46470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89FA50-2B3E-4DE5-B066-AEBB130DC733}" type="slidenum">
              <a:rPr lang="es-ES"/>
              <a:pPr>
                <a:defRPr/>
              </a:pPr>
              <a:t>‹Nº›</a:t>
            </a:fld>
            <a:endParaRPr lang="es-ES"/>
          </a:p>
        </p:txBody>
      </p:sp>
    </p:spTree>
    <p:extLst>
      <p:ext uri="{BB962C8B-B14F-4D97-AF65-F5344CB8AC3E}">
        <p14:creationId xmlns:p14="http://schemas.microsoft.com/office/powerpoint/2010/main" xmlns="" val="1709746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1" y="0"/>
            <a:ext cx="3032173" cy="4647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s-ES"/>
          </a:p>
        </p:txBody>
      </p:sp>
      <p:sp>
        <p:nvSpPr>
          <p:cNvPr id="66563" name="Rectangle 3"/>
          <p:cNvSpPr>
            <a:spLocks noGrp="1" noChangeArrowheads="1"/>
          </p:cNvSpPr>
          <p:nvPr>
            <p:ph type="dt" idx="1"/>
          </p:nvPr>
        </p:nvSpPr>
        <p:spPr bwMode="auto">
          <a:xfrm>
            <a:off x="3963893" y="0"/>
            <a:ext cx="3032172" cy="4647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s-ES"/>
          </a:p>
        </p:txBody>
      </p:sp>
      <p:sp>
        <p:nvSpPr>
          <p:cNvPr id="34820"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p:spPr>
      </p:sp>
      <p:sp>
        <p:nvSpPr>
          <p:cNvPr id="66565" name="Rectangle 5"/>
          <p:cNvSpPr>
            <a:spLocks noGrp="1" noChangeArrowheads="1"/>
          </p:cNvSpPr>
          <p:nvPr>
            <p:ph type="body" sz="quarter" idx="3"/>
          </p:nvPr>
        </p:nvSpPr>
        <p:spPr bwMode="auto">
          <a:xfrm>
            <a:off x="699607" y="4409498"/>
            <a:ext cx="5598487" cy="4177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66566" name="Rectangle 6"/>
          <p:cNvSpPr>
            <a:spLocks noGrp="1" noChangeArrowheads="1"/>
          </p:cNvSpPr>
          <p:nvPr>
            <p:ph type="ftr" sz="quarter" idx="4"/>
          </p:nvPr>
        </p:nvSpPr>
        <p:spPr bwMode="auto">
          <a:xfrm>
            <a:off x="1" y="8817511"/>
            <a:ext cx="3032173" cy="46470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s-ES"/>
          </a:p>
        </p:txBody>
      </p:sp>
      <p:sp>
        <p:nvSpPr>
          <p:cNvPr id="66567" name="Rectangle 7"/>
          <p:cNvSpPr>
            <a:spLocks noGrp="1" noChangeArrowheads="1"/>
          </p:cNvSpPr>
          <p:nvPr>
            <p:ph type="sldNum" sz="quarter" idx="5"/>
          </p:nvPr>
        </p:nvSpPr>
        <p:spPr bwMode="auto">
          <a:xfrm>
            <a:off x="3963893" y="8817511"/>
            <a:ext cx="3032172" cy="46470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28D529A-DF43-4580-A791-01D6098AEF03}" type="slidenum">
              <a:rPr lang="es-ES"/>
              <a:pPr>
                <a:defRPr/>
              </a:pPr>
              <a:t>‹Nº›</a:t>
            </a:fld>
            <a:endParaRPr lang="es-ES"/>
          </a:p>
        </p:txBody>
      </p:sp>
    </p:spTree>
    <p:extLst>
      <p:ext uri="{BB962C8B-B14F-4D97-AF65-F5344CB8AC3E}">
        <p14:creationId xmlns:p14="http://schemas.microsoft.com/office/powerpoint/2010/main" xmlns="" val="3394974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0723"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0724"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3436B301-CD61-42F2-9521-AF21A865576A}" type="slidenum">
              <a:rPr lang="es-MX" altLang="es-CR" smtClean="0">
                <a:latin typeface="Arial" pitchFamily="34" charset="0"/>
              </a:rPr>
              <a:pPr eaLnBrk="1" hangingPunct="1">
                <a:spcBef>
                  <a:spcPct val="0"/>
                </a:spcBef>
              </a:pPr>
              <a:t>11</a:t>
            </a:fld>
            <a:endParaRPr lang="es-MX" altLang="es-CR"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ln/>
        </p:spPr>
      </p:sp>
      <p:sp>
        <p:nvSpPr>
          <p:cNvPr id="61442"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spect="1" noChangeArrowheads="1" noTextEdit="1"/>
          </p:cNvSpPr>
          <p:nvPr>
            <p:ph type="sldImg"/>
          </p:nvPr>
        </p:nvSpPr>
        <p:spPr>
          <a:ln/>
        </p:spPr>
      </p:sp>
      <p:sp>
        <p:nvSpPr>
          <p:cNvPr id="64514"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Rot="1" noChangeAspect="1" noChangeArrowheads="1" noTextEdit="1"/>
          </p:cNvSpPr>
          <p:nvPr>
            <p:ph type="sldImg"/>
          </p:nvPr>
        </p:nvSpPr>
        <p:spPr>
          <a:xfrm>
            <a:off x="1177925" y="696913"/>
            <a:ext cx="4643438" cy="3482975"/>
          </a:xfrm>
          <a:ln/>
        </p:spPr>
      </p:sp>
      <p:sp>
        <p:nvSpPr>
          <p:cNvPr id="153602" name="Rectangle 3"/>
          <p:cNvSpPr>
            <a:spLocks noGrp="1" noChangeArrowheads="1"/>
          </p:cNvSpPr>
          <p:nvPr>
            <p:ph type="body" idx="1"/>
          </p:nvPr>
        </p:nvSpPr>
        <p:spPr>
          <a:xfrm>
            <a:off x="933354" y="4409498"/>
            <a:ext cx="5130992" cy="4177887"/>
          </a:xfrm>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Rot="1" noChangeAspect="1" noChangeArrowheads="1" noTextEdit="1"/>
          </p:cNvSpPr>
          <p:nvPr>
            <p:ph type="sldImg"/>
          </p:nvPr>
        </p:nvSpPr>
        <p:spPr>
          <a:xfrm>
            <a:off x="1177925" y="696913"/>
            <a:ext cx="4643438" cy="3482975"/>
          </a:xfrm>
          <a:ln/>
        </p:spPr>
      </p:sp>
      <p:sp>
        <p:nvSpPr>
          <p:cNvPr id="155650" name="Rectangle 3"/>
          <p:cNvSpPr>
            <a:spLocks noGrp="1" noChangeArrowheads="1"/>
          </p:cNvSpPr>
          <p:nvPr>
            <p:ph type="body" idx="1"/>
          </p:nvPr>
        </p:nvSpPr>
        <p:spPr>
          <a:xfrm>
            <a:off x="933354" y="4409498"/>
            <a:ext cx="5130992" cy="4177887"/>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7"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1748"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2C9ACDD-3BD9-44BB-BA71-FF898DF8FC60}" type="slidenum">
              <a:rPr lang="es-MX" altLang="es-CR" smtClean="0">
                <a:latin typeface="Arial" pitchFamily="34" charset="0"/>
              </a:rPr>
              <a:pPr eaLnBrk="1" hangingPunct="1">
                <a:spcBef>
                  <a:spcPct val="0"/>
                </a:spcBef>
              </a:pPr>
              <a:t>12</a:t>
            </a:fld>
            <a:endParaRPr lang="es-MX" altLang="es-CR"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p>
            <a:fld id="{05CF9742-B71C-4A88-87B9-97CABE2CD80F}" type="slidenum">
              <a:rPr lang="es-ES" smtClean="0"/>
              <a:pPr/>
              <a:t>68</a:t>
            </a:fld>
            <a:endParaRPr lang="es-ES" smtClean="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1 Marcador de imagen de diapositiva"/>
          <p:cNvSpPr>
            <a:spLocks noGrp="1" noRot="1" noChangeAspect="1" noTextEdit="1"/>
          </p:cNvSpPr>
          <p:nvPr>
            <p:ph type="sldImg"/>
          </p:nvPr>
        </p:nvSpPr>
        <p:spPr>
          <a:ln/>
        </p:spPr>
      </p:sp>
      <p:sp>
        <p:nvSpPr>
          <p:cNvPr id="100354" name="2 Marcador de notas"/>
          <p:cNvSpPr>
            <a:spLocks noGrp="1"/>
          </p:cNvSpPr>
          <p:nvPr>
            <p:ph type="body" idx="1"/>
          </p:nvPr>
        </p:nvSpPr>
        <p:spPr>
          <a:noFill/>
          <a:ln/>
        </p:spPr>
        <p:txBody>
          <a:bodyPr/>
          <a:lstStyle/>
          <a:p>
            <a:pPr eaLnBrk="1" hangingPunct="1">
              <a:spcBef>
                <a:spcPct val="0"/>
              </a:spcBef>
            </a:pPr>
            <a:endParaRPr lang="es-CR" smtClean="0"/>
          </a:p>
        </p:txBody>
      </p:sp>
      <p:sp>
        <p:nvSpPr>
          <p:cNvPr id="100355" name="3 Marcador de número de diapositiva"/>
          <p:cNvSpPr>
            <a:spLocks noGrp="1"/>
          </p:cNvSpPr>
          <p:nvPr>
            <p:ph type="sldNum" sz="quarter" idx="5"/>
          </p:nvPr>
        </p:nvSpPr>
        <p:spPr>
          <a:noFill/>
        </p:spPr>
        <p:txBody>
          <a:bodyPr/>
          <a:lstStyle/>
          <a:p>
            <a:fld id="{66357290-DDCF-4AED-B7F5-05014FF414C8}" type="slidenum">
              <a:rPr lang="es-CR" smtClean="0"/>
              <a:pPr/>
              <a:t>95</a:t>
            </a:fld>
            <a:endParaRPr lang="es-C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1 Marcador de imagen de diapositiva"/>
          <p:cNvSpPr>
            <a:spLocks noGrp="1" noRot="1" noChangeAspect="1" noTextEdit="1"/>
          </p:cNvSpPr>
          <p:nvPr>
            <p:ph type="sldImg"/>
          </p:nvPr>
        </p:nvSpPr>
        <p:spPr>
          <a:ln/>
        </p:spPr>
      </p:sp>
      <p:sp>
        <p:nvSpPr>
          <p:cNvPr id="102402" name="2 Marcador de notas"/>
          <p:cNvSpPr>
            <a:spLocks noGrp="1"/>
          </p:cNvSpPr>
          <p:nvPr>
            <p:ph type="body" idx="1"/>
          </p:nvPr>
        </p:nvSpPr>
        <p:spPr>
          <a:noFill/>
          <a:ln/>
        </p:spPr>
        <p:txBody>
          <a:bodyPr/>
          <a:lstStyle/>
          <a:p>
            <a:pPr eaLnBrk="1" hangingPunct="1">
              <a:spcBef>
                <a:spcPct val="0"/>
              </a:spcBef>
            </a:pPr>
            <a:endParaRPr lang="es-CR" smtClean="0"/>
          </a:p>
        </p:txBody>
      </p:sp>
      <p:sp>
        <p:nvSpPr>
          <p:cNvPr id="102403" name="3 Marcador de número de diapositiva"/>
          <p:cNvSpPr txBox="1">
            <a:spLocks noGrp="1"/>
          </p:cNvSpPr>
          <p:nvPr/>
        </p:nvSpPr>
        <p:spPr bwMode="auto">
          <a:xfrm>
            <a:off x="3963989" y="8817926"/>
            <a:ext cx="3032125" cy="464185"/>
          </a:xfrm>
          <a:prstGeom prst="rect">
            <a:avLst/>
          </a:prstGeom>
          <a:noFill/>
          <a:ln w="9525">
            <a:noFill/>
            <a:miter lim="800000"/>
            <a:headEnd/>
            <a:tailEnd/>
          </a:ln>
        </p:spPr>
        <p:txBody>
          <a:bodyPr lIns="92958" tIns="46479" rIns="92958" bIns="46479" anchor="b"/>
          <a:lstStyle/>
          <a:p>
            <a:pPr algn="r"/>
            <a:fld id="{B8E8411C-82B3-467D-A317-FDD3CF146621}" type="slidenum">
              <a:rPr lang="es-CR" sz="1200"/>
              <a:pPr algn="r"/>
              <a:t>96</a:t>
            </a:fld>
            <a:endParaRPr lang="es-CR"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p:spPr>
        <p:txBody>
          <a:bodyPr/>
          <a:lstStyle/>
          <a:p>
            <a:fld id="{4896162C-1C88-4D0E-AB7C-E4BD28724864}" type="slidenum">
              <a:rPr lang="es-ES" smtClean="0"/>
              <a:pPr/>
              <a:t>100</a:t>
            </a:fld>
            <a:endParaRPr lang="es-ES" smtClean="0"/>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2772"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8938D43D-F618-4326-B86A-7A481C6F4DF0}" type="slidenum">
              <a:rPr lang="es-MX" altLang="es-CR" smtClean="0">
                <a:latin typeface="Arial" pitchFamily="34" charset="0"/>
              </a:rPr>
              <a:pPr eaLnBrk="1" hangingPunct="1">
                <a:spcBef>
                  <a:spcPct val="0"/>
                </a:spcBef>
              </a:pPr>
              <a:t>13</a:t>
            </a:fld>
            <a:endParaRPr lang="es-MX" altLang="es-C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A73AB637-0664-4165-A717-D455EBD96C83}" type="slidenum">
              <a:rPr lang="es-MX" altLang="es-CR" smtClean="0">
                <a:latin typeface="Arial" pitchFamily="34" charset="0"/>
              </a:rPr>
              <a:pPr eaLnBrk="1" hangingPunct="1">
                <a:spcBef>
                  <a:spcPct val="0"/>
                </a:spcBef>
              </a:pPr>
              <a:t>14</a:t>
            </a:fld>
            <a:endParaRPr lang="es-MX" altLang="es-C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4819"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4820"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676C7AA2-69A9-45E6-9D78-0C032DCCE588}" type="slidenum">
              <a:rPr lang="es-MX" altLang="es-CR" smtClean="0">
                <a:latin typeface="Arial" pitchFamily="34" charset="0"/>
              </a:rPr>
              <a:pPr eaLnBrk="1" hangingPunct="1">
                <a:spcBef>
                  <a:spcPct val="0"/>
                </a:spcBef>
              </a:pPr>
              <a:t>15</a:t>
            </a:fld>
            <a:endParaRPr lang="es-MX" altLang="es-CR"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3"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R" smtClean="0"/>
          </a:p>
        </p:txBody>
      </p:sp>
      <p:sp>
        <p:nvSpPr>
          <p:cNvPr id="35844"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441" indent="-290048" eaLnBrk="0" hangingPunct="0">
              <a:spcBef>
                <a:spcPct val="30000"/>
              </a:spcBef>
              <a:defRPr sz="1200">
                <a:solidFill>
                  <a:schemeClr val="tx1"/>
                </a:solidFill>
                <a:latin typeface="Calibri" pitchFamily="34" charset="0"/>
              </a:defRPr>
            </a:lvl2pPr>
            <a:lvl3pPr marL="1161776" indent="-231404" eaLnBrk="0" hangingPunct="0">
              <a:spcBef>
                <a:spcPct val="30000"/>
              </a:spcBef>
              <a:defRPr sz="1200">
                <a:solidFill>
                  <a:schemeClr val="tx1"/>
                </a:solidFill>
                <a:latin typeface="Calibri" pitchFamily="34" charset="0"/>
              </a:defRPr>
            </a:lvl3pPr>
            <a:lvl4pPr marL="1627754" indent="-231404" eaLnBrk="0" hangingPunct="0">
              <a:spcBef>
                <a:spcPct val="30000"/>
              </a:spcBef>
              <a:defRPr sz="1200">
                <a:solidFill>
                  <a:schemeClr val="tx1"/>
                </a:solidFill>
                <a:latin typeface="Calibri" pitchFamily="34" charset="0"/>
              </a:defRPr>
            </a:lvl4pPr>
            <a:lvl5pPr marL="2092147" indent="-231404" eaLnBrk="0" hangingPunct="0">
              <a:spcBef>
                <a:spcPct val="30000"/>
              </a:spcBef>
              <a:defRPr sz="1200">
                <a:solidFill>
                  <a:schemeClr val="tx1"/>
                </a:solidFill>
                <a:latin typeface="Calibri" pitchFamily="34" charset="0"/>
              </a:defRPr>
            </a:lvl5pPr>
            <a:lvl6pPr marL="2548616" indent="-231404" eaLnBrk="0" fontAlgn="base" hangingPunct="0">
              <a:spcBef>
                <a:spcPct val="30000"/>
              </a:spcBef>
              <a:spcAft>
                <a:spcPct val="0"/>
              </a:spcAft>
              <a:defRPr sz="1200">
                <a:solidFill>
                  <a:schemeClr val="tx1"/>
                </a:solidFill>
                <a:latin typeface="Calibri" pitchFamily="34" charset="0"/>
              </a:defRPr>
            </a:lvl6pPr>
            <a:lvl7pPr marL="3005084" indent="-231404" eaLnBrk="0" fontAlgn="base" hangingPunct="0">
              <a:spcBef>
                <a:spcPct val="30000"/>
              </a:spcBef>
              <a:spcAft>
                <a:spcPct val="0"/>
              </a:spcAft>
              <a:defRPr sz="1200">
                <a:solidFill>
                  <a:schemeClr val="tx1"/>
                </a:solidFill>
                <a:latin typeface="Calibri" pitchFamily="34" charset="0"/>
              </a:defRPr>
            </a:lvl7pPr>
            <a:lvl8pPr marL="3461553" indent="-231404" eaLnBrk="0" fontAlgn="base" hangingPunct="0">
              <a:spcBef>
                <a:spcPct val="30000"/>
              </a:spcBef>
              <a:spcAft>
                <a:spcPct val="0"/>
              </a:spcAft>
              <a:defRPr sz="1200">
                <a:solidFill>
                  <a:schemeClr val="tx1"/>
                </a:solidFill>
                <a:latin typeface="Calibri" pitchFamily="34" charset="0"/>
              </a:defRPr>
            </a:lvl8pPr>
            <a:lvl9pPr marL="3918021" indent="-23140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B456B1F2-5298-494E-A344-67EFACDEEF8F}" type="slidenum">
              <a:rPr lang="es-MX" altLang="es-CR" smtClean="0">
                <a:latin typeface="Arial" pitchFamily="34" charset="0"/>
              </a:rPr>
              <a:pPr eaLnBrk="1" hangingPunct="1">
                <a:spcBef>
                  <a:spcPct val="0"/>
                </a:spcBef>
              </a:pPr>
              <a:t>16</a:t>
            </a:fld>
            <a:endParaRPr lang="es-MX" altLang="es-CR"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C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cstate="print"/>
          <a:srcRect/>
          <a:stretch>
            <a:fillRect/>
          </a:stretch>
        </p:blipFill>
        <p:spPr bwMode="auto">
          <a:xfrm>
            <a:off x="0" y="0"/>
            <a:ext cx="9144000" cy="7100888"/>
          </a:xfrm>
          <a:prstGeom prst="rect">
            <a:avLst/>
          </a:prstGeom>
          <a:noFill/>
          <a:ln w="9525">
            <a:noFill/>
            <a:miter lim="800000"/>
            <a:headEnd/>
            <a:tailEnd/>
          </a:ln>
        </p:spPr>
      </p:pic>
      <p:sp>
        <p:nvSpPr>
          <p:cNvPr id="3" name="7 Rectángulo redondeado"/>
          <p:cNvSpPr/>
          <p:nvPr userDrawn="1"/>
        </p:nvSpPr>
        <p:spPr>
          <a:xfrm>
            <a:off x="0" y="6624736"/>
            <a:ext cx="9144000" cy="548680"/>
          </a:xfrm>
          <a:prstGeom prst="roundRect">
            <a:avLst/>
          </a:prstGeom>
          <a:solidFill>
            <a:srgbClr val="3298FE"/>
          </a:solidFill>
        </p:spPr>
        <p:style>
          <a:lnRef idx="0">
            <a:schemeClr val="accent1"/>
          </a:lnRef>
          <a:fillRef idx="3">
            <a:schemeClr val="accent1"/>
          </a:fillRef>
          <a:effectRef idx="3">
            <a:schemeClr val="accent1"/>
          </a:effectRef>
          <a:fontRef idx="minor">
            <a:schemeClr val="lt1"/>
          </a:fontRef>
        </p:style>
        <p:txBody>
          <a:bodyPr anchor="ctr"/>
          <a:lstStyle/>
          <a:p>
            <a:pPr algn="r">
              <a:defRPr/>
            </a:pPr>
            <a:r>
              <a:rPr lang="es-CR"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Caja Costarricense de Seguro Social</a:t>
            </a:r>
          </a:p>
          <a:p>
            <a:pPr algn="r">
              <a:defRPr/>
            </a:pPr>
            <a:r>
              <a:rPr lang="es-CR"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Dirección Técnica de Bienes y Servicios</a:t>
            </a:r>
            <a:endParaRPr lang="es-ES"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pic>
        <p:nvPicPr>
          <p:cNvPr id="4" name="Picture 2"/>
          <p:cNvPicPr>
            <a:picLocks noChangeAspect="1" noChangeArrowheads="1"/>
          </p:cNvPicPr>
          <p:nvPr userDrawn="1"/>
        </p:nvPicPr>
        <p:blipFill>
          <a:blip r:embed="rId3" cstate="print"/>
          <a:srcRect/>
          <a:stretch>
            <a:fillRect/>
          </a:stretch>
        </p:blipFill>
        <p:spPr bwMode="auto">
          <a:xfrm>
            <a:off x="611188" y="6669088"/>
            <a:ext cx="546100" cy="431800"/>
          </a:xfrm>
          <a:prstGeom prst="rect">
            <a:avLst/>
          </a:prstGeom>
          <a:noFill/>
          <a:ln w="9525">
            <a:noFill/>
            <a:miter lim="800000"/>
            <a:headEnd/>
            <a:tailEnd/>
          </a:ln>
        </p:spPr>
      </p:pic>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67CB329E-BEB9-4563-B800-69D882315081}"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072EDF08-51A1-4762-B093-D252E7B64E26}"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D85EBAE9-12C4-4AA3-B60C-C80BB2809E6F}"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8C352475-E314-45C2-A1C4-D7B15A393C15}"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EA4CE577-D130-4198-9F34-5C92ECA51256}"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A0494DA9-C766-4F37-B8EF-189FB5C53640}"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7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89393A0D-FCEB-44EC-B29C-95E1B4964142}"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8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36E3B5D4-B382-4DAB-81CC-1D8A6B45F6A2}"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219075" y="227013"/>
            <a:ext cx="7477125" cy="1143000"/>
          </a:xfrm>
        </p:spPr>
        <p:txBody>
          <a:bodyPr/>
          <a:lstStyle/>
          <a:p>
            <a:r>
              <a:rPr lang="es-ES" smtClean="0"/>
              <a:t>Haga clic para modificar el estilo de título del patrón</a:t>
            </a:r>
            <a:endParaRPr lang="es-CR"/>
          </a:p>
        </p:txBody>
      </p:sp>
      <p:sp>
        <p:nvSpPr>
          <p:cNvPr id="3" name="2 Marcador de SmartArt"/>
          <p:cNvSpPr>
            <a:spLocks noGrp="1"/>
          </p:cNvSpPr>
          <p:nvPr>
            <p:ph type="dgm" idx="1"/>
          </p:nvPr>
        </p:nvSpPr>
        <p:spPr>
          <a:xfrm>
            <a:off x="263525" y="1598613"/>
            <a:ext cx="7386638" cy="4497387"/>
          </a:xfrm>
        </p:spPr>
        <p:txBody>
          <a:bodyPr rtlCol="0">
            <a:normAutofit/>
          </a:bodyPr>
          <a:lstStyle/>
          <a:p>
            <a:pPr lvl="0"/>
            <a:endParaRPr lang="es-CR" noProof="0" smtClean="0"/>
          </a:p>
        </p:txBody>
      </p:sp>
      <p:sp>
        <p:nvSpPr>
          <p:cNvPr id="4" name="3 Marcador de fecha"/>
          <p:cNvSpPr>
            <a:spLocks noGrp="1"/>
          </p:cNvSpPr>
          <p:nvPr>
            <p:ph type="dt" sz="half" idx="10"/>
          </p:nvPr>
        </p:nvSpPr>
        <p:spPr>
          <a:xfrm>
            <a:off x="301625" y="6242050"/>
            <a:ext cx="1782763" cy="474663"/>
          </a:xfrm>
        </p:spPr>
        <p:txBody>
          <a:bodyPr/>
          <a:lstStyle>
            <a:lvl1pPr>
              <a:defRPr/>
            </a:lvl1pPr>
          </a:lstStyle>
          <a:p>
            <a:pPr>
              <a:defRPr/>
            </a:pPr>
            <a:endParaRPr lang="es-ES"/>
          </a:p>
        </p:txBody>
      </p:sp>
      <p:sp>
        <p:nvSpPr>
          <p:cNvPr id="5" name="4 Marcador de pie de página"/>
          <p:cNvSpPr>
            <a:spLocks noGrp="1"/>
          </p:cNvSpPr>
          <p:nvPr>
            <p:ph type="ftr" sz="quarter" idx="11"/>
          </p:nvPr>
        </p:nvSpPr>
        <p:spPr>
          <a:xfrm>
            <a:off x="2257425" y="6248400"/>
            <a:ext cx="3455988" cy="474663"/>
          </a:xfrm>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a:xfrm>
            <a:off x="5867400" y="6248400"/>
            <a:ext cx="1755775" cy="474663"/>
          </a:xfrm>
        </p:spPr>
        <p:txBody>
          <a:bodyPr/>
          <a:lstStyle>
            <a:lvl1pPr>
              <a:defRPr/>
            </a:lvl1pPr>
          </a:lstStyle>
          <a:p>
            <a:pPr>
              <a:defRPr/>
            </a:pPr>
            <a:fld id="{3FB89B15-D35F-47F9-AF5E-7D52D3822A07}"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9" name="8 Marcador de contenido"/>
          <p:cNvSpPr>
            <a:spLocks noGrp="1"/>
          </p:cNvSpPr>
          <p:nvPr>
            <p:ph sz="quarter" idx="1"/>
          </p:nvPr>
        </p:nvSpPr>
        <p:spPr>
          <a:xfrm>
            <a:off x="609600" y="1589567"/>
            <a:ext cx="38862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10 Marcador de contenido"/>
          <p:cNvSpPr>
            <a:spLocks noGrp="1"/>
          </p:cNvSpPr>
          <p:nvPr>
            <p:ph sz="quarter" idx="2"/>
          </p:nvPr>
        </p:nvSpPr>
        <p:spPr>
          <a:xfrm>
            <a:off x="4844901" y="1589567"/>
            <a:ext cx="38862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7 Marcador de fecha"/>
          <p:cNvSpPr>
            <a:spLocks noGrp="1"/>
          </p:cNvSpPr>
          <p:nvPr>
            <p:ph type="dt" sz="half" idx="10"/>
          </p:nvPr>
        </p:nvSpPr>
        <p:spPr/>
        <p:txBody>
          <a:bodyPr rtlCol="0"/>
          <a:lstStyle>
            <a:lvl1pPr>
              <a:defRPr/>
            </a:lvl1pPr>
          </a:lstStyle>
          <a:p>
            <a:pPr>
              <a:defRPr/>
            </a:pPr>
            <a:fld id="{75D3B32F-F0FF-472E-AC67-A834D1F73078}" type="datetimeFigureOut">
              <a:rPr lang="es-ES"/>
              <a:pPr>
                <a:defRPr/>
              </a:pPr>
              <a:t>05/12/2014</a:t>
            </a:fld>
            <a:endParaRPr lang="es-ES"/>
          </a:p>
        </p:txBody>
      </p:sp>
      <p:sp>
        <p:nvSpPr>
          <p:cNvPr id="6" name="9 Marcador de número de diapositiva"/>
          <p:cNvSpPr>
            <a:spLocks noGrp="1"/>
          </p:cNvSpPr>
          <p:nvPr>
            <p:ph type="sldNum" sz="quarter" idx="11"/>
          </p:nvPr>
        </p:nvSpPr>
        <p:spPr/>
        <p:txBody>
          <a:bodyPr rtlCol="0"/>
          <a:lstStyle>
            <a:lvl1pPr>
              <a:defRPr/>
            </a:lvl1pPr>
          </a:lstStyle>
          <a:p>
            <a:pPr>
              <a:defRPr/>
            </a:pPr>
            <a:fld id="{93C98654-46F0-4845-93BA-8EFA7310C218}" type="slidenum">
              <a:rPr lang="es-ES"/>
              <a:pPr>
                <a:defRPr/>
              </a:pPr>
              <a:t>‹Nº›</a:t>
            </a:fld>
            <a:endParaRPr lang="es-ES"/>
          </a:p>
        </p:txBody>
      </p:sp>
      <p:sp>
        <p:nvSpPr>
          <p:cNvPr id="7" name="11 Marcador de pie de página"/>
          <p:cNvSpPr>
            <a:spLocks noGrp="1"/>
          </p:cNvSpPr>
          <p:nvPr>
            <p:ph type="ftr" sz="quarter" idx="12"/>
          </p:nvPr>
        </p:nvSpPr>
        <p:spPr/>
        <p:txBody>
          <a:bodyPr rtlCol="0"/>
          <a:lstStyle>
            <a:lvl1pPr>
              <a:defRPr/>
            </a:lvl1pPr>
          </a:lstStyle>
          <a:p>
            <a:pPr>
              <a:defRPr/>
            </a:pPr>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7 Rectángulo redondeado"/>
          <p:cNvSpPr/>
          <p:nvPr userDrawn="1"/>
        </p:nvSpPr>
        <p:spPr>
          <a:xfrm>
            <a:off x="0" y="6309320"/>
            <a:ext cx="9144000" cy="548680"/>
          </a:xfrm>
          <a:prstGeom prst="roundRect">
            <a:avLst/>
          </a:prstGeom>
          <a:solidFill>
            <a:srgbClr val="3298FE"/>
          </a:solidFill>
        </p:spPr>
        <p:style>
          <a:lnRef idx="0">
            <a:schemeClr val="accent1"/>
          </a:lnRef>
          <a:fillRef idx="3">
            <a:schemeClr val="accent1"/>
          </a:fillRef>
          <a:effectRef idx="3">
            <a:schemeClr val="accent1"/>
          </a:effectRef>
          <a:fontRef idx="minor">
            <a:schemeClr val="lt1"/>
          </a:fontRef>
        </p:style>
        <p:txBody>
          <a:bodyPr anchor="ctr"/>
          <a:lstStyle/>
          <a:p>
            <a:pPr algn="r">
              <a:defRPr/>
            </a:pPr>
            <a:r>
              <a:rPr lang="es-CR"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Caja Costarricense de Seguro Social</a:t>
            </a:r>
          </a:p>
          <a:p>
            <a:pPr algn="r">
              <a:defRPr/>
            </a:pPr>
            <a:r>
              <a:rPr lang="es-CR"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Dirección Técnica de Bienes y Servicios</a:t>
            </a:r>
            <a:endParaRPr lang="es-ES" sz="15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pic>
        <p:nvPicPr>
          <p:cNvPr id="6" name="Picture 2"/>
          <p:cNvPicPr>
            <a:picLocks noChangeAspect="1" noChangeArrowheads="1"/>
          </p:cNvPicPr>
          <p:nvPr userDrawn="1"/>
        </p:nvPicPr>
        <p:blipFill>
          <a:blip r:embed="rId3" cstate="print"/>
          <a:srcRect/>
          <a:stretch>
            <a:fillRect/>
          </a:stretch>
        </p:blipFill>
        <p:spPr bwMode="auto">
          <a:xfrm>
            <a:off x="611188" y="6353175"/>
            <a:ext cx="546100" cy="433388"/>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contenido"/>
          <p:cNvSpPr>
            <a:spLocks noGrp="1"/>
          </p:cNvSpPr>
          <p:nvPr>
            <p:ph idx="1"/>
          </p:nvPr>
        </p:nvSpPr>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R" dirty="0"/>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es-CR"/>
              </a:p>
            </p:txBody>
          </p:sp>
          <p:sp>
            <p:nvSpPr>
              <p:cNvPr id="1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es-C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s-CR"/>
            </a:p>
          </p:txBody>
        </p:sp>
        <p:sp>
          <p:nvSpPr>
            <p:cNvPr id="7"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es-CR"/>
            </a:p>
          </p:txBody>
        </p:sp>
        <p:sp>
          <p:nvSpPr>
            <p:cNvPr id="8"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es-C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es-CR"/>
              </a:p>
            </p:txBody>
          </p:sp>
          <p:sp>
            <p:nvSpPr>
              <p:cNvPr id="11"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s-CR"/>
              </a:p>
            </p:txBody>
          </p:sp>
          <p:sp>
            <p:nvSpPr>
              <p:cNvPr id="12"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es-CR"/>
              </a:p>
            </p:txBody>
          </p:sp>
          <p:sp>
            <p:nvSpPr>
              <p:cNvPr id="13"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es-CR"/>
              </a:p>
            </p:txBody>
          </p:sp>
          <p:sp>
            <p:nvSpPr>
              <p:cNvPr id="14"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es-C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s-CR"/>
              </a:p>
            </p:txBody>
          </p:sp>
        </p:grpSp>
      </p:grpSp>
      <p:sp>
        <p:nvSpPr>
          <p:cNvPr id="239632" name="Rectangle 16"/>
          <p:cNvSpPr>
            <a:spLocks noGrp="1" noChangeArrowheads="1"/>
          </p:cNvSpPr>
          <p:nvPr>
            <p:ph type="ctrTitle" sz="quarter"/>
          </p:nvPr>
        </p:nvSpPr>
        <p:spPr>
          <a:xfrm>
            <a:off x="1066800" y="1997075"/>
            <a:ext cx="7086600" cy="1431925"/>
          </a:xfrm>
        </p:spPr>
        <p:txBody>
          <a:bodyPr anchor="b"/>
          <a:lstStyle>
            <a:lvl1pPr>
              <a:defRPr/>
            </a:lvl1pPr>
          </a:lstStyle>
          <a:p>
            <a:r>
              <a:rPr lang="es-ES"/>
              <a:t>Haga clic para cambiar el estilo de título	</a:t>
            </a:r>
          </a:p>
        </p:txBody>
      </p:sp>
      <p:sp>
        <p:nvSpPr>
          <p:cNvPr id="239633"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es-ES"/>
              <a:t>Haga clic para modificar el estilo de subtítulo del patrón</a:t>
            </a:r>
          </a:p>
        </p:txBody>
      </p:sp>
      <p:sp>
        <p:nvSpPr>
          <p:cNvPr id="18" name="Rectangle 18"/>
          <p:cNvSpPr>
            <a:spLocks noGrp="1" noChangeArrowheads="1"/>
          </p:cNvSpPr>
          <p:nvPr>
            <p:ph type="dt" sz="quarter" idx="10"/>
          </p:nvPr>
        </p:nvSpPr>
        <p:spPr/>
        <p:txBody>
          <a:bodyPr/>
          <a:lstStyle>
            <a:lvl1pPr>
              <a:defRPr/>
            </a:lvl1pPr>
          </a:lstStyle>
          <a:p>
            <a:pPr>
              <a:defRPr/>
            </a:pPr>
            <a:fld id="{88E74BCB-FABE-450B-94BB-7EA40D03F458}" type="datetimeFigureOut">
              <a:rPr lang="es-ES"/>
              <a:pPr>
                <a:defRPr/>
              </a:pPr>
              <a:t>05/12/2014</a:t>
            </a:fld>
            <a:endParaRPr lang="es-ES"/>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es-ES"/>
          </a:p>
        </p:txBody>
      </p:sp>
      <p:sp>
        <p:nvSpPr>
          <p:cNvPr id="20" name="Rectangle 20"/>
          <p:cNvSpPr>
            <a:spLocks noGrp="1" noChangeArrowheads="1"/>
          </p:cNvSpPr>
          <p:nvPr>
            <p:ph type="sldNum" sz="quarter" idx="12"/>
          </p:nvPr>
        </p:nvSpPr>
        <p:spPr/>
        <p:txBody>
          <a:bodyPr/>
          <a:lstStyle>
            <a:lvl1pPr>
              <a:defRPr/>
            </a:lvl1pPr>
          </a:lstStyle>
          <a:p>
            <a:pPr>
              <a:defRPr/>
            </a:pPr>
            <a:fld id="{5B869699-44AA-4E52-87A0-DD10D7281A17}" type="slidenum">
              <a:rPr lang="es-ES"/>
              <a:pPr>
                <a:defRPr/>
              </a:pPr>
              <a:t>‹Nº›</a:t>
            </a:fld>
            <a:endParaRPr lang="es-E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Rectangle 17"/>
          <p:cNvSpPr>
            <a:spLocks noGrp="1" noChangeArrowheads="1"/>
          </p:cNvSpPr>
          <p:nvPr>
            <p:ph type="dt" sz="half" idx="10"/>
          </p:nvPr>
        </p:nvSpPr>
        <p:spPr>
          <a:ln/>
        </p:spPr>
        <p:txBody>
          <a:bodyPr/>
          <a:lstStyle>
            <a:lvl1pPr>
              <a:defRPr/>
            </a:lvl1pPr>
          </a:lstStyle>
          <a:p>
            <a:pPr>
              <a:defRPr/>
            </a:pPr>
            <a:fld id="{7A15AA9F-A63F-4161-8D30-46AFB17CB798}" type="datetimeFigureOut">
              <a:rPr lang="es-ES"/>
              <a:pPr>
                <a:defRPr/>
              </a:pPr>
              <a:t>05/12/2014</a:t>
            </a:fld>
            <a:endParaRPr lang="es-ES"/>
          </a:p>
        </p:txBody>
      </p:sp>
      <p:sp>
        <p:nvSpPr>
          <p:cNvPr id="5" name="Rectangle 18"/>
          <p:cNvSpPr>
            <a:spLocks noGrp="1" noChangeArrowheads="1"/>
          </p:cNvSpPr>
          <p:nvPr>
            <p:ph type="ftr" sz="quarter" idx="11"/>
          </p:nvPr>
        </p:nvSpPr>
        <p:spPr>
          <a:ln/>
        </p:spPr>
        <p:txBody>
          <a:bodyPr/>
          <a:lstStyle>
            <a:lvl1pPr>
              <a:defRPr/>
            </a:lvl1pPr>
          </a:lstStyle>
          <a:p>
            <a:pPr>
              <a:defRPr/>
            </a:pPr>
            <a:endParaRPr lang="es-ES"/>
          </a:p>
        </p:txBody>
      </p:sp>
      <p:sp>
        <p:nvSpPr>
          <p:cNvPr id="6" name="Rectangle 19"/>
          <p:cNvSpPr>
            <a:spLocks noGrp="1" noChangeArrowheads="1"/>
          </p:cNvSpPr>
          <p:nvPr>
            <p:ph type="sldNum" sz="quarter" idx="12"/>
          </p:nvPr>
        </p:nvSpPr>
        <p:spPr>
          <a:ln/>
        </p:spPr>
        <p:txBody>
          <a:bodyPr/>
          <a:lstStyle>
            <a:lvl1pPr>
              <a:defRPr/>
            </a:lvl1pPr>
          </a:lstStyle>
          <a:p>
            <a:pPr>
              <a:defRPr/>
            </a:pPr>
            <a:fld id="{B6248723-6AA5-4A8F-BC65-B23D12C43091}"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R"/>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17"/>
          <p:cNvSpPr>
            <a:spLocks noGrp="1" noChangeArrowheads="1"/>
          </p:cNvSpPr>
          <p:nvPr>
            <p:ph type="dt" sz="half" idx="10"/>
          </p:nvPr>
        </p:nvSpPr>
        <p:spPr>
          <a:ln/>
        </p:spPr>
        <p:txBody>
          <a:bodyPr/>
          <a:lstStyle>
            <a:lvl1pPr>
              <a:defRPr/>
            </a:lvl1pPr>
          </a:lstStyle>
          <a:p>
            <a:pPr>
              <a:defRPr/>
            </a:pPr>
            <a:fld id="{E332094A-759A-4E8E-8057-66B9E020ED1B}" type="datetimeFigureOut">
              <a:rPr lang="es-ES"/>
              <a:pPr>
                <a:defRPr/>
              </a:pPr>
              <a:t>05/12/2014</a:t>
            </a:fld>
            <a:endParaRPr lang="es-ES"/>
          </a:p>
        </p:txBody>
      </p:sp>
      <p:sp>
        <p:nvSpPr>
          <p:cNvPr id="5" name="Rectangle 18"/>
          <p:cNvSpPr>
            <a:spLocks noGrp="1" noChangeArrowheads="1"/>
          </p:cNvSpPr>
          <p:nvPr>
            <p:ph type="ftr" sz="quarter" idx="11"/>
          </p:nvPr>
        </p:nvSpPr>
        <p:spPr>
          <a:ln/>
        </p:spPr>
        <p:txBody>
          <a:bodyPr/>
          <a:lstStyle>
            <a:lvl1pPr>
              <a:defRPr/>
            </a:lvl1pPr>
          </a:lstStyle>
          <a:p>
            <a:pPr>
              <a:defRPr/>
            </a:pPr>
            <a:endParaRPr lang="es-ES"/>
          </a:p>
        </p:txBody>
      </p:sp>
      <p:sp>
        <p:nvSpPr>
          <p:cNvPr id="6" name="Rectangle 19"/>
          <p:cNvSpPr>
            <a:spLocks noGrp="1" noChangeArrowheads="1"/>
          </p:cNvSpPr>
          <p:nvPr>
            <p:ph type="sldNum" sz="quarter" idx="12"/>
          </p:nvPr>
        </p:nvSpPr>
        <p:spPr>
          <a:ln/>
        </p:spPr>
        <p:txBody>
          <a:bodyPr/>
          <a:lstStyle>
            <a:lvl1pPr>
              <a:defRPr/>
            </a:lvl1pPr>
          </a:lstStyle>
          <a:p>
            <a:pPr>
              <a:defRPr/>
            </a:pPr>
            <a:fld id="{0C75255E-C6BE-4AEB-8CFD-61BCB42BC14C}"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R"/>
          </a:p>
        </p:txBody>
      </p:sp>
      <p:sp>
        <p:nvSpPr>
          <p:cNvPr id="3" name="Marcador de contenido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contenido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5" name="Rectangle 17"/>
          <p:cNvSpPr>
            <a:spLocks noGrp="1" noChangeArrowheads="1"/>
          </p:cNvSpPr>
          <p:nvPr>
            <p:ph type="dt" sz="half" idx="10"/>
          </p:nvPr>
        </p:nvSpPr>
        <p:spPr>
          <a:ln/>
        </p:spPr>
        <p:txBody>
          <a:bodyPr/>
          <a:lstStyle>
            <a:lvl1pPr>
              <a:defRPr/>
            </a:lvl1pPr>
          </a:lstStyle>
          <a:p>
            <a:pPr>
              <a:defRPr/>
            </a:pPr>
            <a:fld id="{0A23293F-1FEA-4BB6-8DD3-8CE943860B1B}" type="datetimeFigureOut">
              <a:rPr lang="es-ES"/>
              <a:pPr>
                <a:defRPr/>
              </a:pPr>
              <a:t>05/12/2014</a:t>
            </a:fld>
            <a:endParaRPr lang="es-ES"/>
          </a:p>
        </p:txBody>
      </p:sp>
      <p:sp>
        <p:nvSpPr>
          <p:cNvPr id="6" name="Rectangle 18"/>
          <p:cNvSpPr>
            <a:spLocks noGrp="1" noChangeArrowheads="1"/>
          </p:cNvSpPr>
          <p:nvPr>
            <p:ph type="ftr" sz="quarter" idx="11"/>
          </p:nvPr>
        </p:nvSpPr>
        <p:spPr>
          <a:ln/>
        </p:spPr>
        <p:txBody>
          <a:bodyPr/>
          <a:lstStyle>
            <a:lvl1pPr>
              <a:defRPr/>
            </a:lvl1pPr>
          </a:lstStyle>
          <a:p>
            <a:pPr>
              <a:defRPr/>
            </a:pPr>
            <a:endParaRPr lang="es-ES"/>
          </a:p>
        </p:txBody>
      </p:sp>
      <p:sp>
        <p:nvSpPr>
          <p:cNvPr id="7" name="Rectangle 19"/>
          <p:cNvSpPr>
            <a:spLocks noGrp="1" noChangeArrowheads="1"/>
          </p:cNvSpPr>
          <p:nvPr>
            <p:ph type="sldNum" sz="quarter" idx="12"/>
          </p:nvPr>
        </p:nvSpPr>
        <p:spPr>
          <a:ln/>
        </p:spPr>
        <p:txBody>
          <a:bodyPr/>
          <a:lstStyle>
            <a:lvl1pPr>
              <a:defRPr/>
            </a:lvl1pPr>
          </a:lstStyle>
          <a:p>
            <a:pPr>
              <a:defRPr/>
            </a:pPr>
            <a:fld id="{808C5B65-F16F-417F-BA58-F49B044E8E81}"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CR"/>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7" name="Rectangle 17"/>
          <p:cNvSpPr>
            <a:spLocks noGrp="1" noChangeArrowheads="1"/>
          </p:cNvSpPr>
          <p:nvPr>
            <p:ph type="dt" sz="half" idx="10"/>
          </p:nvPr>
        </p:nvSpPr>
        <p:spPr>
          <a:ln/>
        </p:spPr>
        <p:txBody>
          <a:bodyPr/>
          <a:lstStyle>
            <a:lvl1pPr>
              <a:defRPr/>
            </a:lvl1pPr>
          </a:lstStyle>
          <a:p>
            <a:pPr>
              <a:defRPr/>
            </a:pPr>
            <a:fld id="{04D1B57E-9B14-4729-ACA6-DCFF66037C39}" type="datetimeFigureOut">
              <a:rPr lang="es-ES"/>
              <a:pPr>
                <a:defRPr/>
              </a:pPr>
              <a:t>05/12/2014</a:t>
            </a:fld>
            <a:endParaRPr lang="es-ES"/>
          </a:p>
        </p:txBody>
      </p:sp>
      <p:sp>
        <p:nvSpPr>
          <p:cNvPr id="8" name="Rectangle 18"/>
          <p:cNvSpPr>
            <a:spLocks noGrp="1" noChangeArrowheads="1"/>
          </p:cNvSpPr>
          <p:nvPr>
            <p:ph type="ftr" sz="quarter" idx="11"/>
          </p:nvPr>
        </p:nvSpPr>
        <p:spPr>
          <a:ln/>
        </p:spPr>
        <p:txBody>
          <a:bodyPr/>
          <a:lstStyle>
            <a:lvl1pPr>
              <a:defRPr/>
            </a:lvl1pPr>
          </a:lstStyle>
          <a:p>
            <a:pPr>
              <a:defRPr/>
            </a:pPr>
            <a:endParaRPr lang="es-ES"/>
          </a:p>
        </p:txBody>
      </p:sp>
      <p:sp>
        <p:nvSpPr>
          <p:cNvPr id="9" name="Rectangle 19"/>
          <p:cNvSpPr>
            <a:spLocks noGrp="1" noChangeArrowheads="1"/>
          </p:cNvSpPr>
          <p:nvPr>
            <p:ph type="sldNum" sz="quarter" idx="12"/>
          </p:nvPr>
        </p:nvSpPr>
        <p:spPr>
          <a:ln/>
        </p:spPr>
        <p:txBody>
          <a:bodyPr/>
          <a:lstStyle>
            <a:lvl1pPr>
              <a:defRPr/>
            </a:lvl1pPr>
          </a:lstStyle>
          <a:p>
            <a:pPr>
              <a:defRPr/>
            </a:pPr>
            <a:fld id="{F5C2B1F8-4509-4B7D-A2C7-B7D14AF4BCC8}" type="slidenum">
              <a:rPr lang="es-ES"/>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R"/>
          </a:p>
        </p:txBody>
      </p:sp>
      <p:sp>
        <p:nvSpPr>
          <p:cNvPr id="3" name="Rectangle 17"/>
          <p:cNvSpPr>
            <a:spLocks noGrp="1" noChangeArrowheads="1"/>
          </p:cNvSpPr>
          <p:nvPr>
            <p:ph type="dt" sz="half" idx="10"/>
          </p:nvPr>
        </p:nvSpPr>
        <p:spPr>
          <a:ln/>
        </p:spPr>
        <p:txBody>
          <a:bodyPr/>
          <a:lstStyle>
            <a:lvl1pPr>
              <a:defRPr/>
            </a:lvl1pPr>
          </a:lstStyle>
          <a:p>
            <a:pPr>
              <a:defRPr/>
            </a:pPr>
            <a:fld id="{DF39EDEC-4388-4F20-BD92-A770E2D35574}" type="datetimeFigureOut">
              <a:rPr lang="es-ES"/>
              <a:pPr>
                <a:defRPr/>
              </a:pPr>
              <a:t>05/12/2014</a:t>
            </a:fld>
            <a:endParaRPr lang="es-ES"/>
          </a:p>
        </p:txBody>
      </p:sp>
      <p:sp>
        <p:nvSpPr>
          <p:cNvPr id="4" name="Rectangle 18"/>
          <p:cNvSpPr>
            <a:spLocks noGrp="1" noChangeArrowheads="1"/>
          </p:cNvSpPr>
          <p:nvPr>
            <p:ph type="ftr" sz="quarter" idx="11"/>
          </p:nvPr>
        </p:nvSpPr>
        <p:spPr>
          <a:ln/>
        </p:spPr>
        <p:txBody>
          <a:bodyPr/>
          <a:lstStyle>
            <a:lvl1pPr>
              <a:defRPr/>
            </a:lvl1pPr>
          </a:lstStyle>
          <a:p>
            <a:pPr>
              <a:defRPr/>
            </a:pPr>
            <a:endParaRPr lang="es-ES"/>
          </a:p>
        </p:txBody>
      </p:sp>
      <p:sp>
        <p:nvSpPr>
          <p:cNvPr id="5" name="Rectangle 19"/>
          <p:cNvSpPr>
            <a:spLocks noGrp="1" noChangeArrowheads="1"/>
          </p:cNvSpPr>
          <p:nvPr>
            <p:ph type="sldNum" sz="quarter" idx="12"/>
          </p:nvPr>
        </p:nvSpPr>
        <p:spPr>
          <a:ln/>
        </p:spPr>
        <p:txBody>
          <a:bodyPr/>
          <a:lstStyle>
            <a:lvl1pPr>
              <a:defRPr/>
            </a:lvl1pPr>
          </a:lstStyle>
          <a:p>
            <a:pPr>
              <a:defRPr/>
            </a:pPr>
            <a:fld id="{A7F0E484-0C36-497E-AE19-D652390F6C6A}" type="slidenum">
              <a:rPr lang="es-ES"/>
              <a:pPr>
                <a:defRPr/>
              </a:pPr>
              <a:t>‹Nº›</a:t>
            </a:fld>
            <a:endParaRPr lang="es-E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fld id="{331F0467-EAB1-47C5-B068-8E0789167FC5}" type="datetimeFigureOut">
              <a:rPr lang="es-ES"/>
              <a:pPr>
                <a:defRPr/>
              </a:pPr>
              <a:t>05/12/2014</a:t>
            </a:fld>
            <a:endParaRPr lang="es-ES"/>
          </a:p>
        </p:txBody>
      </p:sp>
      <p:sp>
        <p:nvSpPr>
          <p:cNvPr id="3" name="Rectangle 18"/>
          <p:cNvSpPr>
            <a:spLocks noGrp="1" noChangeArrowheads="1"/>
          </p:cNvSpPr>
          <p:nvPr>
            <p:ph type="ftr" sz="quarter" idx="11"/>
          </p:nvPr>
        </p:nvSpPr>
        <p:spPr>
          <a:ln/>
        </p:spPr>
        <p:txBody>
          <a:bodyPr/>
          <a:lstStyle>
            <a:lvl1pPr>
              <a:defRPr/>
            </a:lvl1pPr>
          </a:lstStyle>
          <a:p>
            <a:pPr>
              <a:defRPr/>
            </a:pPr>
            <a:endParaRPr lang="es-ES"/>
          </a:p>
        </p:txBody>
      </p:sp>
      <p:sp>
        <p:nvSpPr>
          <p:cNvPr id="4" name="Rectangle 19"/>
          <p:cNvSpPr>
            <a:spLocks noGrp="1" noChangeArrowheads="1"/>
          </p:cNvSpPr>
          <p:nvPr>
            <p:ph type="sldNum" sz="quarter" idx="12"/>
          </p:nvPr>
        </p:nvSpPr>
        <p:spPr>
          <a:ln/>
        </p:spPr>
        <p:txBody>
          <a:bodyPr/>
          <a:lstStyle>
            <a:lvl1pPr>
              <a:defRPr/>
            </a:lvl1pPr>
          </a:lstStyle>
          <a:p>
            <a:pPr>
              <a:defRPr/>
            </a:pPr>
            <a:fld id="{C3139A5E-1ABF-4940-BAE0-D1CA22140D63}" type="slidenum">
              <a:rPr lang="es-ES"/>
              <a:pPr>
                <a:defRPr/>
              </a:pPr>
              <a:t>‹Nº›</a:t>
            </a:fld>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R"/>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17"/>
          <p:cNvSpPr>
            <a:spLocks noGrp="1" noChangeArrowheads="1"/>
          </p:cNvSpPr>
          <p:nvPr>
            <p:ph type="dt" sz="half" idx="10"/>
          </p:nvPr>
        </p:nvSpPr>
        <p:spPr>
          <a:ln/>
        </p:spPr>
        <p:txBody>
          <a:bodyPr/>
          <a:lstStyle>
            <a:lvl1pPr>
              <a:defRPr/>
            </a:lvl1pPr>
          </a:lstStyle>
          <a:p>
            <a:pPr>
              <a:defRPr/>
            </a:pPr>
            <a:fld id="{D0216F77-9BB9-4399-9811-F8740ACF3939}" type="datetimeFigureOut">
              <a:rPr lang="es-ES"/>
              <a:pPr>
                <a:defRPr/>
              </a:pPr>
              <a:t>05/12/2014</a:t>
            </a:fld>
            <a:endParaRPr lang="es-ES"/>
          </a:p>
        </p:txBody>
      </p:sp>
      <p:sp>
        <p:nvSpPr>
          <p:cNvPr id="6" name="Rectangle 18"/>
          <p:cNvSpPr>
            <a:spLocks noGrp="1" noChangeArrowheads="1"/>
          </p:cNvSpPr>
          <p:nvPr>
            <p:ph type="ftr" sz="quarter" idx="11"/>
          </p:nvPr>
        </p:nvSpPr>
        <p:spPr>
          <a:ln/>
        </p:spPr>
        <p:txBody>
          <a:bodyPr/>
          <a:lstStyle>
            <a:lvl1pPr>
              <a:defRPr/>
            </a:lvl1pPr>
          </a:lstStyle>
          <a:p>
            <a:pPr>
              <a:defRPr/>
            </a:pPr>
            <a:endParaRPr lang="es-ES"/>
          </a:p>
        </p:txBody>
      </p:sp>
      <p:sp>
        <p:nvSpPr>
          <p:cNvPr id="7" name="Rectangle 19"/>
          <p:cNvSpPr>
            <a:spLocks noGrp="1" noChangeArrowheads="1"/>
          </p:cNvSpPr>
          <p:nvPr>
            <p:ph type="sldNum" sz="quarter" idx="12"/>
          </p:nvPr>
        </p:nvSpPr>
        <p:spPr>
          <a:ln/>
        </p:spPr>
        <p:txBody>
          <a:bodyPr/>
          <a:lstStyle>
            <a:lvl1pPr>
              <a:defRPr/>
            </a:lvl1pPr>
          </a:lstStyle>
          <a:p>
            <a:pPr>
              <a:defRPr/>
            </a:pPr>
            <a:fld id="{9CBD925F-560B-4743-A5BB-B7C240E09175}" type="slidenum">
              <a:rPr lang="es-ES"/>
              <a:pPr>
                <a:defRPr/>
              </a:pPr>
              <a:t>‹Nº›</a:t>
            </a:fld>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R"/>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R"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17"/>
          <p:cNvSpPr>
            <a:spLocks noGrp="1" noChangeArrowheads="1"/>
          </p:cNvSpPr>
          <p:nvPr>
            <p:ph type="dt" sz="half" idx="10"/>
          </p:nvPr>
        </p:nvSpPr>
        <p:spPr>
          <a:ln/>
        </p:spPr>
        <p:txBody>
          <a:bodyPr/>
          <a:lstStyle>
            <a:lvl1pPr>
              <a:defRPr/>
            </a:lvl1pPr>
          </a:lstStyle>
          <a:p>
            <a:pPr>
              <a:defRPr/>
            </a:pPr>
            <a:fld id="{C8B19A25-9D80-4E11-99F6-2AE62739FB7C}" type="datetimeFigureOut">
              <a:rPr lang="es-ES"/>
              <a:pPr>
                <a:defRPr/>
              </a:pPr>
              <a:t>05/12/2014</a:t>
            </a:fld>
            <a:endParaRPr lang="es-ES"/>
          </a:p>
        </p:txBody>
      </p:sp>
      <p:sp>
        <p:nvSpPr>
          <p:cNvPr id="6" name="Rectangle 18"/>
          <p:cNvSpPr>
            <a:spLocks noGrp="1" noChangeArrowheads="1"/>
          </p:cNvSpPr>
          <p:nvPr>
            <p:ph type="ftr" sz="quarter" idx="11"/>
          </p:nvPr>
        </p:nvSpPr>
        <p:spPr>
          <a:ln/>
        </p:spPr>
        <p:txBody>
          <a:bodyPr/>
          <a:lstStyle>
            <a:lvl1pPr>
              <a:defRPr/>
            </a:lvl1pPr>
          </a:lstStyle>
          <a:p>
            <a:pPr>
              <a:defRPr/>
            </a:pPr>
            <a:endParaRPr lang="es-ES"/>
          </a:p>
        </p:txBody>
      </p:sp>
      <p:sp>
        <p:nvSpPr>
          <p:cNvPr id="7" name="Rectangle 19"/>
          <p:cNvSpPr>
            <a:spLocks noGrp="1" noChangeArrowheads="1"/>
          </p:cNvSpPr>
          <p:nvPr>
            <p:ph type="sldNum" sz="quarter" idx="12"/>
          </p:nvPr>
        </p:nvSpPr>
        <p:spPr>
          <a:ln/>
        </p:spPr>
        <p:txBody>
          <a:bodyPr/>
          <a:lstStyle>
            <a:lvl1pPr>
              <a:defRPr/>
            </a:lvl1pPr>
          </a:lstStyle>
          <a:p>
            <a:pPr>
              <a:defRPr/>
            </a:pPr>
            <a:fld id="{CD05D3BB-6352-43D2-BC9A-86D4D751995C}" type="slidenum">
              <a:rPr lang="es-ES"/>
              <a:pPr>
                <a:defRPr/>
              </a:pPr>
              <a:t>‹Nº›</a:t>
            </a:fld>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Rectangle 17"/>
          <p:cNvSpPr>
            <a:spLocks noGrp="1" noChangeArrowheads="1"/>
          </p:cNvSpPr>
          <p:nvPr>
            <p:ph type="dt" sz="half" idx="10"/>
          </p:nvPr>
        </p:nvSpPr>
        <p:spPr>
          <a:ln/>
        </p:spPr>
        <p:txBody>
          <a:bodyPr/>
          <a:lstStyle>
            <a:lvl1pPr>
              <a:defRPr/>
            </a:lvl1pPr>
          </a:lstStyle>
          <a:p>
            <a:pPr>
              <a:defRPr/>
            </a:pPr>
            <a:fld id="{D3CDF3FB-BC86-407A-ADBE-95E716752ABA}" type="datetimeFigureOut">
              <a:rPr lang="es-ES"/>
              <a:pPr>
                <a:defRPr/>
              </a:pPr>
              <a:t>05/12/2014</a:t>
            </a:fld>
            <a:endParaRPr lang="es-ES"/>
          </a:p>
        </p:txBody>
      </p:sp>
      <p:sp>
        <p:nvSpPr>
          <p:cNvPr id="5" name="Rectangle 18"/>
          <p:cNvSpPr>
            <a:spLocks noGrp="1" noChangeArrowheads="1"/>
          </p:cNvSpPr>
          <p:nvPr>
            <p:ph type="ftr" sz="quarter" idx="11"/>
          </p:nvPr>
        </p:nvSpPr>
        <p:spPr>
          <a:ln/>
        </p:spPr>
        <p:txBody>
          <a:bodyPr/>
          <a:lstStyle>
            <a:lvl1pPr>
              <a:defRPr/>
            </a:lvl1pPr>
          </a:lstStyle>
          <a:p>
            <a:pPr>
              <a:defRPr/>
            </a:pPr>
            <a:endParaRPr lang="es-ES"/>
          </a:p>
        </p:txBody>
      </p:sp>
      <p:sp>
        <p:nvSpPr>
          <p:cNvPr id="6" name="Rectangle 19"/>
          <p:cNvSpPr>
            <a:spLocks noGrp="1" noChangeArrowheads="1"/>
          </p:cNvSpPr>
          <p:nvPr>
            <p:ph type="sldNum" sz="quarter" idx="12"/>
          </p:nvPr>
        </p:nvSpPr>
        <p:spPr>
          <a:ln/>
        </p:spPr>
        <p:txBody>
          <a:bodyPr/>
          <a:lstStyle>
            <a:lvl1pPr>
              <a:defRPr/>
            </a:lvl1pPr>
          </a:lstStyle>
          <a:p>
            <a:pPr>
              <a:defRPr/>
            </a:pPr>
            <a:fld id="{DF6C8D64-6124-4807-9778-CF905450201C}"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100" y="274638"/>
            <a:ext cx="7499350" cy="1143000"/>
          </a:xfrm>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1435100" y="1447800"/>
            <a:ext cx="3673475" cy="4800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quarter" idx="2"/>
          </p:nvPr>
        </p:nvSpPr>
        <p:spPr>
          <a:xfrm>
            <a:off x="5260975" y="1447800"/>
            <a:ext cx="3673475" cy="23241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contenido"/>
          <p:cNvSpPr>
            <a:spLocks noGrp="1"/>
          </p:cNvSpPr>
          <p:nvPr>
            <p:ph sz="quarter" idx="3"/>
          </p:nvPr>
        </p:nvSpPr>
        <p:spPr>
          <a:xfrm>
            <a:off x="5260975" y="3924300"/>
            <a:ext cx="3673475" cy="23241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fecha"/>
          <p:cNvSpPr>
            <a:spLocks noGrp="1"/>
          </p:cNvSpPr>
          <p:nvPr>
            <p:ph type="dt" sz="half" idx="10"/>
          </p:nvPr>
        </p:nvSpPr>
        <p:spPr>
          <a:xfrm>
            <a:off x="3581400" y="6305550"/>
            <a:ext cx="2133600" cy="476250"/>
          </a:xfrm>
        </p:spPr>
        <p:txBody>
          <a:bodyPr/>
          <a:lstStyle>
            <a:lvl1pPr>
              <a:defRPr/>
            </a:lvl1pPr>
          </a:lstStyle>
          <a:p>
            <a:pPr>
              <a:defRPr/>
            </a:pPr>
            <a:fld id="{FC2DE484-2AC8-4E8B-818C-A17698A6697C}" type="datetimeFigureOut">
              <a:rPr lang="es-CR"/>
              <a:pPr>
                <a:defRPr/>
              </a:pPr>
              <a:t>05/12/2014</a:t>
            </a:fld>
            <a:endParaRPr lang="es-CR"/>
          </a:p>
        </p:txBody>
      </p:sp>
      <p:sp>
        <p:nvSpPr>
          <p:cNvPr id="7" name="6 Marcador de pie de página"/>
          <p:cNvSpPr>
            <a:spLocks noGrp="1"/>
          </p:cNvSpPr>
          <p:nvPr>
            <p:ph type="ftr" sz="quarter" idx="11"/>
          </p:nvPr>
        </p:nvSpPr>
        <p:spPr>
          <a:xfrm>
            <a:off x="5715000" y="6305550"/>
            <a:ext cx="2895600" cy="476250"/>
          </a:xfrm>
        </p:spPr>
        <p:txBody>
          <a:bodyPr/>
          <a:lstStyle>
            <a:lvl1pPr>
              <a:defRPr/>
            </a:lvl1pPr>
          </a:lstStyle>
          <a:p>
            <a:pPr>
              <a:defRPr/>
            </a:pPr>
            <a:endParaRPr lang="es-CR"/>
          </a:p>
        </p:txBody>
      </p:sp>
      <p:sp>
        <p:nvSpPr>
          <p:cNvPr id="8" name="7 Marcador de número de diapositiva"/>
          <p:cNvSpPr>
            <a:spLocks noGrp="1"/>
          </p:cNvSpPr>
          <p:nvPr>
            <p:ph type="sldNum" sz="quarter" idx="12"/>
          </p:nvPr>
        </p:nvSpPr>
        <p:spPr>
          <a:xfrm>
            <a:off x="8613775" y="6305550"/>
            <a:ext cx="457200" cy="476250"/>
          </a:xfrm>
        </p:spPr>
        <p:txBody>
          <a:bodyPr/>
          <a:lstStyle>
            <a:lvl1pPr>
              <a:defRPr/>
            </a:lvl1pPr>
          </a:lstStyle>
          <a:p>
            <a:pPr>
              <a:defRPr/>
            </a:pPr>
            <a:fld id="{E263BA01-421A-4EEA-8FB3-F1A4385A734D}" type="slidenum">
              <a:rPr lang="es-CR"/>
              <a:pPr>
                <a:defRPr/>
              </a:pPr>
              <a:t>‹Nº›</a:t>
            </a:fld>
            <a:endParaRPr lang="es-C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24650" y="304800"/>
            <a:ext cx="1885950" cy="5791200"/>
          </a:xfrm>
        </p:spPr>
        <p:txBody>
          <a:bodyPr vert="eaVert"/>
          <a:lstStyle/>
          <a:p>
            <a:r>
              <a:rPr lang="es-ES"/>
              <a:t>Haga clic para modificar el estilo de título del patrón</a:t>
            </a:r>
            <a:endParaRPr lang="es-CR"/>
          </a:p>
        </p:txBody>
      </p:sp>
      <p:sp>
        <p:nvSpPr>
          <p:cNvPr id="3" name="Marcador de texto vertical 2"/>
          <p:cNvSpPr>
            <a:spLocks noGrp="1"/>
          </p:cNvSpPr>
          <p:nvPr>
            <p:ph type="body" orient="vert" idx="1"/>
          </p:nvPr>
        </p:nvSpPr>
        <p:spPr>
          <a:xfrm>
            <a:off x="1066800" y="304800"/>
            <a:ext cx="5505450" cy="57912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Rectangle 17"/>
          <p:cNvSpPr>
            <a:spLocks noGrp="1" noChangeArrowheads="1"/>
          </p:cNvSpPr>
          <p:nvPr>
            <p:ph type="dt" sz="half" idx="10"/>
          </p:nvPr>
        </p:nvSpPr>
        <p:spPr>
          <a:ln/>
        </p:spPr>
        <p:txBody>
          <a:bodyPr/>
          <a:lstStyle>
            <a:lvl1pPr>
              <a:defRPr/>
            </a:lvl1pPr>
          </a:lstStyle>
          <a:p>
            <a:pPr>
              <a:defRPr/>
            </a:pPr>
            <a:fld id="{BB7CA60E-82C4-4F13-AA91-A0C866AC62E5}" type="datetimeFigureOut">
              <a:rPr lang="es-ES"/>
              <a:pPr>
                <a:defRPr/>
              </a:pPr>
              <a:t>05/12/2014</a:t>
            </a:fld>
            <a:endParaRPr lang="es-ES"/>
          </a:p>
        </p:txBody>
      </p:sp>
      <p:sp>
        <p:nvSpPr>
          <p:cNvPr id="5" name="Rectangle 18"/>
          <p:cNvSpPr>
            <a:spLocks noGrp="1" noChangeArrowheads="1"/>
          </p:cNvSpPr>
          <p:nvPr>
            <p:ph type="ftr" sz="quarter" idx="11"/>
          </p:nvPr>
        </p:nvSpPr>
        <p:spPr>
          <a:ln/>
        </p:spPr>
        <p:txBody>
          <a:bodyPr/>
          <a:lstStyle>
            <a:lvl1pPr>
              <a:defRPr/>
            </a:lvl1pPr>
          </a:lstStyle>
          <a:p>
            <a:pPr>
              <a:defRPr/>
            </a:pPr>
            <a:endParaRPr lang="es-ES"/>
          </a:p>
        </p:txBody>
      </p:sp>
      <p:sp>
        <p:nvSpPr>
          <p:cNvPr id="6" name="Rectangle 19"/>
          <p:cNvSpPr>
            <a:spLocks noGrp="1" noChangeArrowheads="1"/>
          </p:cNvSpPr>
          <p:nvPr>
            <p:ph type="sldNum" sz="quarter" idx="12"/>
          </p:nvPr>
        </p:nvSpPr>
        <p:spPr>
          <a:ln/>
        </p:spPr>
        <p:txBody>
          <a:bodyPr/>
          <a:lstStyle>
            <a:lvl1pPr>
              <a:defRPr/>
            </a:lvl1pPr>
          </a:lstStyle>
          <a:p>
            <a:pPr>
              <a:defRPr/>
            </a:pPr>
            <a:fld id="{C5637A0A-5D68-4AE6-BD99-57F3D9A5007A}" type="slidenum">
              <a:rPr lang="es-ES"/>
              <a:pPr>
                <a:defRPr/>
              </a:pPr>
              <a:t>‹Nº›</a:t>
            </a:fld>
            <a:endParaRPr lang="es-E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1 Título"/>
          <p:cNvSpPr>
            <a:spLocks noGrp="1"/>
          </p:cNvSpPr>
          <p:nvPr>
            <p:ph type="title"/>
          </p:nvPr>
        </p:nvSpPr>
        <p:spPr>
          <a:xfrm>
            <a:off x="685800" y="381000"/>
            <a:ext cx="7772400" cy="1143000"/>
          </a:xfrm>
        </p:spPr>
        <p:txBody>
          <a:bodyPr/>
          <a:lstStyle/>
          <a:p>
            <a:r>
              <a:rPr lang="es-ES" smtClean="0"/>
              <a:t>Haga clic para modificar el estilo de título del patrón</a:t>
            </a:r>
            <a:endParaRPr lang="es-CR"/>
          </a:p>
        </p:txBody>
      </p:sp>
      <p:sp>
        <p:nvSpPr>
          <p:cNvPr id="3" name="2 Marcador de imágenes prediseñadas"/>
          <p:cNvSpPr>
            <a:spLocks noGrp="1"/>
          </p:cNvSpPr>
          <p:nvPr>
            <p:ph type="clipArt" sz="half" idx="1"/>
          </p:nvPr>
        </p:nvSpPr>
        <p:spPr>
          <a:xfrm>
            <a:off x="685800" y="2057400"/>
            <a:ext cx="3810000" cy="4114800"/>
          </a:xfrm>
        </p:spPr>
        <p:txBody>
          <a:bodyPr/>
          <a:lstStyle/>
          <a:p>
            <a:pPr lvl="0"/>
            <a:endParaRPr lang="es-CR" noProof="0"/>
          </a:p>
        </p:txBody>
      </p:sp>
      <p:sp>
        <p:nvSpPr>
          <p:cNvPr id="4" name="3 Marcador de texto"/>
          <p:cNvSpPr>
            <a:spLocks noGrp="1"/>
          </p:cNvSpPr>
          <p:nvPr>
            <p:ph type="body" sz="half" idx="2"/>
          </p:nvPr>
        </p:nvSpPr>
        <p:spPr>
          <a:xfrm>
            <a:off x="4648200" y="2057400"/>
            <a:ext cx="38100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5" name="4 Marcador de fecha"/>
          <p:cNvSpPr>
            <a:spLocks noGrp="1"/>
          </p:cNvSpPr>
          <p:nvPr>
            <p:ph type="dt" sz="half" idx="10"/>
          </p:nvPr>
        </p:nvSpPr>
        <p:spPr>
          <a:xfrm>
            <a:off x="685800" y="6324600"/>
            <a:ext cx="1905000" cy="457200"/>
          </a:xfrm>
        </p:spPr>
        <p:txBody>
          <a:bodyPr/>
          <a:lstStyle>
            <a:lvl1pPr>
              <a:defRPr/>
            </a:lvl1pPr>
          </a:lstStyle>
          <a:p>
            <a:pPr>
              <a:defRPr/>
            </a:pPr>
            <a:endParaRPr lang="en-US"/>
          </a:p>
        </p:txBody>
      </p:sp>
      <p:sp>
        <p:nvSpPr>
          <p:cNvPr id="6" name="5 Marcador de pie de página"/>
          <p:cNvSpPr>
            <a:spLocks noGrp="1"/>
          </p:cNvSpPr>
          <p:nvPr>
            <p:ph type="ftr" sz="quarter" idx="11"/>
          </p:nvPr>
        </p:nvSpPr>
        <p:spPr>
          <a:xfrm>
            <a:off x="3124200" y="6324600"/>
            <a:ext cx="2895600" cy="457200"/>
          </a:xfrm>
        </p:spPr>
        <p:txBody>
          <a:bodyPr/>
          <a:lstStyle>
            <a:lvl1pPr>
              <a:defRPr/>
            </a:lvl1pPr>
          </a:lstStyle>
          <a:p>
            <a:pPr>
              <a:defRPr/>
            </a:pPr>
            <a:endParaRPr lang="en-US"/>
          </a:p>
        </p:txBody>
      </p:sp>
      <p:sp>
        <p:nvSpPr>
          <p:cNvPr id="7" name="6 Marcador de número de diapositiva"/>
          <p:cNvSpPr>
            <a:spLocks noGrp="1"/>
          </p:cNvSpPr>
          <p:nvPr>
            <p:ph type="sldNum" sz="quarter" idx="12"/>
          </p:nvPr>
        </p:nvSpPr>
        <p:spPr>
          <a:xfrm>
            <a:off x="6553200" y="6324600"/>
            <a:ext cx="1905000" cy="457200"/>
          </a:xfrm>
        </p:spPr>
        <p:txBody>
          <a:bodyPr/>
          <a:lstStyle>
            <a:lvl1pPr>
              <a:defRPr/>
            </a:lvl1pPr>
          </a:lstStyle>
          <a:p>
            <a:pPr>
              <a:defRPr/>
            </a:pPr>
            <a:fld id="{6806910E-D771-42CF-803F-C11A9A2A8B00}" type="slidenum">
              <a:rPr lang="en-US"/>
              <a:pPr>
                <a:defRPr/>
              </a:pPr>
              <a:t>‹Nº›</a:t>
            </a:fld>
            <a:endParaRPr lang="en-US"/>
          </a:p>
        </p:txBody>
      </p:sp>
    </p:spTree>
    <p:extLst>
      <p:ext uri="{BB962C8B-B14F-4D97-AF65-F5344CB8AC3E}">
        <p14:creationId xmlns:p14="http://schemas.microsoft.com/office/powerpoint/2010/main" xmlns="" val="28528764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685800" y="381000"/>
            <a:ext cx="7772400" cy="1143000"/>
          </a:xfrm>
        </p:spPr>
        <p:txBody>
          <a:bodyPr/>
          <a:lstStyle/>
          <a:p>
            <a:r>
              <a:rPr lang="es-ES" smtClean="0"/>
              <a:t>Haga clic para modificar el estilo de título del patrón</a:t>
            </a:r>
            <a:endParaRPr lang="es-CR"/>
          </a:p>
        </p:txBody>
      </p:sp>
      <p:sp>
        <p:nvSpPr>
          <p:cNvPr id="3" name="2 Marcador de texto"/>
          <p:cNvSpPr>
            <a:spLocks noGrp="1"/>
          </p:cNvSpPr>
          <p:nvPr>
            <p:ph type="body" sz="half" idx="1"/>
          </p:nvPr>
        </p:nvSpPr>
        <p:spPr>
          <a:xfrm>
            <a:off x="685800" y="2057400"/>
            <a:ext cx="38100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imágenes prediseñadas"/>
          <p:cNvSpPr>
            <a:spLocks noGrp="1"/>
          </p:cNvSpPr>
          <p:nvPr>
            <p:ph type="clipArt" sz="half" idx="2"/>
          </p:nvPr>
        </p:nvSpPr>
        <p:spPr>
          <a:xfrm>
            <a:off x="4648200" y="2057400"/>
            <a:ext cx="3810000" cy="4114800"/>
          </a:xfrm>
        </p:spPr>
        <p:txBody>
          <a:bodyPr/>
          <a:lstStyle/>
          <a:p>
            <a:pPr lvl="0"/>
            <a:endParaRPr lang="es-CR" noProof="0"/>
          </a:p>
        </p:txBody>
      </p:sp>
      <p:sp>
        <p:nvSpPr>
          <p:cNvPr id="5" name="4 Marcador de fecha"/>
          <p:cNvSpPr>
            <a:spLocks noGrp="1"/>
          </p:cNvSpPr>
          <p:nvPr>
            <p:ph type="dt" sz="half" idx="10"/>
          </p:nvPr>
        </p:nvSpPr>
        <p:spPr>
          <a:xfrm>
            <a:off x="685800" y="6324600"/>
            <a:ext cx="1905000" cy="457200"/>
          </a:xfrm>
        </p:spPr>
        <p:txBody>
          <a:bodyPr/>
          <a:lstStyle>
            <a:lvl1pPr>
              <a:defRPr/>
            </a:lvl1pPr>
          </a:lstStyle>
          <a:p>
            <a:pPr>
              <a:defRPr/>
            </a:pPr>
            <a:endParaRPr lang="en-US"/>
          </a:p>
        </p:txBody>
      </p:sp>
      <p:sp>
        <p:nvSpPr>
          <p:cNvPr id="6" name="5 Marcador de pie de página"/>
          <p:cNvSpPr>
            <a:spLocks noGrp="1"/>
          </p:cNvSpPr>
          <p:nvPr>
            <p:ph type="ftr" sz="quarter" idx="11"/>
          </p:nvPr>
        </p:nvSpPr>
        <p:spPr>
          <a:xfrm>
            <a:off x="3124200" y="6324600"/>
            <a:ext cx="2895600" cy="457200"/>
          </a:xfrm>
        </p:spPr>
        <p:txBody>
          <a:bodyPr/>
          <a:lstStyle>
            <a:lvl1pPr>
              <a:defRPr/>
            </a:lvl1pPr>
          </a:lstStyle>
          <a:p>
            <a:pPr>
              <a:defRPr/>
            </a:pPr>
            <a:endParaRPr lang="en-US"/>
          </a:p>
        </p:txBody>
      </p:sp>
      <p:sp>
        <p:nvSpPr>
          <p:cNvPr id="7" name="6 Marcador de número de diapositiva"/>
          <p:cNvSpPr>
            <a:spLocks noGrp="1"/>
          </p:cNvSpPr>
          <p:nvPr>
            <p:ph type="sldNum" sz="quarter" idx="12"/>
          </p:nvPr>
        </p:nvSpPr>
        <p:spPr>
          <a:xfrm>
            <a:off x="6553200" y="6324600"/>
            <a:ext cx="1905000" cy="457200"/>
          </a:xfrm>
        </p:spPr>
        <p:txBody>
          <a:bodyPr/>
          <a:lstStyle>
            <a:lvl1pPr>
              <a:defRPr/>
            </a:lvl1pPr>
          </a:lstStyle>
          <a:p>
            <a:pPr>
              <a:defRPr/>
            </a:pPr>
            <a:fld id="{8425F7BB-C173-41AA-9959-E2A3D04C57ED}" type="slidenum">
              <a:rPr lang="en-US"/>
              <a:pPr>
                <a:defRPr/>
              </a:pPr>
              <a:t>‹Nº›</a:t>
            </a:fld>
            <a:endParaRPr lang="en-US"/>
          </a:p>
        </p:txBody>
      </p:sp>
    </p:spTree>
    <p:extLst>
      <p:ext uri="{BB962C8B-B14F-4D97-AF65-F5344CB8AC3E}">
        <p14:creationId xmlns:p14="http://schemas.microsoft.com/office/powerpoint/2010/main" xmlns="" val="2419045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219075" y="227013"/>
            <a:ext cx="7477125" cy="1143000"/>
          </a:xfrm>
        </p:spPr>
        <p:txBody>
          <a:bodyPr/>
          <a:lstStyle/>
          <a:p>
            <a:r>
              <a:rPr lang="es-ES" smtClean="0"/>
              <a:t>Haga clic para modificar el estilo de título del patrón</a:t>
            </a:r>
            <a:endParaRPr lang="es-CR"/>
          </a:p>
        </p:txBody>
      </p:sp>
      <p:sp>
        <p:nvSpPr>
          <p:cNvPr id="3" name="2 Marcador de SmartArt"/>
          <p:cNvSpPr>
            <a:spLocks noGrp="1"/>
          </p:cNvSpPr>
          <p:nvPr>
            <p:ph type="dgm" idx="1"/>
          </p:nvPr>
        </p:nvSpPr>
        <p:spPr>
          <a:xfrm>
            <a:off x="263525" y="1598613"/>
            <a:ext cx="7386638" cy="4497387"/>
          </a:xfrm>
        </p:spPr>
        <p:txBody>
          <a:bodyPr rtlCol="0">
            <a:normAutofit/>
          </a:bodyPr>
          <a:lstStyle/>
          <a:p>
            <a:pPr lvl="0"/>
            <a:endParaRPr lang="es-CR" noProof="0" smtClean="0"/>
          </a:p>
        </p:txBody>
      </p:sp>
      <p:sp>
        <p:nvSpPr>
          <p:cNvPr id="4" name="3 Marcador de fecha"/>
          <p:cNvSpPr>
            <a:spLocks noGrp="1"/>
          </p:cNvSpPr>
          <p:nvPr>
            <p:ph type="dt" sz="half" idx="10"/>
          </p:nvPr>
        </p:nvSpPr>
        <p:spPr>
          <a:xfrm>
            <a:off x="301625" y="6242050"/>
            <a:ext cx="1782763" cy="474663"/>
          </a:xfrm>
        </p:spPr>
        <p:txBody>
          <a:bodyPr/>
          <a:lstStyle>
            <a:lvl1pPr>
              <a:defRPr/>
            </a:lvl1pPr>
          </a:lstStyle>
          <a:p>
            <a:pPr>
              <a:defRPr/>
            </a:pPr>
            <a:endParaRPr lang="es-ES"/>
          </a:p>
        </p:txBody>
      </p:sp>
      <p:sp>
        <p:nvSpPr>
          <p:cNvPr id="5" name="4 Marcador de pie de página"/>
          <p:cNvSpPr>
            <a:spLocks noGrp="1"/>
          </p:cNvSpPr>
          <p:nvPr>
            <p:ph type="ftr" sz="quarter" idx="11"/>
          </p:nvPr>
        </p:nvSpPr>
        <p:spPr>
          <a:xfrm>
            <a:off x="2257425" y="6248400"/>
            <a:ext cx="3455988" cy="474663"/>
          </a:xfrm>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a:xfrm>
            <a:off x="5867400" y="6248400"/>
            <a:ext cx="1755775" cy="474663"/>
          </a:xfrm>
        </p:spPr>
        <p:txBody>
          <a:bodyPr/>
          <a:lstStyle>
            <a:lvl1pPr>
              <a:defRPr/>
            </a:lvl1pPr>
          </a:lstStyle>
          <a:p>
            <a:pPr>
              <a:defRPr/>
            </a:pPr>
            <a:fld id="{44CC6836-11AF-463E-A491-8DA78BADD27C}" type="slidenum">
              <a:rPr lang="es-ES"/>
              <a:pPr>
                <a:defRPr/>
              </a:pPr>
              <a:t>‹Nº›</a:t>
            </a:fld>
            <a:endParaRPr lang="es-ES"/>
          </a:p>
        </p:txBody>
      </p:sp>
    </p:spTree>
    <p:extLst>
      <p:ext uri="{BB962C8B-B14F-4D97-AF65-F5344CB8AC3E}">
        <p14:creationId xmlns:p14="http://schemas.microsoft.com/office/powerpoint/2010/main" xmlns="" val="765881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4" name="3 Rectángulo"/>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 name="4 Rectángulo"/>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6" name="5 Rectángulo"/>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8" name="7 Título"/>
          <p:cNvSpPr>
            <a:spLocks noGrp="1"/>
          </p:cNvSpPr>
          <p:nvPr>
            <p:ph type="ctrTitle"/>
          </p:nvPr>
        </p:nvSpPr>
        <p:spPr>
          <a:xfrm>
            <a:off x="2362200" y="4038600"/>
            <a:ext cx="6477000" cy="1828800"/>
          </a:xfrm>
        </p:spPr>
        <p:txBody>
          <a:bodyPr anchor="b"/>
          <a:lstStyle>
            <a:lvl1pPr>
              <a:defRPr cap="all" baseline="0"/>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7" name="27 Marcador de fecha"/>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FCE611D9-E28E-48EF-BC16-45B6C2630CD2}" type="datetimeFigureOut">
              <a:rPr lang="es-ES"/>
              <a:pPr>
                <a:defRPr/>
              </a:pPr>
              <a:t>05/12/2014</a:t>
            </a:fld>
            <a:endParaRPr lang="es-ES"/>
          </a:p>
        </p:txBody>
      </p:sp>
      <p:sp>
        <p:nvSpPr>
          <p:cNvPr id="10" name="16 Marcador de pie de página"/>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s-ES"/>
          </a:p>
        </p:txBody>
      </p:sp>
      <p:sp>
        <p:nvSpPr>
          <p:cNvPr id="11" name="28 Marcador de número de diapositiva"/>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25FFDF10-3E60-4606-89C2-058745864D18}"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pPr>
              <a:defRPr/>
            </a:pPr>
            <a:fld id="{F7DF6ABC-1FAD-4A8F-8BBF-64B2332A80DC}" type="datetimeFigureOut">
              <a:rPr lang="es-ES"/>
              <a:pPr>
                <a:defRPr/>
              </a:pPr>
              <a:t>05/12/2014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3 Marcador de número de diapositiva"/>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320300BB-EB18-4920-A286-2B7189C65023}"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FA69ACFB-F004-4B04-BC66-99700D59D243}"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D14E43B1-E858-49DA-8A65-2B5FF26633C0}"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8FB12E7E-D1E7-4994-8844-8FE50E3285D1}"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Diapositiva de título">
    <p:spTree>
      <p:nvGrpSpPr>
        <p:cNvPr id="1" name=""/>
        <p:cNvGrpSpPr/>
        <p:nvPr/>
      </p:nvGrpSpPr>
      <p:grpSpPr>
        <a:xfrm>
          <a:off x="0" y="0"/>
          <a:ext cx="0" cy="0"/>
          <a:chOff x="0" y="0"/>
          <a:chExt cx="0" cy="0"/>
        </a:xfrm>
      </p:grpSpPr>
      <p:sp>
        <p:nvSpPr>
          <p:cNvPr id="3" name="AutoShape 7"/>
          <p:cNvSpPr>
            <a:spLocks noChangeArrowheads="1"/>
          </p:cNvSpPr>
          <p:nvPr/>
        </p:nvSpPr>
        <p:spPr bwMode="ltGray">
          <a:xfrm>
            <a:off x="2830513" y="5783263"/>
            <a:ext cx="3481387" cy="77787"/>
          </a:xfrm>
          <a:prstGeom prst="roundRect">
            <a:avLst>
              <a:gd name="adj" fmla="val 50000"/>
            </a:avLst>
          </a:prstGeom>
          <a:solidFill>
            <a:schemeClr val="bg2"/>
          </a:solidFill>
          <a:ln w="9525">
            <a:noFill/>
            <a:round/>
            <a:headEnd/>
            <a:tailEnd/>
          </a:ln>
          <a:effectLst/>
        </p:spPr>
        <p:txBody>
          <a:bodyPr wrap="none" anchor="ctr"/>
          <a:lstStyle/>
          <a:p>
            <a:pPr>
              <a:defRPr/>
            </a:pPr>
            <a:endParaRPr kumimoji="1" lang="es-ES_tradnl" sz="1800"/>
          </a:p>
        </p:txBody>
      </p:sp>
      <p:sp>
        <p:nvSpPr>
          <p:cNvPr id="4" name="Rectangle 8" descr="Large confetti"/>
          <p:cNvSpPr>
            <a:spLocks noChangeArrowheads="1"/>
          </p:cNvSpPr>
          <p:nvPr/>
        </p:nvSpPr>
        <p:spPr bwMode="ltGray">
          <a:xfrm>
            <a:off x="4095750" y="5734050"/>
            <a:ext cx="949325" cy="176213"/>
          </a:xfrm>
          <a:prstGeom prst="rect">
            <a:avLst/>
          </a:prstGeom>
          <a:pattFill prst="lgConfetti">
            <a:fgClr>
              <a:schemeClr val="accent2"/>
            </a:fgClr>
            <a:bgClr>
              <a:schemeClr val="folHlink"/>
            </a:bgClr>
          </a:pattFill>
          <a:ln w="9525">
            <a:noFill/>
            <a:miter lim="800000"/>
            <a:headEnd/>
            <a:tailEnd/>
          </a:ln>
          <a:effectLst/>
        </p:spPr>
        <p:txBody>
          <a:bodyPr wrap="none" anchor="ctr"/>
          <a:lstStyle/>
          <a:p>
            <a:pPr>
              <a:defRPr/>
            </a:pPr>
            <a:endParaRPr kumimoji="1" lang="es-ES_tradnl" sz="1800"/>
          </a:p>
        </p:txBody>
      </p:sp>
      <p:sp>
        <p:nvSpPr>
          <p:cNvPr id="67594" name="Rectangle 10"/>
          <p:cNvSpPr>
            <a:spLocks noGrp="1" noChangeArrowheads="1"/>
          </p:cNvSpPr>
          <p:nvPr>
            <p:ph type="subTitle" idx="1"/>
          </p:nvPr>
        </p:nvSpPr>
        <p:spPr>
          <a:xfrm>
            <a:off x="1371600" y="3746500"/>
            <a:ext cx="6400800" cy="1752600"/>
          </a:xfrm>
        </p:spPr>
        <p:txBody>
          <a:bodyPr/>
          <a:lstStyle>
            <a:lvl1pPr marL="0" indent="0" algn="ctr">
              <a:buFontTx/>
              <a:buNone/>
              <a:defRPr/>
            </a:lvl1pPr>
          </a:lstStyle>
          <a:p>
            <a:r>
              <a:rPr lang="es-ES"/>
              <a:t>Haga clic para modificar el estilo de subtítulo del patrón</a:t>
            </a:r>
          </a:p>
        </p:txBody>
      </p:sp>
      <p:sp>
        <p:nvSpPr>
          <p:cNvPr id="5" name="Rectangle 11"/>
          <p:cNvSpPr>
            <a:spLocks noGrp="1" noChangeArrowheads="1"/>
          </p:cNvSpPr>
          <p:nvPr>
            <p:ph type="dt" sz="half" idx="10"/>
          </p:nvPr>
        </p:nvSpPr>
        <p:spPr/>
        <p:txBody>
          <a:bodyPr/>
          <a:lstStyle>
            <a:lvl1pPr>
              <a:defRPr/>
            </a:lvl1pPr>
          </a:lstStyle>
          <a:p>
            <a:pPr>
              <a:defRPr/>
            </a:pPr>
            <a:endParaRPr lang="es-ES"/>
          </a:p>
        </p:txBody>
      </p:sp>
      <p:sp>
        <p:nvSpPr>
          <p:cNvPr id="6" name="Rectangle 12"/>
          <p:cNvSpPr>
            <a:spLocks noGrp="1" noChangeArrowheads="1"/>
          </p:cNvSpPr>
          <p:nvPr>
            <p:ph type="ftr" sz="quarter" idx="11"/>
          </p:nvPr>
        </p:nvSpPr>
        <p:spPr/>
        <p:txBody>
          <a:bodyPr/>
          <a:lstStyle>
            <a:lvl1pPr>
              <a:defRPr/>
            </a:lvl1pPr>
          </a:lstStyle>
          <a:p>
            <a:pPr>
              <a:defRPr/>
            </a:pPr>
            <a:endParaRPr lang="es-ES"/>
          </a:p>
        </p:txBody>
      </p:sp>
      <p:sp>
        <p:nvSpPr>
          <p:cNvPr id="7" name="Rectangle 13"/>
          <p:cNvSpPr>
            <a:spLocks noGrp="1" noChangeArrowheads="1"/>
          </p:cNvSpPr>
          <p:nvPr>
            <p:ph type="sldNum" sz="quarter" idx="12"/>
          </p:nvPr>
        </p:nvSpPr>
        <p:spPr>
          <a:xfrm>
            <a:off x="6553200" y="6248400"/>
            <a:ext cx="1905000" cy="457200"/>
          </a:xfrm>
        </p:spPr>
        <p:txBody>
          <a:bodyPr anchor="b"/>
          <a:lstStyle>
            <a:lvl1pPr>
              <a:defRPr>
                <a:solidFill>
                  <a:schemeClr val="tx1"/>
                </a:solidFill>
              </a:defRPr>
            </a:lvl1pPr>
          </a:lstStyle>
          <a:p>
            <a:pPr>
              <a:defRPr/>
            </a:pPr>
            <a:fld id="{589418C7-85AE-42DF-A38D-16D8526C5EA5}"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heme" Target="../theme/theme2.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bwMode="auto">
          <a:xfrm>
            <a:off x="395288" y="765175"/>
            <a:ext cx="8424862"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987" name="Rectangle 3"/>
          <p:cNvSpPr>
            <a:spLocks noGrp="1" noChangeArrowheads="1"/>
          </p:cNvSpPr>
          <p:nvPr>
            <p:ph type="body" idx="1"/>
          </p:nvPr>
        </p:nvSpPr>
        <p:spPr bwMode="auto">
          <a:xfrm>
            <a:off x="457200" y="1341438"/>
            <a:ext cx="8229600" cy="49831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94F4D38E-93F7-43C2-90D4-8E875844D528}"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Lst>
  <p:transition>
    <p:wipe dir="r"/>
  </p:transition>
  <p:txStyles>
    <p:titleStyle>
      <a:lvl1pPr algn="ctr" rtl="0" eaLnBrk="0" fontAlgn="base" hangingPunct="0">
        <a:spcBef>
          <a:spcPct val="0"/>
        </a:spcBef>
        <a:spcAft>
          <a:spcPct val="0"/>
        </a:spcAft>
        <a:defRPr sz="2800" b="1">
          <a:solidFill>
            <a:srgbClr val="000099"/>
          </a:solidFill>
          <a:latin typeface="+mj-lt"/>
          <a:ea typeface="+mj-ea"/>
          <a:cs typeface="+mj-cs"/>
        </a:defRPr>
      </a:lvl1pPr>
      <a:lvl2pPr algn="ctr" rtl="0" eaLnBrk="0" fontAlgn="base" hangingPunct="0">
        <a:spcBef>
          <a:spcPct val="0"/>
        </a:spcBef>
        <a:spcAft>
          <a:spcPct val="0"/>
        </a:spcAft>
        <a:defRPr sz="2800" b="1">
          <a:solidFill>
            <a:srgbClr val="000099"/>
          </a:solidFill>
          <a:latin typeface="Tahoma" pitchFamily="34" charset="0"/>
        </a:defRPr>
      </a:lvl2pPr>
      <a:lvl3pPr algn="ctr" rtl="0" eaLnBrk="0" fontAlgn="base" hangingPunct="0">
        <a:spcBef>
          <a:spcPct val="0"/>
        </a:spcBef>
        <a:spcAft>
          <a:spcPct val="0"/>
        </a:spcAft>
        <a:defRPr sz="2800" b="1">
          <a:solidFill>
            <a:srgbClr val="000099"/>
          </a:solidFill>
          <a:latin typeface="Tahoma" pitchFamily="34" charset="0"/>
        </a:defRPr>
      </a:lvl3pPr>
      <a:lvl4pPr algn="ctr" rtl="0" eaLnBrk="0" fontAlgn="base" hangingPunct="0">
        <a:spcBef>
          <a:spcPct val="0"/>
        </a:spcBef>
        <a:spcAft>
          <a:spcPct val="0"/>
        </a:spcAft>
        <a:defRPr sz="2800" b="1">
          <a:solidFill>
            <a:srgbClr val="000099"/>
          </a:solidFill>
          <a:latin typeface="Tahoma" pitchFamily="34" charset="0"/>
        </a:defRPr>
      </a:lvl4pPr>
      <a:lvl5pPr algn="ctr" rtl="0" eaLnBrk="0" fontAlgn="base" hangingPunct="0">
        <a:spcBef>
          <a:spcPct val="0"/>
        </a:spcBef>
        <a:spcAft>
          <a:spcPct val="0"/>
        </a:spcAft>
        <a:defRPr sz="2800" b="1">
          <a:solidFill>
            <a:srgbClr val="000099"/>
          </a:solidFill>
          <a:latin typeface="Tahoma" pitchFamily="34" charset="0"/>
        </a:defRPr>
      </a:lvl5pPr>
      <a:lvl6pPr marL="457200" algn="ctr" rtl="0" fontAlgn="base">
        <a:spcBef>
          <a:spcPct val="0"/>
        </a:spcBef>
        <a:spcAft>
          <a:spcPct val="0"/>
        </a:spcAft>
        <a:defRPr sz="2800" b="1">
          <a:solidFill>
            <a:srgbClr val="000099"/>
          </a:solidFill>
          <a:latin typeface="Tahoma" pitchFamily="34" charset="0"/>
        </a:defRPr>
      </a:lvl6pPr>
      <a:lvl7pPr marL="914400" algn="ctr" rtl="0" fontAlgn="base">
        <a:spcBef>
          <a:spcPct val="0"/>
        </a:spcBef>
        <a:spcAft>
          <a:spcPct val="0"/>
        </a:spcAft>
        <a:defRPr sz="2800" b="1">
          <a:solidFill>
            <a:srgbClr val="000099"/>
          </a:solidFill>
          <a:latin typeface="Tahoma" pitchFamily="34" charset="0"/>
        </a:defRPr>
      </a:lvl7pPr>
      <a:lvl8pPr marL="1371600" algn="ctr" rtl="0" fontAlgn="base">
        <a:spcBef>
          <a:spcPct val="0"/>
        </a:spcBef>
        <a:spcAft>
          <a:spcPct val="0"/>
        </a:spcAft>
        <a:defRPr sz="2800" b="1">
          <a:solidFill>
            <a:srgbClr val="000099"/>
          </a:solidFill>
          <a:latin typeface="Tahoma" pitchFamily="34" charset="0"/>
        </a:defRPr>
      </a:lvl8pPr>
      <a:lvl9pPr marL="1828800" algn="ctr" rtl="0" fontAlgn="base">
        <a:spcBef>
          <a:spcPct val="0"/>
        </a:spcBef>
        <a:spcAft>
          <a:spcPct val="0"/>
        </a:spcAft>
        <a:defRPr sz="2800" b="1">
          <a:solidFill>
            <a:srgbClr val="000099"/>
          </a:solidFill>
          <a:latin typeface="Tahoma" pitchFamily="34" charset="0"/>
        </a:defRPr>
      </a:lvl9pPr>
    </p:titleStyle>
    <p:bodyStyle>
      <a:lvl1pPr marL="342900" indent="-342900" algn="l" rtl="0" eaLnBrk="0" fontAlgn="base" hangingPunct="0">
        <a:spcBef>
          <a:spcPct val="20000"/>
        </a:spcBef>
        <a:spcAft>
          <a:spcPct val="0"/>
        </a:spcAft>
        <a:buBlip>
          <a:blip r:embed="rId21"/>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Blip>
          <a:blip r:embed="rId22"/>
        </a:buBlip>
        <a:defRPr sz="2400">
          <a:solidFill>
            <a:schemeClr val="tx1"/>
          </a:solidFill>
          <a:latin typeface="+mn-lt"/>
        </a:defRPr>
      </a:lvl2pPr>
      <a:lvl3pPr marL="1143000" indent="-228600" algn="l" rtl="0" eaLnBrk="0" fontAlgn="base" hangingPunct="0">
        <a:spcBef>
          <a:spcPct val="20000"/>
        </a:spcBef>
        <a:spcAft>
          <a:spcPct val="0"/>
        </a:spcAft>
        <a:buBlip>
          <a:blip r:embed="rId23"/>
        </a:buBlip>
        <a:defRPr sz="2000">
          <a:solidFill>
            <a:schemeClr val="tx1"/>
          </a:solidFill>
          <a:latin typeface="+mn-lt"/>
        </a:defRPr>
      </a:lvl3pPr>
      <a:lvl4pPr marL="1600200" indent="-228600" algn="l" rtl="0" eaLnBrk="0" fontAlgn="base" hangingPunct="0">
        <a:spcBef>
          <a:spcPct val="20000"/>
        </a:spcBef>
        <a:spcAft>
          <a:spcPct val="0"/>
        </a:spcAft>
        <a:buBlip>
          <a:blip r:embed="rId24"/>
        </a:buBlip>
        <a:defRPr sz="1600">
          <a:solidFill>
            <a:schemeClr val="tx1"/>
          </a:solidFill>
          <a:latin typeface="+mn-lt"/>
        </a:defRPr>
      </a:lvl4pPr>
      <a:lvl5pPr marL="2057400" indent="-228600" algn="l" rtl="0" eaLnBrk="0" fontAlgn="base" hangingPunct="0">
        <a:spcBef>
          <a:spcPct val="20000"/>
        </a:spcBef>
        <a:spcAft>
          <a:spcPct val="0"/>
        </a:spcAft>
        <a:buBlip>
          <a:blip r:embed="rId25"/>
        </a:buBlip>
        <a:defRPr sz="1400">
          <a:solidFill>
            <a:schemeClr val="tx1"/>
          </a:solidFill>
          <a:latin typeface="+mn-lt"/>
        </a:defRPr>
      </a:lvl5pPr>
      <a:lvl6pPr marL="2514600" indent="-228600" algn="l" rtl="0" fontAlgn="base">
        <a:spcBef>
          <a:spcPct val="20000"/>
        </a:spcBef>
        <a:spcAft>
          <a:spcPct val="0"/>
        </a:spcAft>
        <a:buBlip>
          <a:blip r:embed="rId25"/>
        </a:buBlip>
        <a:defRPr sz="1400">
          <a:solidFill>
            <a:schemeClr val="tx1"/>
          </a:solidFill>
          <a:latin typeface="+mn-lt"/>
        </a:defRPr>
      </a:lvl6pPr>
      <a:lvl7pPr marL="2971800" indent="-228600" algn="l" rtl="0" fontAlgn="base">
        <a:spcBef>
          <a:spcPct val="20000"/>
        </a:spcBef>
        <a:spcAft>
          <a:spcPct val="0"/>
        </a:spcAft>
        <a:buBlip>
          <a:blip r:embed="rId25"/>
        </a:buBlip>
        <a:defRPr sz="1400">
          <a:solidFill>
            <a:schemeClr val="tx1"/>
          </a:solidFill>
          <a:latin typeface="+mn-lt"/>
        </a:defRPr>
      </a:lvl7pPr>
      <a:lvl8pPr marL="3429000" indent="-228600" algn="l" rtl="0" fontAlgn="base">
        <a:spcBef>
          <a:spcPct val="20000"/>
        </a:spcBef>
        <a:spcAft>
          <a:spcPct val="0"/>
        </a:spcAft>
        <a:buBlip>
          <a:blip r:embed="rId25"/>
        </a:buBlip>
        <a:defRPr sz="1400">
          <a:solidFill>
            <a:schemeClr val="tx1"/>
          </a:solidFill>
          <a:latin typeface="+mn-lt"/>
        </a:defRPr>
      </a:lvl8pPr>
      <a:lvl9pPr marL="3886200" indent="-228600" algn="l" rtl="0" fontAlgn="base">
        <a:spcBef>
          <a:spcPct val="20000"/>
        </a:spcBef>
        <a:spcAft>
          <a:spcPct val="0"/>
        </a:spcAft>
        <a:buBlip>
          <a:blip r:embed="rId25"/>
        </a:buBlip>
        <a:defRPr sz="1400">
          <a:solidFill>
            <a:schemeClr val="tx1"/>
          </a:solidFill>
          <a:latin typeface="+mn-lt"/>
        </a:defRPr>
      </a:lvl9pPr>
    </p:bodyStyle>
    <p:other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530" name="Group 2"/>
          <p:cNvGrpSpPr>
            <a:grpSpLocks/>
          </p:cNvGrpSpPr>
          <p:nvPr/>
        </p:nvGrpSpPr>
        <p:grpSpPr bwMode="auto">
          <a:xfrm>
            <a:off x="0" y="6350"/>
            <a:ext cx="9140825" cy="6851650"/>
            <a:chOff x="0" y="4"/>
            <a:chExt cx="5758" cy="4316"/>
          </a:xfrm>
        </p:grpSpPr>
        <p:sp>
          <p:nvSpPr>
            <p:cNvPr id="238595"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es-CR"/>
            </a:p>
          </p:txBody>
        </p:sp>
        <p:sp>
          <p:nvSpPr>
            <p:cNvPr id="238596"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es-CR"/>
            </a:p>
          </p:txBody>
        </p:sp>
        <p:grpSp>
          <p:nvGrpSpPr>
            <p:cNvPr id="22538" name="Group 5"/>
            <p:cNvGrpSpPr>
              <a:grpSpLocks/>
            </p:cNvGrpSpPr>
            <p:nvPr userDrawn="1"/>
          </p:nvGrpSpPr>
          <p:grpSpPr bwMode="auto">
            <a:xfrm>
              <a:off x="0" y="4"/>
              <a:ext cx="5758" cy="4316"/>
              <a:chOff x="0" y="4"/>
              <a:chExt cx="5758" cy="4316"/>
            </a:xfrm>
          </p:grpSpPr>
          <p:sp>
            <p:nvSpPr>
              <p:cNvPr id="238598"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es-CR"/>
              </a:p>
            </p:txBody>
          </p:sp>
          <p:sp>
            <p:nvSpPr>
              <p:cNvPr id="238599"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s-CR"/>
              </a:p>
            </p:txBody>
          </p:sp>
          <p:sp>
            <p:nvSpPr>
              <p:cNvPr id="238600"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es-CR"/>
              </a:p>
            </p:txBody>
          </p:sp>
          <p:sp>
            <p:nvSpPr>
              <p:cNvPr id="238601"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es-CR"/>
              </a:p>
            </p:txBody>
          </p:sp>
          <p:sp>
            <p:nvSpPr>
              <p:cNvPr id="238602"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es-CR"/>
              </a:p>
            </p:txBody>
          </p:sp>
          <p:sp>
            <p:nvSpPr>
              <p:cNvPr id="238603"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s-CR"/>
              </a:p>
            </p:txBody>
          </p:sp>
          <p:sp>
            <p:nvSpPr>
              <p:cNvPr id="238604"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es-CR"/>
              </a:p>
            </p:txBody>
          </p:sp>
          <p:sp>
            <p:nvSpPr>
              <p:cNvPr id="238605"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es-CR"/>
              </a:p>
            </p:txBody>
          </p:sp>
          <p:sp>
            <p:nvSpPr>
              <p:cNvPr id="238606"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s-CR"/>
              </a:p>
            </p:txBody>
          </p:sp>
        </p:grpSp>
      </p:grpSp>
      <p:sp>
        <p:nvSpPr>
          <p:cNvPr id="238607"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238608"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238609"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pPr>
              <a:defRPr/>
            </a:pPr>
            <a:fld id="{BB115CE0-27C8-4680-AFB4-859EC4C7FB13}" type="datetimeFigureOut">
              <a:rPr lang="es-ES"/>
              <a:pPr>
                <a:defRPr/>
              </a:pPr>
              <a:t>05/12/2014</a:t>
            </a:fld>
            <a:endParaRPr lang="es-ES"/>
          </a:p>
        </p:txBody>
      </p:sp>
      <p:sp>
        <p:nvSpPr>
          <p:cNvPr id="238610"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pPr>
              <a:defRPr/>
            </a:pPr>
            <a:endParaRPr lang="es-ES"/>
          </a:p>
        </p:txBody>
      </p:sp>
      <p:sp>
        <p:nvSpPr>
          <p:cNvPr id="238611"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pPr>
              <a:defRPr/>
            </a:pPr>
            <a:fld id="{79D5E64E-4ABB-4FAE-B717-54009D2EC1FC}" type="slidenum">
              <a:rPr lang="es-ES"/>
              <a:pPr>
                <a:defRPr/>
              </a:pPr>
              <a:t>‹Nº›</a:t>
            </a:fld>
            <a:endParaRPr lang="es-ES"/>
          </a:p>
        </p:txBody>
      </p:sp>
    </p:spTree>
  </p:cSld>
  <p:clrMap bg1="dk2" tx1="lt1" bg2="dk1" tx2="lt2" accent1="accent1" accent2="accent2" accent3="accent3" accent4="accent4" accent5="accent5" accent6="accent6" hlink="hlink" folHlink="folHlink"/>
  <p:sldLayoutIdLst>
    <p:sldLayoutId id="2147483724" r:id="rId1"/>
    <p:sldLayoutId id="2147483703" r:id="rId2"/>
    <p:sldLayoutId id="2147483702" r:id="rId3"/>
    <p:sldLayoutId id="2147483701" r:id="rId4"/>
    <p:sldLayoutId id="2147483700" r:id="rId5"/>
    <p:sldLayoutId id="2147483699" r:id="rId6"/>
    <p:sldLayoutId id="2147483698" r:id="rId7"/>
    <p:sldLayoutId id="2147483697" r:id="rId8"/>
    <p:sldLayoutId id="2147483696" r:id="rId9"/>
    <p:sldLayoutId id="2147483695" r:id="rId10"/>
    <p:sldLayoutId id="2147483694" r:id="rId11"/>
    <p:sldLayoutId id="2147483725" r:id="rId12"/>
    <p:sldLayoutId id="2147483726" r:id="rId13"/>
    <p:sldLayoutId id="2147483727"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6.xml"/><Relationship Id="rId4" Type="http://schemas.openxmlformats.org/officeDocument/2006/relationships/image" Target="../media/image4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9.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3.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4.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5.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1.xml"/></Relationships>
</file>

<file path=ppt/slides/_rels/slide1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1.xml"/></Relationships>
</file>

<file path=ppt/slides/_rels/slide1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1.xml"/></Relationships>
</file>

<file path=ppt/slides/_rels/slide1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1.xml"/></Relationships>
</file>

<file path=ppt/slides/_rels/slide1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1.xml"/></Relationships>
</file>

<file path=ppt/slides/_rels/slide1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1.xml"/></Relationships>
</file>

<file path=ppt/slides/_rels/slide1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1.xml"/></Relationships>
</file>

<file path=ppt/slides/_rels/slide1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3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13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1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1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1.xml"/></Relationships>
</file>

<file path=ppt/slides/_rels/slide13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1.xml"/></Relationships>
</file>

<file path=ppt/slides/_rels/slide1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40.xml.rels><?xml version="1.0" encoding="UTF-8" standalone="yes"?>
<Relationships xmlns="http://schemas.openxmlformats.org/package/2006/relationships"><Relationship Id="rId3" Type="http://schemas.openxmlformats.org/officeDocument/2006/relationships/hyperlink" Target="ESCRITORIO%20SOFIA/CAPACITACIONES/2011/TALLER%20CENDEISSS/GRUPO%202/CUANDO_NO_TE_TOCA....avi" TargetMode="External"/><Relationship Id="rId2" Type="http://schemas.openxmlformats.org/officeDocument/2006/relationships/hyperlink" Target="mailto:sofiae@ccss.sa.cr" TargetMode="External"/><Relationship Id="rId1" Type="http://schemas.openxmlformats.org/officeDocument/2006/relationships/slideLayout" Target="../slideLayouts/slideLayout26.xml"/><Relationship Id="rId4" Type="http://schemas.openxmlformats.org/officeDocument/2006/relationships/image" Target="../media/image6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slideLayout" Target="../slideLayouts/slideLayout26.xml"/><Relationship Id="rId1" Type="http://schemas.openxmlformats.org/officeDocument/2006/relationships/themeOverride" Target="../theme/themeOverride1.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6.xml"/><Relationship Id="rId1" Type="http://schemas.openxmlformats.org/officeDocument/2006/relationships/themeOverride" Target="../theme/themeOverride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3.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26.xml"/><Relationship Id="rId1" Type="http://schemas.openxmlformats.org/officeDocument/2006/relationships/themeOverride" Target="../theme/themeOverride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26.xml"/><Relationship Id="rId1" Type="http://schemas.openxmlformats.org/officeDocument/2006/relationships/themeOverride" Target="../theme/themeOverride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6.xml"/><Relationship Id="rId7" Type="http://schemas.openxmlformats.org/officeDocument/2006/relationships/diagramColors" Target="../diagrams/colors7.xml"/><Relationship Id="rId2" Type="http://schemas.openxmlformats.org/officeDocument/2006/relationships/slideLayout" Target="../slideLayouts/slideLayout26.xml"/><Relationship Id="rId1" Type="http://schemas.openxmlformats.org/officeDocument/2006/relationships/themeOverride" Target="../theme/themeOverride6.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Layout" Target="../slideLayouts/slideLayout26.xml"/><Relationship Id="rId1" Type="http://schemas.openxmlformats.org/officeDocument/2006/relationships/themeOverride" Target="../theme/themeOverride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3.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17.xml"/><Relationship Id="rId7" Type="http://schemas.openxmlformats.org/officeDocument/2006/relationships/diagramColors" Target="../diagrams/colors9.xml"/><Relationship Id="rId2" Type="http://schemas.openxmlformats.org/officeDocument/2006/relationships/slideLayout" Target="../slideLayouts/slideLayout26.xml"/><Relationship Id="rId1" Type="http://schemas.openxmlformats.org/officeDocument/2006/relationships/themeOverride" Target="../theme/themeOverride8.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Layout" Target="../slideLayouts/slideLayout26.xml"/><Relationship Id="rId1" Type="http://schemas.openxmlformats.org/officeDocument/2006/relationships/themeOverride" Target="../theme/themeOverride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slideLayout" Target="../slideLayouts/slideLayout26.xml"/><Relationship Id="rId1" Type="http://schemas.openxmlformats.org/officeDocument/2006/relationships/themeOverride" Target="../theme/themeOverride10.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6.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6.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6.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hemeOverride" Target="../theme/themeOverride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pgr.go.cr/scij/busqueda/normativa/normas/nrm_repartidor.asp?param1=NRA&amp;nValor1=1&amp;nValor2=58314&amp;nValor3=75124&amp;nValor4=0&amp;nValor5=96&amp;nValor6=27/09/2006&amp;strTipM=FA"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2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pgr.go.cr/scij/busqueda/normativa/normas/nrm_repartidor.asp?param1=NRA&amp;nValor1=1&amp;nValor2=58314&amp;nValor3=75124&amp;nValor4=0&amp;nValor5=90&amp;nValor6=27/09/2006&amp;strTipM=FA" TargetMode="Externa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pgr.go.cr/scij/busqueda/normativa/normas/nrm_repartidor.asp?param1=NRA&amp;nValor1=1&amp;nValor2=58314&amp;nValor3=75124&amp;nValor4=0&amp;nValor5=90&amp;nValor6=27/09/2006&amp;strTipM=FA" TargetMode="External"/><Relationship Id="rId1" Type="http://schemas.openxmlformats.org/officeDocument/2006/relationships/slideLayout" Target="../slideLayouts/slideLayout2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co.cr/imgres?imgurl=http://www.megaprintadv.ro/upl/ro/megaprint/img/cerer-oferta_400.jpg&amp;imgrefurl=http://www.preggochic.com/exj.php?q=oferta-orange&amp;page=3&amp;usg=__ZIcCqhZLQtCK2ps-Jl10IlCcwnY=&amp;h=400&amp;w=300&amp;sz=23&amp;hl=es&amp;start=25&amp;zoom=1&amp;itbs=1&amp;tbnid=Ao8hBB0wdNZLbM:&amp;tbnh=124&amp;tbnw=93&amp;prev=/search?q=oferta&amp;start=20&amp;hl=es&amp;sa=N&amp;gbv=2&amp;ndsp=20&amp;biw=1004&amp;bih=610&amp;tbm=isch&amp;ei=JrzBTbbjO8GftgeHwqC9BQ" TargetMode="Externa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1.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laeconomia.com.mx/wp-content/uploads/cv.jpg" TargetMode="Externa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7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google.co.cr/imgres?imgurl=http://2.bp.blogspot.com/_P1QFEMJiqmE/TG3F4VY1OII/AAAAAAAAAC4/pZEVhrSjxZQ/s320/inflacion.jpg&amp;imgrefurl=http://jaimejacome-jaime.blogspot.com/2010_08_01_archive.html&amp;usg=__7WczGTsJn7f__LQsHQQb5sIi09c=&amp;h=300&amp;w=300&amp;sz=22&amp;hl=es&amp;start=8&amp;zoom=1&amp;itbs=1&amp;tbnid=bPFaulx4j97k7M:&amp;tbnh=116&amp;tbnw=116&amp;prev=/search?q=PRECIOS&amp;hl=es&amp;gbv=2&amp;biw=1004&amp;bih=610&amp;tbm=isch&amp;ei=W8bBTd-iK9C4twelt4zcBA" TargetMode="External"/><Relationship Id="rId1" Type="http://schemas.openxmlformats.org/officeDocument/2006/relationships/slideLayout" Target="../slideLayouts/slideLayout21.xml"/><Relationship Id="rId4" Type="http://schemas.openxmlformats.org/officeDocument/2006/relationships/image" Target="../media/image33.gi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1.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1.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cr/imgres?imgurl=http://comenzamos.wikispaces.com/file/view/importante.jpg/203737808/importante.jpg&amp;imgrefurl=http://comenzamos.wikispaces.com/HACER+UNA+PRESENTACI%C3%93N+DE+DIAPOSITIVAS&amp;usg=__w2Oy-r7Be-v3kX4HoKgLosYhGWk=&amp;h=252&amp;w=276&amp;sz=10&amp;hl=es&amp;start=2&amp;zoom=1&amp;itbs=1&amp;tbnid=rvxO_LvChhzc3M:&amp;tbnh=104&amp;tbnw=114&amp;prev=/search?q=IMPORTANTE&amp;hl=es&amp;biw=1004&amp;bih=610&amp;gbv=2&amp;tbm=isch&amp;ei=A8vBTev-GcOftwe7yLnQDQ" TargetMode="External"/><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1.xml"/><Relationship Id="rId1" Type="http://schemas.openxmlformats.org/officeDocument/2006/relationships/vmlDrawing" Target="../drawings/vmlDrawing1.v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2.xml"/><Relationship Id="rId1" Type="http://schemas.openxmlformats.org/officeDocument/2006/relationships/vmlDrawing" Target="../drawings/vmlDrawing2.v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1.xml"/><Relationship Id="rId1" Type="http://schemas.openxmlformats.org/officeDocument/2006/relationships/vmlDrawing" Target="../drawings/vmlDrawing3.v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2.xml"/><Relationship Id="rId1" Type="http://schemas.openxmlformats.org/officeDocument/2006/relationships/vmlDrawing" Target="../drawings/vmlDrawing4.v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1.xml"/><Relationship Id="rId1" Type="http://schemas.openxmlformats.org/officeDocument/2006/relationships/vmlDrawing" Target="../drawings/vmlDrawing5.v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1.xml"/><Relationship Id="rId1" Type="http://schemas.openxmlformats.org/officeDocument/2006/relationships/vmlDrawing" Target="../drawings/vmlDrawing6.v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1.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9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1" name="WordArt 6"/>
          <p:cNvSpPr>
            <a:spLocks noChangeArrowheads="1" noChangeShapeType="1" noTextEdit="1"/>
          </p:cNvSpPr>
          <p:nvPr/>
        </p:nvSpPr>
        <p:spPr bwMode="auto">
          <a:xfrm>
            <a:off x="323528" y="908050"/>
            <a:ext cx="8424936" cy="1223963"/>
          </a:xfrm>
          <a:prstGeom prst="rect">
            <a:avLst/>
          </a:prstGeom>
        </p:spPr>
        <p:txBody>
          <a:bodyPr wrap="none" fromWordArt="1">
            <a:prstTxWarp prst="textPlain">
              <a:avLst>
                <a:gd name="adj" fmla="val 50000"/>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n-US" sz="3600" b="1" i="1" kern="10"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Caja</a:t>
            </a:r>
            <a:r>
              <a:rPr lang="en-US" sz="3600" b="1" i="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 </a:t>
            </a:r>
            <a:r>
              <a:rPr lang="en-US" sz="3600" b="1" i="1" kern="10"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Costarricense</a:t>
            </a:r>
            <a:r>
              <a:rPr lang="en-US" sz="3600" b="1" i="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 de </a:t>
            </a:r>
            <a:r>
              <a:rPr lang="en-US" sz="3600" b="1" i="1" kern="10"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Seguro</a:t>
            </a:r>
            <a:r>
              <a:rPr lang="en-US" sz="3600" b="1" i="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 Social</a:t>
            </a:r>
          </a:p>
          <a:p>
            <a:pPr algn="ctr">
              <a:defRPr/>
            </a:pPr>
            <a:r>
              <a:rPr lang="en-US" sz="3600" b="1" i="1" kern="10"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Gerencia</a:t>
            </a:r>
            <a:r>
              <a:rPr lang="en-US" sz="3600" b="1" i="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 de </a:t>
            </a:r>
            <a:r>
              <a:rPr lang="en-US" sz="3600" b="1" i="1" kern="10"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rPr>
              <a:t>Logística</a:t>
            </a:r>
            <a:endParaRPr lang="en-US" sz="3600" b="1" i="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endParaRPr>
          </a:p>
        </p:txBody>
      </p:sp>
      <p:sp>
        <p:nvSpPr>
          <p:cNvPr id="6147" name="WordArt 18"/>
          <p:cNvSpPr>
            <a:spLocks noChangeArrowheads="1" noChangeShapeType="1" noTextEdit="1"/>
          </p:cNvSpPr>
          <p:nvPr/>
        </p:nvSpPr>
        <p:spPr bwMode="auto">
          <a:xfrm>
            <a:off x="827088" y="3143248"/>
            <a:ext cx="7888316" cy="1006477"/>
          </a:xfrm>
          <a:prstGeom prst="rect">
            <a:avLst/>
          </a:prstGeom>
        </p:spPr>
        <p:txBody>
          <a:bodyPr wrap="none" fromWordArt="1">
            <a:prstTxWarp prst="textPlain">
              <a:avLst>
                <a:gd name="adj" fmla="val 50000"/>
              </a:avLst>
            </a:prstTxWarp>
          </a:bodyPr>
          <a:lstStyle/>
          <a:p>
            <a:pPr algn="ctr">
              <a:defRPr/>
            </a:pPr>
            <a:r>
              <a:rPr lang="en-US" sz="6000" i="1" kern="10" dirty="0">
                <a:ln w="18415">
                  <a:solidFill>
                    <a:srgbClr val="FFFFFF"/>
                  </a:solidFill>
                  <a:round/>
                  <a:headEnd/>
                  <a:tailEnd/>
                </a:ln>
                <a:solidFill>
                  <a:srgbClr val="FFFFFF"/>
                </a:solidFill>
                <a:effectLst>
                  <a:outerShdw algn="tl" rotWithShape="0">
                    <a:srgbClr val="000000">
                      <a:alpha val="70000"/>
                    </a:srgbClr>
                  </a:outerShdw>
                </a:effectLst>
                <a:latin typeface="Bodoni MT"/>
              </a:rPr>
              <a:t> </a:t>
            </a:r>
            <a:r>
              <a:rPr lang="en-US" sz="6000" i="1" kern="10" dirty="0" err="1">
                <a:ln w="18415">
                  <a:solidFill>
                    <a:srgbClr val="FFFFFF"/>
                  </a:solidFill>
                  <a:round/>
                  <a:headEnd/>
                  <a:tailEnd/>
                </a:ln>
                <a:solidFill>
                  <a:srgbClr val="FFFF00"/>
                </a:solidFill>
                <a:latin typeface="Arial" pitchFamily="34" charset="0"/>
                <a:cs typeface="Arial" pitchFamily="34" charset="0"/>
              </a:rPr>
              <a:t>Cadena</a:t>
            </a:r>
            <a:r>
              <a:rPr lang="en-US" sz="6000" i="1" kern="10" dirty="0">
                <a:ln w="18415">
                  <a:solidFill>
                    <a:srgbClr val="FFFFFF"/>
                  </a:solidFill>
                  <a:round/>
                  <a:headEnd/>
                  <a:tailEnd/>
                </a:ln>
                <a:solidFill>
                  <a:srgbClr val="FFFF00"/>
                </a:solidFill>
                <a:latin typeface="Arial" pitchFamily="34" charset="0"/>
                <a:cs typeface="Arial" pitchFamily="34" charset="0"/>
              </a:rPr>
              <a:t> de </a:t>
            </a:r>
            <a:r>
              <a:rPr lang="en-US" sz="6000" i="1" kern="10" dirty="0" err="1">
                <a:ln w="18415">
                  <a:solidFill>
                    <a:srgbClr val="FFFFFF"/>
                  </a:solidFill>
                  <a:round/>
                  <a:headEnd/>
                  <a:tailEnd/>
                </a:ln>
                <a:solidFill>
                  <a:srgbClr val="FFFF00"/>
                </a:solidFill>
                <a:latin typeface="Arial" pitchFamily="34" charset="0"/>
                <a:cs typeface="Arial" pitchFamily="34" charset="0"/>
              </a:rPr>
              <a:t>Abastecimiento</a:t>
            </a:r>
            <a:r>
              <a:rPr lang="en-US" sz="6000" i="1" kern="10" dirty="0">
                <a:ln w="18415">
                  <a:solidFill>
                    <a:srgbClr val="FFFFFF"/>
                  </a:solidFill>
                  <a:round/>
                  <a:headEnd/>
                  <a:tailEnd/>
                </a:ln>
                <a:solidFill>
                  <a:srgbClr val="FFFF00"/>
                </a:solidFill>
                <a:latin typeface="Arial" pitchFamily="34" charset="0"/>
                <a:cs typeface="Arial" pitchFamily="34" charset="0"/>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6" name="Rectangle 2"/>
          <p:cNvSpPr>
            <a:spLocks noGrp="1"/>
          </p:cNvSpPr>
          <p:nvPr>
            <p:ph type="title" idx="4294967295"/>
          </p:nvPr>
        </p:nvSpPr>
        <p:spPr>
          <a:xfrm>
            <a:off x="219075" y="227013"/>
            <a:ext cx="7996238" cy="1143000"/>
          </a:xfrm>
        </p:spPr>
        <p:txBody>
          <a:bodyPr/>
          <a:lstStyle/>
          <a:p>
            <a:pPr eaLnBrk="1" hangingPunct="1">
              <a:defRPr/>
            </a:pPr>
            <a:r>
              <a:rPr lang="es-CR" sz="6600">
                <a:solidFill>
                  <a:srgbClr val="FFFF00"/>
                </a:solidFill>
                <a:latin typeface="Arial" charset="0"/>
                <a:cs typeface="Arial" charset="0"/>
              </a:rPr>
              <a:t/>
            </a:r>
            <a:br>
              <a:rPr lang="es-CR" sz="6600">
                <a:solidFill>
                  <a:srgbClr val="FFFF00"/>
                </a:solidFill>
                <a:latin typeface="Arial" charset="0"/>
                <a:cs typeface="Arial" charset="0"/>
              </a:rPr>
            </a:br>
            <a:r>
              <a:rPr lang="es-CR" sz="6000">
                <a:solidFill>
                  <a:srgbClr val="FFFF00"/>
                </a:solidFill>
                <a:latin typeface="Arial" charset="0"/>
                <a:cs typeface="Arial" charset="0"/>
              </a:rPr>
              <a:t>Fases de una contratación</a:t>
            </a:r>
            <a:r>
              <a:rPr lang="es-CR" sz="5900"/>
              <a:t/>
            </a:r>
            <a:br>
              <a:rPr lang="es-CR" sz="5900"/>
            </a:br>
            <a:r>
              <a:rPr lang="es-CR" sz="4000">
                <a:solidFill>
                  <a:schemeClr val="tx1"/>
                </a:solidFill>
              </a:rPr>
              <a:t/>
            </a:r>
            <a:br>
              <a:rPr lang="es-CR" sz="4000">
                <a:solidFill>
                  <a:schemeClr val="tx1"/>
                </a:solidFill>
              </a:rPr>
            </a:br>
            <a:endParaRPr lang="es-ES" sz="4000">
              <a:solidFill>
                <a:schemeClr val="tx1"/>
              </a:solidFill>
            </a:endParaRPr>
          </a:p>
        </p:txBody>
      </p:sp>
      <p:graphicFrame>
        <p:nvGraphicFramePr>
          <p:cNvPr id="2" name="1 Diagrama"/>
          <p:cNvGraphicFramePr/>
          <p:nvPr/>
        </p:nvGraphicFramePr>
        <p:xfrm>
          <a:off x="1368425" y="2143125"/>
          <a:ext cx="6873875" cy="3921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ctrTitle" idx="4294967295"/>
          </p:nvPr>
        </p:nvSpPr>
        <p:spPr>
          <a:xfrm>
            <a:off x="857250" y="214314"/>
            <a:ext cx="7531174" cy="2843212"/>
          </a:xfrm>
        </p:spPr>
        <p:txBody>
          <a:bodyPr anchor="b"/>
          <a:lstStyle/>
          <a:p>
            <a:pPr eaLnBrk="1" hangingPunct="1">
              <a:defRPr/>
            </a:pPr>
            <a:r>
              <a:rPr lang="en-GB" sz="6000" dirty="0">
                <a:solidFill>
                  <a:srgbClr val="FFFF66"/>
                </a:solidFill>
                <a:latin typeface="Arial" charset="0"/>
              </a:rPr>
              <a:t>EJECUCIÓN CONTRACTUAL</a:t>
            </a:r>
          </a:p>
        </p:txBody>
      </p:sp>
      <p:sp>
        <p:nvSpPr>
          <p:cNvPr id="6" name="Oval 7"/>
          <p:cNvSpPr/>
          <p:nvPr/>
        </p:nvSpPr>
        <p:spPr>
          <a:xfrm>
            <a:off x="7358063" y="214313"/>
            <a:ext cx="1214437" cy="1214437"/>
          </a:xfrm>
          <a:prstGeom prst="ellipse">
            <a:avLst/>
          </a:prstGeom>
          <a:blipFill rotWithShape="0">
            <a:blip r:embed="rId3"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7" name="ecx_x005f_x0000_i1029" descr="cid:image005.jpg@01CC9264.A8AC49B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31777" y="3356992"/>
            <a:ext cx="4286250" cy="3314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5474785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descr="Large confetti"/>
          <p:cNvSpPr>
            <a:spLocks noGrp="1" noChangeArrowheads="1"/>
          </p:cNvSpPr>
          <p:nvPr>
            <p:ph type="title" idx="4294967295"/>
          </p:nvPr>
        </p:nvSpPr>
        <p:spPr/>
        <p:txBody>
          <a:bodyPr/>
          <a:lstStyle/>
          <a:p>
            <a:pPr algn="ctr" eaLnBrk="1" hangingPunct="1">
              <a:defRPr/>
            </a:pPr>
            <a:r>
              <a:rPr lang="es-MX" sz="6000" b="0">
                <a:solidFill>
                  <a:srgbClr val="FFFF66"/>
                </a:solidFill>
                <a:latin typeface="Arial" charset="0"/>
              </a:rPr>
              <a:t>Fiscalizador del Contrato</a:t>
            </a:r>
            <a:r>
              <a:rPr lang="es-MX" i="1">
                <a:solidFill>
                  <a:schemeClr val="accent1"/>
                </a:solidFill>
              </a:rPr>
              <a:t> </a:t>
            </a:r>
            <a:endParaRPr lang="es-ES">
              <a:solidFill>
                <a:schemeClr val="accent1"/>
              </a:solidFill>
            </a:endParaRPr>
          </a:p>
        </p:txBody>
      </p:sp>
      <p:sp>
        <p:nvSpPr>
          <p:cNvPr id="159746" name="Text Box 3"/>
          <p:cNvSpPr txBox="1">
            <a:spLocks noChangeArrowheads="1"/>
          </p:cNvSpPr>
          <p:nvPr/>
        </p:nvSpPr>
        <p:spPr bwMode="auto">
          <a:xfrm>
            <a:off x="755650" y="1892300"/>
            <a:ext cx="8137525" cy="4965700"/>
          </a:xfrm>
          <a:prstGeom prst="rect">
            <a:avLst/>
          </a:prstGeom>
          <a:noFill/>
          <a:ln w="9525">
            <a:noFill/>
            <a:miter lim="800000"/>
            <a:headEnd/>
            <a:tailEnd/>
          </a:ln>
        </p:spPr>
        <p:txBody>
          <a:bodyPr>
            <a:spAutoFit/>
          </a:bodyPr>
          <a:lstStyle/>
          <a:p>
            <a:pPr algn="ctr"/>
            <a:r>
              <a:rPr lang="es-ES" sz="3200"/>
              <a:t>Es un órgano </a:t>
            </a:r>
            <a:r>
              <a:rPr lang="es-ES" sz="3200" b="1"/>
              <a:t>colegiado o unipersonal</a:t>
            </a:r>
            <a:r>
              <a:rPr lang="es-ES" sz="3200"/>
              <a:t>, encargado de velar por la correcta ejecución del contrato. Le corresponde </a:t>
            </a:r>
            <a:r>
              <a:rPr lang="es-ES" sz="3200" b="1"/>
              <a:t>comunicar de forma oportuna al órgano competente las alertas y medidas por adoptar </a:t>
            </a:r>
            <a:r>
              <a:rPr lang="es-ES" sz="3200"/>
              <a:t>para prevenir, corregir o terminar la ejecución del contrato y adoptar las medidas de responsabilidad que corresponda. </a:t>
            </a:r>
          </a:p>
          <a:p>
            <a:pPr algn="just"/>
            <a:endParaRPr lang="es-ES" sz="320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descr="Large confetti"/>
          <p:cNvSpPr>
            <a:spLocks noGrp="1" noChangeArrowheads="1"/>
          </p:cNvSpPr>
          <p:nvPr>
            <p:ph type="ctrTitle"/>
          </p:nvPr>
        </p:nvSpPr>
        <p:spPr>
          <a:xfrm>
            <a:off x="323850" y="333374"/>
            <a:ext cx="8424863" cy="1452552"/>
          </a:xfrm>
        </p:spPr>
        <p:txBody>
          <a:bodyPr>
            <a:normAutofit fontScale="90000"/>
          </a:bodyPr>
          <a:lstStyle/>
          <a:p>
            <a:pPr algn="ctr" eaLnBrk="1" hangingPunct="1">
              <a:defRPr/>
            </a:pP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b="0" dirty="0" smtClean="0">
                <a:solidFill>
                  <a:srgbClr val="FFFF66"/>
                </a:solidFill>
                <a:latin typeface="Arial" charset="0"/>
              </a:rPr>
              <a:t/>
            </a:r>
            <a:br>
              <a:rPr lang="es-MX" sz="4400" b="0" dirty="0" smtClean="0">
                <a:solidFill>
                  <a:srgbClr val="FFFF66"/>
                </a:solidFill>
                <a:latin typeface="Arial" charset="0"/>
              </a:rPr>
            </a:br>
            <a:r>
              <a:rPr lang="es-MX" sz="4400" dirty="0" smtClean="0">
                <a:solidFill>
                  <a:schemeClr val="tx1"/>
                </a:solidFill>
                <a:latin typeface="Arial" charset="0"/>
              </a:rPr>
              <a:t>Fundamento</a:t>
            </a:r>
            <a:endParaRPr lang="es-ES" dirty="0" smtClean="0">
              <a:solidFill>
                <a:schemeClr val="tx1"/>
              </a:solidFill>
            </a:endParaRPr>
          </a:p>
        </p:txBody>
      </p:sp>
      <p:sp>
        <p:nvSpPr>
          <p:cNvPr id="60419" name="Text Box 3"/>
          <p:cNvSpPr txBox="1">
            <a:spLocks noChangeArrowheads="1"/>
          </p:cNvSpPr>
          <p:nvPr/>
        </p:nvSpPr>
        <p:spPr bwMode="auto">
          <a:xfrm>
            <a:off x="714375" y="1928813"/>
            <a:ext cx="8137525"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es-ES" altLang="es-CR" sz="3200"/>
              <a:t>-Art 107 y 108 LGAP (deber de obediencia)</a:t>
            </a:r>
          </a:p>
          <a:p>
            <a:pPr algn="just" eaLnBrk="1" hangingPunct="1"/>
            <a:r>
              <a:rPr lang="es-ES" altLang="es-CR" sz="3200"/>
              <a:t>-Art 7,13,15,16 y 102 LCA</a:t>
            </a:r>
          </a:p>
          <a:p>
            <a:pPr algn="just" eaLnBrk="1" hangingPunct="1"/>
            <a:r>
              <a:rPr lang="es-ES" altLang="es-CR" sz="3200"/>
              <a:t>-Art 8 y 224 RLCA</a:t>
            </a:r>
          </a:p>
          <a:p>
            <a:pPr algn="just" eaLnBrk="1" hangingPunct="1"/>
            <a:r>
              <a:rPr lang="es-ES" altLang="es-CR" sz="3200"/>
              <a:t>-Art. 46 Reglamento Interno de trabajo</a:t>
            </a:r>
          </a:p>
          <a:p>
            <a:pPr algn="just" eaLnBrk="1" hangingPunct="1"/>
            <a:endParaRPr lang="es-ES" altLang="es-CR" sz="3200"/>
          </a:p>
          <a:p>
            <a:pPr algn="just" eaLnBrk="1" hangingPunct="1"/>
            <a:r>
              <a:rPr lang="es-ES" altLang="es-CR" sz="3200"/>
              <a:t>Se define en razón de la Idoneidad</a:t>
            </a:r>
            <a:r>
              <a:rPr lang="es-ES" altLang="es-CR" sz="3200">
                <a:solidFill>
                  <a:schemeClr val="bg1"/>
                </a:solidFill>
              </a:rPr>
              <a:t>!!!</a:t>
            </a:r>
          </a:p>
        </p:txBody>
      </p:sp>
    </p:spTree>
    <p:extLst>
      <p:ext uri="{BB962C8B-B14F-4D97-AF65-F5344CB8AC3E}">
        <p14:creationId xmlns:p14="http://schemas.microsoft.com/office/powerpoint/2010/main" xmlns="" val="2507656545"/>
      </p:ext>
    </p:extLst>
  </p:cSld>
  <p:clrMapOvr>
    <a:masterClrMapping/>
  </p:clrMapOvr>
  <p:transition>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descr="Large confetti"/>
          <p:cNvSpPr>
            <a:spLocks noGrp="1" noChangeArrowheads="1"/>
          </p:cNvSpPr>
          <p:nvPr>
            <p:ph type="title" idx="4294967295"/>
          </p:nvPr>
        </p:nvSpPr>
        <p:spPr>
          <a:xfrm>
            <a:off x="323850" y="333375"/>
            <a:ext cx="8424863" cy="503238"/>
          </a:xfrm>
        </p:spPr>
        <p:txBody>
          <a:bodyPr/>
          <a:lstStyle/>
          <a:p>
            <a:pPr algn="ctr" eaLnBrk="1" hangingPunct="1">
              <a:defRPr/>
            </a:pPr>
            <a:r>
              <a:rPr lang="es-MX" sz="5400" b="0">
                <a:solidFill>
                  <a:srgbClr val="FFFF66"/>
                </a:solidFill>
                <a:effectLst/>
                <a:latin typeface="Arial" charset="0"/>
              </a:rPr>
              <a:t>Fiscalizador del Contrato</a:t>
            </a:r>
            <a:r>
              <a:rPr lang="es-MX" i="1">
                <a:solidFill>
                  <a:schemeClr val="accent1"/>
                </a:solidFill>
              </a:rPr>
              <a:t> </a:t>
            </a:r>
            <a:endParaRPr lang="es-ES">
              <a:solidFill>
                <a:schemeClr val="accent1"/>
              </a:solidFill>
            </a:endParaRPr>
          </a:p>
        </p:txBody>
      </p:sp>
      <p:sp>
        <p:nvSpPr>
          <p:cNvPr id="160770" name="Text Box 3"/>
          <p:cNvSpPr txBox="1">
            <a:spLocks noChangeArrowheads="1"/>
          </p:cNvSpPr>
          <p:nvPr/>
        </p:nvSpPr>
        <p:spPr bwMode="auto">
          <a:xfrm>
            <a:off x="1006475" y="1844675"/>
            <a:ext cx="8137525" cy="3016250"/>
          </a:xfrm>
          <a:prstGeom prst="rect">
            <a:avLst/>
          </a:prstGeom>
          <a:noFill/>
          <a:ln w="9525">
            <a:noFill/>
            <a:miter lim="800000"/>
            <a:headEnd/>
            <a:tailEnd/>
          </a:ln>
        </p:spPr>
        <p:txBody>
          <a:bodyPr>
            <a:spAutoFit/>
          </a:bodyPr>
          <a:lstStyle/>
          <a:p>
            <a:pPr algn="ctr"/>
            <a:r>
              <a:rPr lang="es-ES" sz="3200"/>
              <a:t>Conformar un expediente con todas las vicisitudes de la ejecución del contrato (</a:t>
            </a:r>
            <a:r>
              <a:rPr lang="es-ES" sz="3200" i="1"/>
              <a:t>orden de inicio, entregas, criterios técnicos, jurídicos, administrativos, solicitudes, prórrogas, suspensión, recomendaciones, resoluciones, entre otras</a:t>
            </a:r>
            <a:r>
              <a:rPr lang="es-ES" sz="3200"/>
              <a:t>). </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descr="Large confetti"/>
          <p:cNvSpPr>
            <a:spLocks noGrp="1" noChangeArrowheads="1"/>
          </p:cNvSpPr>
          <p:nvPr>
            <p:ph type="title" idx="4294967295"/>
          </p:nvPr>
        </p:nvSpPr>
        <p:spPr/>
        <p:txBody>
          <a:bodyPr/>
          <a:lstStyle/>
          <a:p>
            <a:pPr algn="ctr" eaLnBrk="1" hangingPunct="1">
              <a:defRPr/>
            </a:pPr>
            <a:r>
              <a:rPr lang="es-MX" sz="6000" b="0">
                <a:solidFill>
                  <a:srgbClr val="FFFF66"/>
                </a:solidFill>
                <a:latin typeface="Arial" charset="0"/>
              </a:rPr>
              <a:t>Fiscalizador del Contrato</a:t>
            </a:r>
            <a:r>
              <a:rPr lang="es-MX" i="1">
                <a:solidFill>
                  <a:schemeClr val="accent1"/>
                </a:solidFill>
              </a:rPr>
              <a:t> </a:t>
            </a:r>
            <a:endParaRPr lang="es-ES">
              <a:solidFill>
                <a:schemeClr val="accent1"/>
              </a:solidFill>
            </a:endParaRPr>
          </a:p>
        </p:txBody>
      </p:sp>
      <p:sp>
        <p:nvSpPr>
          <p:cNvPr id="161794" name="Text Box 3"/>
          <p:cNvSpPr txBox="1">
            <a:spLocks noChangeArrowheads="1"/>
          </p:cNvSpPr>
          <p:nvPr/>
        </p:nvSpPr>
        <p:spPr bwMode="auto">
          <a:xfrm>
            <a:off x="755650" y="1557338"/>
            <a:ext cx="8137525" cy="4173537"/>
          </a:xfrm>
          <a:prstGeom prst="rect">
            <a:avLst/>
          </a:prstGeom>
          <a:noFill/>
          <a:ln w="9525">
            <a:noFill/>
            <a:miter lim="800000"/>
            <a:headEnd/>
            <a:tailEnd/>
          </a:ln>
        </p:spPr>
        <p:txBody>
          <a:bodyPr>
            <a:spAutoFit/>
          </a:bodyPr>
          <a:lstStyle/>
          <a:p>
            <a:endParaRPr lang="es-ES"/>
          </a:p>
          <a:p>
            <a:r>
              <a:rPr lang="es-ES" sz="3200"/>
              <a:t>Responder, en conjunto con el encargado de compras y planificación cuando lo haya, las respectivas solicitudes de prórroga, mejoras o cambios en las </a:t>
            </a:r>
            <a:r>
              <a:rPr lang="es-ES" sz="3200" b="1"/>
              <a:t>calidades o cantidades pactadas. </a:t>
            </a:r>
            <a:endParaRPr lang="es-ES" sz="3200"/>
          </a:p>
          <a:p>
            <a:endParaRPr lang="es-ES" sz="3200"/>
          </a:p>
          <a:p>
            <a:pPr algn="just"/>
            <a:endParaRPr lang="es-ES" sz="3200">
              <a:solidFill>
                <a:schemeClr val="bg1"/>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2" descr="Large confetti"/>
          <p:cNvSpPr>
            <a:spLocks noGrp="1" noChangeArrowheads="1"/>
          </p:cNvSpPr>
          <p:nvPr>
            <p:ph type="title" idx="4294967295"/>
          </p:nvPr>
        </p:nvSpPr>
        <p:spPr/>
        <p:txBody>
          <a:bodyPr/>
          <a:lstStyle/>
          <a:p>
            <a:pPr algn="ctr" eaLnBrk="1" hangingPunct="1">
              <a:defRPr/>
            </a:pPr>
            <a:r>
              <a:rPr lang="es-MX" sz="6600" b="0" dirty="0">
                <a:solidFill>
                  <a:srgbClr val="FFFF66"/>
                </a:solidFill>
                <a:latin typeface="Arial" charset="0"/>
              </a:rPr>
              <a:t>Fiscalizador del Contrato</a:t>
            </a:r>
            <a:r>
              <a:rPr lang="es-MX" i="1" dirty="0">
                <a:solidFill>
                  <a:schemeClr val="accent1"/>
                </a:solidFill>
              </a:rPr>
              <a:t> </a:t>
            </a:r>
            <a:endParaRPr lang="es-ES" dirty="0">
              <a:solidFill>
                <a:schemeClr val="accent1"/>
              </a:solidFill>
            </a:endParaRPr>
          </a:p>
        </p:txBody>
      </p:sp>
      <p:sp>
        <p:nvSpPr>
          <p:cNvPr id="162818" name="Text Box 3"/>
          <p:cNvSpPr txBox="1">
            <a:spLocks noChangeArrowheads="1"/>
          </p:cNvSpPr>
          <p:nvPr/>
        </p:nvSpPr>
        <p:spPr bwMode="auto">
          <a:xfrm>
            <a:off x="755650" y="1557338"/>
            <a:ext cx="8137525" cy="4173537"/>
          </a:xfrm>
          <a:prstGeom prst="rect">
            <a:avLst/>
          </a:prstGeom>
          <a:noFill/>
          <a:ln w="9525">
            <a:noFill/>
            <a:miter lim="800000"/>
            <a:headEnd/>
            <a:tailEnd/>
          </a:ln>
        </p:spPr>
        <p:txBody>
          <a:bodyPr>
            <a:spAutoFit/>
          </a:bodyPr>
          <a:lstStyle/>
          <a:p>
            <a:endParaRPr lang="es-ES"/>
          </a:p>
          <a:p>
            <a:r>
              <a:rPr lang="es-ES" sz="3200"/>
              <a:t>Velar porque el contratista se ajuste a las condiciones y </a:t>
            </a:r>
            <a:r>
              <a:rPr lang="es-ES" sz="3200" b="1"/>
              <a:t>plazos </a:t>
            </a:r>
            <a:r>
              <a:rPr lang="es-ES" sz="3200"/>
              <a:t>establecidos en el contrato, pudiendo dar órdenes que garanticen la satisfacción del interés público.</a:t>
            </a:r>
            <a:r>
              <a:rPr lang="es-ES" sz="3200">
                <a:solidFill>
                  <a:schemeClr val="bg1"/>
                </a:solidFill>
              </a:rPr>
              <a:t> </a:t>
            </a:r>
          </a:p>
          <a:p>
            <a:endParaRPr lang="es-ES" sz="3200">
              <a:solidFill>
                <a:schemeClr val="bg1"/>
              </a:solidFill>
            </a:endParaRPr>
          </a:p>
          <a:p>
            <a:pPr algn="just"/>
            <a:endParaRPr lang="es-ES" sz="3200">
              <a:solidFill>
                <a:schemeClr val="bg1"/>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descr="Large confetti"/>
          <p:cNvSpPr>
            <a:spLocks noGrp="1" noChangeArrowheads="1"/>
          </p:cNvSpPr>
          <p:nvPr>
            <p:ph type="title" idx="4294967295"/>
          </p:nvPr>
        </p:nvSpPr>
        <p:spPr/>
        <p:txBody>
          <a:bodyPr/>
          <a:lstStyle/>
          <a:p>
            <a:pPr algn="ctr" eaLnBrk="1" hangingPunct="1">
              <a:defRPr/>
            </a:pPr>
            <a:r>
              <a:rPr lang="es-MX" sz="6600" b="0" dirty="0">
                <a:solidFill>
                  <a:srgbClr val="FFFF66"/>
                </a:solidFill>
                <a:latin typeface="Arial" charset="0"/>
              </a:rPr>
              <a:t>Fiscalizador del Contrato</a:t>
            </a:r>
            <a:r>
              <a:rPr lang="es-MX" i="1" dirty="0">
                <a:solidFill>
                  <a:schemeClr val="accent1"/>
                </a:solidFill>
              </a:rPr>
              <a:t> </a:t>
            </a:r>
            <a:endParaRPr lang="es-ES" dirty="0">
              <a:solidFill>
                <a:schemeClr val="accent1"/>
              </a:solidFill>
            </a:endParaRPr>
          </a:p>
        </p:txBody>
      </p:sp>
      <p:sp>
        <p:nvSpPr>
          <p:cNvPr id="163842" name="Text Box 3"/>
          <p:cNvSpPr txBox="1">
            <a:spLocks noChangeArrowheads="1"/>
          </p:cNvSpPr>
          <p:nvPr/>
        </p:nvSpPr>
        <p:spPr bwMode="auto">
          <a:xfrm>
            <a:off x="755650" y="1557338"/>
            <a:ext cx="8137525" cy="3686175"/>
          </a:xfrm>
          <a:prstGeom prst="rect">
            <a:avLst/>
          </a:prstGeom>
          <a:noFill/>
          <a:ln w="9525">
            <a:noFill/>
            <a:miter lim="800000"/>
            <a:headEnd/>
            <a:tailEnd/>
          </a:ln>
        </p:spPr>
        <p:txBody>
          <a:bodyPr>
            <a:spAutoFit/>
          </a:bodyPr>
          <a:lstStyle/>
          <a:p>
            <a:endParaRPr lang="es-ES"/>
          </a:p>
          <a:p>
            <a:r>
              <a:rPr lang="es-ES" sz="3200"/>
              <a:t>Verificar la realización de actos o </a:t>
            </a:r>
            <a:r>
              <a:rPr lang="es-ES" sz="3200" b="1"/>
              <a:t>acciones previas </a:t>
            </a:r>
            <a:r>
              <a:rPr lang="es-ES" sz="3200"/>
              <a:t>por parte del contratista que sean necesarios para garantizar la correcta ejecución del contrato (permisos, licencias, entre otros). </a:t>
            </a:r>
          </a:p>
          <a:p>
            <a:pPr algn="just"/>
            <a:endParaRPr lang="es-ES" sz="320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2" descr="Large confetti"/>
          <p:cNvSpPr>
            <a:spLocks noGrp="1" noChangeArrowheads="1"/>
          </p:cNvSpPr>
          <p:nvPr>
            <p:ph type="title" idx="4294967295"/>
          </p:nvPr>
        </p:nvSpPr>
        <p:spPr/>
        <p:txBody>
          <a:bodyPr/>
          <a:lstStyle/>
          <a:p>
            <a:pPr algn="ctr" eaLnBrk="1" hangingPunct="1">
              <a:defRPr/>
            </a:pPr>
            <a:r>
              <a:rPr lang="es-MX" sz="6600" b="0" dirty="0">
                <a:solidFill>
                  <a:srgbClr val="FFFF66"/>
                </a:solidFill>
                <a:latin typeface="Arial" charset="0"/>
              </a:rPr>
              <a:t>Fiscalizador del Contrato</a:t>
            </a:r>
            <a:r>
              <a:rPr lang="es-MX" i="1" dirty="0">
                <a:solidFill>
                  <a:schemeClr val="accent1"/>
                </a:solidFill>
              </a:rPr>
              <a:t> </a:t>
            </a:r>
            <a:endParaRPr lang="es-ES" dirty="0">
              <a:solidFill>
                <a:schemeClr val="accent1"/>
              </a:solidFill>
            </a:endParaRPr>
          </a:p>
        </p:txBody>
      </p:sp>
      <p:sp>
        <p:nvSpPr>
          <p:cNvPr id="164866" name="Text Box 3"/>
          <p:cNvSpPr txBox="1">
            <a:spLocks noChangeArrowheads="1"/>
          </p:cNvSpPr>
          <p:nvPr/>
        </p:nvSpPr>
        <p:spPr bwMode="auto">
          <a:xfrm>
            <a:off x="755650" y="2420938"/>
            <a:ext cx="8137525" cy="2711450"/>
          </a:xfrm>
          <a:prstGeom prst="rect">
            <a:avLst/>
          </a:prstGeom>
          <a:noFill/>
          <a:ln w="9525">
            <a:noFill/>
            <a:miter lim="800000"/>
            <a:headEnd/>
            <a:tailEnd/>
          </a:ln>
        </p:spPr>
        <p:txBody>
          <a:bodyPr>
            <a:spAutoFit/>
          </a:bodyPr>
          <a:lstStyle/>
          <a:p>
            <a:endParaRPr lang="es-ES"/>
          </a:p>
          <a:p>
            <a:r>
              <a:rPr lang="es-ES" sz="3200"/>
              <a:t>Recibir o rechazar mediante acta, los bienes, obras o servicios dentro de las condiciones de calidad y plazo acordadas.</a:t>
            </a:r>
            <a:r>
              <a:rPr lang="es-ES" sz="3200">
                <a:solidFill>
                  <a:schemeClr val="bg1"/>
                </a:solidFill>
              </a:rPr>
              <a:t> </a:t>
            </a:r>
          </a:p>
          <a:p>
            <a:pPr algn="just"/>
            <a:endParaRPr lang="es-ES" sz="3200">
              <a:solidFill>
                <a:schemeClr val="bg1"/>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2" descr="Large confetti"/>
          <p:cNvSpPr>
            <a:spLocks noGrp="1" noChangeArrowheads="1"/>
          </p:cNvSpPr>
          <p:nvPr>
            <p:ph type="title" idx="4294967295"/>
          </p:nvPr>
        </p:nvSpPr>
        <p:spPr/>
        <p:txBody>
          <a:bodyPr/>
          <a:lstStyle/>
          <a:p>
            <a:pPr algn="ctr" eaLnBrk="1" hangingPunct="1">
              <a:defRPr/>
            </a:pPr>
            <a:r>
              <a:rPr lang="es-MX" sz="6600" b="0" dirty="0">
                <a:solidFill>
                  <a:srgbClr val="FFFF66"/>
                </a:solidFill>
                <a:latin typeface="Arial" charset="0"/>
              </a:rPr>
              <a:t>Fiscalizador del Contrato</a:t>
            </a:r>
            <a:r>
              <a:rPr lang="es-MX" i="1" dirty="0">
                <a:solidFill>
                  <a:schemeClr val="accent1"/>
                </a:solidFill>
              </a:rPr>
              <a:t> </a:t>
            </a:r>
            <a:endParaRPr lang="es-ES" dirty="0">
              <a:solidFill>
                <a:schemeClr val="accent1"/>
              </a:solidFill>
            </a:endParaRPr>
          </a:p>
        </p:txBody>
      </p:sp>
      <p:sp>
        <p:nvSpPr>
          <p:cNvPr id="165890" name="Text Box 3"/>
          <p:cNvSpPr txBox="1">
            <a:spLocks noChangeArrowheads="1"/>
          </p:cNvSpPr>
          <p:nvPr/>
        </p:nvSpPr>
        <p:spPr bwMode="auto">
          <a:xfrm>
            <a:off x="684213" y="2060575"/>
            <a:ext cx="8137525" cy="3686175"/>
          </a:xfrm>
          <a:prstGeom prst="rect">
            <a:avLst/>
          </a:prstGeom>
          <a:noFill/>
          <a:ln w="9525">
            <a:noFill/>
            <a:miter lim="800000"/>
            <a:headEnd/>
            <a:tailEnd/>
          </a:ln>
        </p:spPr>
        <p:txBody>
          <a:bodyPr>
            <a:spAutoFit/>
          </a:bodyPr>
          <a:lstStyle/>
          <a:p>
            <a:endParaRPr lang="es-ES" dirty="0">
              <a:solidFill>
                <a:schemeClr val="bg1"/>
              </a:solidFill>
            </a:endParaRPr>
          </a:p>
          <a:p>
            <a:r>
              <a:rPr lang="es-ES" sz="3200" b="1" dirty="0"/>
              <a:t>Advertir </a:t>
            </a:r>
            <a:r>
              <a:rPr lang="es-ES" sz="3200" dirty="0"/>
              <a:t>las presuntas faltas cometidas por el contratista durante la ejecución del contrato, con el objeto de que se adopten las medidas legales y administrativas correspondientes. </a:t>
            </a:r>
          </a:p>
          <a:p>
            <a:pPr algn="just"/>
            <a:endParaRPr lang="es-ES" sz="3200"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2" descr="Large confetti"/>
          <p:cNvSpPr>
            <a:spLocks noGrp="1" noChangeArrowheads="1"/>
          </p:cNvSpPr>
          <p:nvPr>
            <p:ph type="title" idx="4294967295"/>
          </p:nvPr>
        </p:nvSpPr>
        <p:spPr/>
        <p:txBody>
          <a:bodyPr/>
          <a:lstStyle/>
          <a:p>
            <a:pPr eaLnBrk="1" hangingPunct="1">
              <a:defRPr/>
            </a:pPr>
            <a:r>
              <a:rPr lang="es-MX" sz="6600" b="0">
                <a:solidFill>
                  <a:srgbClr val="FFFF66"/>
                </a:solidFill>
                <a:latin typeface="Arial" charset="0"/>
              </a:rPr>
              <a:t>Trabajo en equipo</a:t>
            </a:r>
            <a:r>
              <a:rPr lang="es-MX" i="1">
                <a:solidFill>
                  <a:schemeClr val="accent1"/>
                </a:solidFill>
              </a:rPr>
              <a:t> </a:t>
            </a:r>
            <a:endParaRPr lang="es-ES">
              <a:solidFill>
                <a:schemeClr val="accent1"/>
              </a:solidFill>
            </a:endParaRPr>
          </a:p>
        </p:txBody>
      </p:sp>
      <p:sp>
        <p:nvSpPr>
          <p:cNvPr id="166914" name="Text Box 3"/>
          <p:cNvSpPr txBox="1">
            <a:spLocks noChangeArrowheads="1"/>
          </p:cNvSpPr>
          <p:nvPr/>
        </p:nvSpPr>
        <p:spPr bwMode="auto">
          <a:xfrm>
            <a:off x="755650" y="1557338"/>
            <a:ext cx="8137525" cy="1249362"/>
          </a:xfrm>
          <a:prstGeom prst="rect">
            <a:avLst/>
          </a:prstGeom>
          <a:noFill/>
          <a:ln w="9525">
            <a:noFill/>
            <a:miter lim="800000"/>
            <a:headEnd/>
            <a:tailEnd/>
          </a:ln>
        </p:spPr>
        <p:txBody>
          <a:bodyPr>
            <a:spAutoFit/>
          </a:bodyPr>
          <a:lstStyle/>
          <a:p>
            <a:endParaRPr lang="es-ES"/>
          </a:p>
          <a:p>
            <a:pPr algn="just"/>
            <a:endParaRPr lang="es-ES" sz="3200">
              <a:solidFill>
                <a:schemeClr val="bg1"/>
              </a:solidFill>
            </a:endParaRPr>
          </a:p>
        </p:txBody>
      </p:sp>
      <p:pic>
        <p:nvPicPr>
          <p:cNvPr id="166915" name="Picture 4"/>
          <p:cNvPicPr>
            <a:picLocks noChangeAspect="1" noChangeArrowheads="1"/>
          </p:cNvPicPr>
          <p:nvPr/>
        </p:nvPicPr>
        <p:blipFill>
          <a:blip r:embed="rId2" cstate="print"/>
          <a:srcRect/>
          <a:stretch>
            <a:fillRect/>
          </a:stretch>
        </p:blipFill>
        <p:spPr bwMode="auto">
          <a:xfrm>
            <a:off x="2124075" y="1989138"/>
            <a:ext cx="5184775"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857250" y="214312"/>
            <a:ext cx="7572375" cy="5000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es-ES_tradnl" sz="2000" b="1" dirty="0">
                <a:solidFill>
                  <a:schemeClr val="tx1"/>
                </a:solidFill>
                <a:latin typeface="Arial" pitchFamily="34" charset="0"/>
                <a:cs typeface="Arial" pitchFamily="34" charset="0"/>
              </a:rPr>
              <a:t>¿QUÉ ES PLANIFICAR LAS COMPRAS?</a:t>
            </a:r>
            <a:endParaRPr lang="es-MX" sz="2000" b="1" dirty="0">
              <a:solidFill>
                <a:schemeClr val="tx1"/>
              </a:solidFill>
              <a:latin typeface="Arial" pitchFamily="34" charset="0"/>
              <a:cs typeface="Arial" pitchFamily="34" charset="0"/>
            </a:endParaRPr>
          </a:p>
        </p:txBody>
      </p:sp>
      <p:sp>
        <p:nvSpPr>
          <p:cNvPr id="7" name="6 Rectángulo"/>
          <p:cNvSpPr/>
          <p:nvPr/>
        </p:nvSpPr>
        <p:spPr>
          <a:xfrm>
            <a:off x="467544" y="1843244"/>
            <a:ext cx="7429500" cy="4216539"/>
          </a:xfrm>
          <a:prstGeom prst="rect">
            <a:avLst/>
          </a:prstGeom>
        </p:spPr>
        <p:txBody>
          <a:bodyPr>
            <a:spAutoFit/>
          </a:bodyPr>
          <a:lstStyle/>
          <a:p>
            <a:pPr>
              <a:defRPr/>
            </a:pPr>
            <a:r>
              <a:rPr lang="es-MX" sz="2400" dirty="0">
                <a:latin typeface="Arial" charset="0"/>
              </a:rPr>
              <a:t>Significa definir:</a:t>
            </a:r>
          </a:p>
          <a:p>
            <a:pPr>
              <a:defRPr/>
            </a:pPr>
            <a:endParaRPr lang="es-MX" sz="3200" b="1" dirty="0">
              <a:latin typeface="Arial" charset="0"/>
            </a:endParaRPr>
          </a:p>
          <a:p>
            <a:pPr marL="342900" indent="-342900">
              <a:buFontTx/>
              <a:buAutoNum type="alphaUcParenR"/>
              <a:defRPr/>
            </a:pPr>
            <a:r>
              <a:rPr lang="es-MX" sz="2000" b="1" dirty="0">
                <a:latin typeface="Arial" charset="0"/>
              </a:rPr>
              <a:t>Qué necesita la organización</a:t>
            </a:r>
          </a:p>
          <a:p>
            <a:pPr marL="342900" indent="-342900">
              <a:buFontTx/>
              <a:buAutoNum type="alphaUcParenR"/>
              <a:defRPr/>
            </a:pPr>
            <a:endParaRPr lang="es-CL" sz="2000" dirty="0">
              <a:latin typeface="Arial" charset="0"/>
            </a:endParaRPr>
          </a:p>
          <a:p>
            <a:pPr marL="342900" indent="-342900">
              <a:buFontTx/>
              <a:buAutoNum type="alphaUcParenR"/>
              <a:defRPr/>
            </a:pPr>
            <a:endParaRPr lang="es-MX" sz="2000" dirty="0">
              <a:latin typeface="Arial" charset="0"/>
            </a:endParaRPr>
          </a:p>
          <a:p>
            <a:pPr marL="342900" indent="-342900">
              <a:buFontTx/>
              <a:buAutoNum type="alphaUcParenR"/>
              <a:defRPr/>
            </a:pPr>
            <a:r>
              <a:rPr lang="es-MX" sz="2000" b="1" dirty="0">
                <a:latin typeface="Arial" charset="0"/>
              </a:rPr>
              <a:t> Cuánto necesita</a:t>
            </a:r>
          </a:p>
          <a:p>
            <a:pPr marL="342900" indent="-342900">
              <a:buFontTx/>
              <a:buAutoNum type="alphaUcParenR"/>
              <a:defRPr/>
            </a:pPr>
            <a:endParaRPr lang="es-CL" sz="2000" dirty="0">
              <a:latin typeface="Arial" charset="0"/>
            </a:endParaRPr>
          </a:p>
          <a:p>
            <a:pPr marL="342900" indent="-342900">
              <a:buFontTx/>
              <a:buAutoNum type="alphaUcParenR"/>
              <a:defRPr/>
            </a:pPr>
            <a:endParaRPr lang="es-MX" sz="2000" dirty="0">
              <a:latin typeface="Arial" charset="0"/>
            </a:endParaRPr>
          </a:p>
          <a:p>
            <a:pPr marL="342900" indent="-342900">
              <a:buFontTx/>
              <a:buAutoNum type="alphaUcParenR"/>
              <a:defRPr/>
            </a:pPr>
            <a:r>
              <a:rPr lang="es-MX" sz="2000" b="1" dirty="0">
                <a:latin typeface="Arial" charset="0"/>
              </a:rPr>
              <a:t> Para cuándo lo necesita </a:t>
            </a:r>
            <a:endParaRPr lang="es-MX" sz="2000" b="1" dirty="0"/>
          </a:p>
          <a:p>
            <a:pPr marL="342900" indent="-342900">
              <a:buFontTx/>
              <a:buAutoNum type="alphaUcParenR"/>
              <a:defRPr/>
            </a:pPr>
            <a:endParaRPr lang="es-MX" sz="2000" b="1" dirty="0" smtClean="0">
              <a:latin typeface="Arial" charset="0"/>
            </a:endParaRPr>
          </a:p>
          <a:p>
            <a:pPr marL="342900" indent="-342900">
              <a:buFontTx/>
              <a:buAutoNum type="alphaUcParenR"/>
              <a:defRPr/>
            </a:pPr>
            <a:r>
              <a:rPr lang="es-MX" sz="2000" b="1" dirty="0" smtClean="0">
                <a:latin typeface="Arial" charset="0"/>
              </a:rPr>
              <a:t>Con </a:t>
            </a:r>
            <a:r>
              <a:rPr lang="es-MX" sz="2000" b="1" dirty="0">
                <a:latin typeface="Arial" charset="0"/>
              </a:rPr>
              <a:t>qué recursos. </a:t>
            </a:r>
            <a:r>
              <a:rPr lang="es-MX" sz="2000" dirty="0">
                <a:latin typeface="Arial" charset="0"/>
              </a:rPr>
              <a:t>Dentro de un período de tiempo determinado</a:t>
            </a:r>
            <a:r>
              <a:rPr lang="es-MX" sz="3200" dirty="0">
                <a:latin typeface="Arial" charset="0"/>
              </a:rPr>
              <a:t>.</a:t>
            </a:r>
          </a:p>
        </p:txBody>
      </p:sp>
      <p:sp>
        <p:nvSpPr>
          <p:cNvPr id="17412" name="7 CuadroTexto"/>
          <p:cNvSpPr txBox="1">
            <a:spLocks noChangeArrowheads="1"/>
          </p:cNvSpPr>
          <p:nvPr/>
        </p:nvSpPr>
        <p:spPr bwMode="auto">
          <a:xfrm>
            <a:off x="928687" y="997194"/>
            <a:ext cx="74295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CL" altLang="es-CR" sz="1800" dirty="0">
                <a:latin typeface="Arial" pitchFamily="34" charset="0"/>
              </a:rPr>
              <a:t>“Hacer un Plan o proyecto de una acción”. </a:t>
            </a:r>
          </a:p>
          <a:p>
            <a:pPr algn="ctr" eaLnBrk="1" hangingPunct="1">
              <a:spcBef>
                <a:spcPct val="0"/>
              </a:spcBef>
              <a:buClrTx/>
              <a:buSzTx/>
              <a:buFontTx/>
              <a:buNone/>
            </a:pPr>
            <a:r>
              <a:rPr lang="es-CL" altLang="es-CR" sz="1800" dirty="0">
                <a:latin typeface="Arial" pitchFamily="34" charset="0"/>
              </a:rPr>
              <a:t>(Fuente: Diccionario de la Lengua Española).</a:t>
            </a:r>
            <a:endParaRPr lang="es-MX" altLang="es-CR" sz="1800" dirty="0">
              <a:latin typeface="Arial" pitchFamily="34" charset="0"/>
            </a:endParaRPr>
          </a:p>
        </p:txBody>
      </p:sp>
      <p:sp>
        <p:nvSpPr>
          <p:cNvPr id="8" name="7 Elipse"/>
          <p:cNvSpPr/>
          <p:nvPr/>
        </p:nvSpPr>
        <p:spPr>
          <a:xfrm>
            <a:off x="5000628" y="2097872"/>
            <a:ext cx="3857652" cy="2571768"/>
          </a:xfrm>
          <a:prstGeom prst="ellipse">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es-MX" dirty="0"/>
          </a:p>
        </p:txBody>
      </p:sp>
      <p:sp>
        <p:nvSpPr>
          <p:cNvPr id="9" name="8 Elipse"/>
          <p:cNvSpPr/>
          <p:nvPr/>
        </p:nvSpPr>
        <p:spPr>
          <a:xfrm>
            <a:off x="6572264" y="4071942"/>
            <a:ext cx="1714512" cy="928694"/>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L" sz="1600" b="1" dirty="0">
                <a:solidFill>
                  <a:schemeClr val="tx1"/>
                </a:solidFill>
                <a:latin typeface="Arial" pitchFamily="34" charset="0"/>
                <a:cs typeface="Arial" pitchFamily="34" charset="0"/>
              </a:rPr>
              <a:t>Plan de Compras</a:t>
            </a:r>
            <a:endParaRPr lang="es-MX" sz="1600" b="1" dirty="0">
              <a:solidFill>
                <a:schemeClr val="tx1"/>
              </a:solidFill>
              <a:latin typeface="Arial" pitchFamily="34" charset="0"/>
              <a:cs typeface="Arial" pitchFamily="34" charset="0"/>
            </a:endParaRPr>
          </a:p>
        </p:txBody>
      </p:sp>
      <p:sp>
        <p:nvSpPr>
          <p:cNvPr id="17419" name="9 CuadroTexto"/>
          <p:cNvSpPr txBox="1">
            <a:spLocks noChangeArrowheads="1"/>
          </p:cNvSpPr>
          <p:nvPr/>
        </p:nvSpPr>
        <p:spPr bwMode="auto">
          <a:xfrm>
            <a:off x="5572125" y="3214688"/>
            <a:ext cx="27146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CL" altLang="es-CR" sz="1600" b="1" dirty="0">
                <a:solidFill>
                  <a:schemeClr val="bg1"/>
                </a:solidFill>
                <a:latin typeface="Arial" pitchFamily="34" charset="0"/>
              </a:rPr>
              <a:t>Planificación de Compras</a:t>
            </a:r>
            <a:endParaRPr lang="es-MX" altLang="es-CR" sz="1600" b="1" dirty="0">
              <a:solidFill>
                <a:schemeClr val="bg1"/>
              </a:solidFill>
              <a:latin typeface="Arial" pitchFamily="34" charset="0"/>
            </a:endParaRPr>
          </a:p>
        </p:txBody>
      </p:sp>
    </p:spTree>
    <p:extLst>
      <p:ext uri="{BB962C8B-B14F-4D97-AF65-F5344CB8AC3E}">
        <p14:creationId xmlns:p14="http://schemas.microsoft.com/office/powerpoint/2010/main" xmlns="" val="51733651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descr="Large confetti"/>
          <p:cNvSpPr>
            <a:spLocks noGrp="1" noChangeArrowheads="1"/>
          </p:cNvSpPr>
          <p:nvPr>
            <p:ph type="title" idx="4294967295"/>
          </p:nvPr>
        </p:nvSpPr>
        <p:spPr/>
        <p:txBody>
          <a:bodyPr/>
          <a:lstStyle/>
          <a:p>
            <a:pPr eaLnBrk="1" hangingPunct="1">
              <a:defRPr/>
            </a:pPr>
            <a:r>
              <a:rPr lang="es-MX" sz="6600" b="0">
                <a:solidFill>
                  <a:srgbClr val="FFFF66"/>
                </a:solidFill>
                <a:latin typeface="Arial" charset="0"/>
              </a:rPr>
              <a:t>El recibo de Bienes y Servicios</a:t>
            </a:r>
            <a:r>
              <a:rPr lang="es-MX" i="1">
                <a:solidFill>
                  <a:schemeClr val="accent1"/>
                </a:solidFill>
              </a:rPr>
              <a:t> </a:t>
            </a:r>
            <a:endParaRPr lang="es-ES">
              <a:solidFill>
                <a:schemeClr val="accent1"/>
              </a:solidFill>
            </a:endParaRPr>
          </a:p>
        </p:txBody>
      </p:sp>
      <p:sp>
        <p:nvSpPr>
          <p:cNvPr id="167938" name="Text Box 3"/>
          <p:cNvSpPr txBox="1">
            <a:spLocks noChangeArrowheads="1"/>
          </p:cNvSpPr>
          <p:nvPr/>
        </p:nvSpPr>
        <p:spPr bwMode="auto">
          <a:xfrm>
            <a:off x="755650" y="2349500"/>
            <a:ext cx="8137525" cy="3990975"/>
          </a:xfrm>
          <a:prstGeom prst="rect">
            <a:avLst/>
          </a:prstGeom>
          <a:noFill/>
          <a:ln w="9525">
            <a:noFill/>
            <a:miter lim="800000"/>
            <a:headEnd/>
            <a:tailEnd/>
          </a:ln>
        </p:spPr>
        <p:txBody>
          <a:bodyPr>
            <a:spAutoFit/>
          </a:bodyPr>
          <a:lstStyle/>
          <a:p>
            <a:pPr algn="just"/>
            <a:r>
              <a:rPr lang="es-CR" sz="3200" b="1" i="1" u="sng"/>
              <a:t>Recepción Provisional</a:t>
            </a:r>
          </a:p>
          <a:p>
            <a:pPr algn="just"/>
            <a:endParaRPr lang="es-CR" sz="3200" b="1" i="1" u="sng"/>
          </a:p>
          <a:p>
            <a:pPr algn="just"/>
            <a:r>
              <a:rPr lang="es-ES" sz="3200"/>
              <a:t>Es el momento en el que se dan por recibidos los bienes y servicios en las condiciones pactadas. </a:t>
            </a:r>
          </a:p>
          <a:p>
            <a:pPr algn="just">
              <a:buFont typeface="Wingdings" pitchFamily="2" charset="2"/>
              <a:buChar char="Ø"/>
            </a:pPr>
            <a:r>
              <a:rPr lang="es-ES" sz="3200"/>
              <a:t> No implica una revisión exhaustiva, sino es una verificación de carácter propiamente físico.</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2" descr="Large confetti"/>
          <p:cNvSpPr>
            <a:spLocks noGrp="1" noChangeArrowheads="1"/>
          </p:cNvSpPr>
          <p:nvPr>
            <p:ph type="title" idx="4294967295"/>
          </p:nvPr>
        </p:nvSpPr>
        <p:spPr/>
        <p:txBody>
          <a:bodyPr/>
          <a:lstStyle/>
          <a:p>
            <a:pPr eaLnBrk="1" hangingPunct="1">
              <a:defRPr/>
            </a:pPr>
            <a:r>
              <a:rPr lang="es-MX" sz="6600" b="0">
                <a:solidFill>
                  <a:srgbClr val="FFFF66"/>
                </a:solidFill>
                <a:latin typeface="Arial" charset="0"/>
              </a:rPr>
              <a:t>El recibo de Bienes y Servicios</a:t>
            </a:r>
            <a:r>
              <a:rPr lang="es-MX" i="1">
                <a:solidFill>
                  <a:schemeClr val="accent1"/>
                </a:solidFill>
              </a:rPr>
              <a:t> </a:t>
            </a:r>
            <a:endParaRPr lang="es-ES">
              <a:solidFill>
                <a:schemeClr val="accent1"/>
              </a:solidFill>
            </a:endParaRPr>
          </a:p>
        </p:txBody>
      </p:sp>
      <p:sp>
        <p:nvSpPr>
          <p:cNvPr id="168962" name="Text Box 3"/>
          <p:cNvSpPr txBox="1">
            <a:spLocks noChangeArrowheads="1"/>
          </p:cNvSpPr>
          <p:nvPr/>
        </p:nvSpPr>
        <p:spPr bwMode="auto">
          <a:xfrm>
            <a:off x="611188" y="2562225"/>
            <a:ext cx="8032750" cy="4295775"/>
          </a:xfrm>
          <a:prstGeom prst="rect">
            <a:avLst/>
          </a:prstGeom>
          <a:noFill/>
          <a:ln w="9525">
            <a:noFill/>
            <a:miter lim="800000"/>
            <a:headEnd/>
            <a:tailEnd/>
          </a:ln>
        </p:spPr>
        <p:txBody>
          <a:bodyPr>
            <a:spAutoFit/>
          </a:bodyPr>
          <a:lstStyle/>
          <a:p>
            <a:pPr algn="just"/>
            <a:r>
              <a:rPr lang="es-CR" sz="3200" i="1" u="sng"/>
              <a:t>Recepción bajo protesta</a:t>
            </a:r>
          </a:p>
          <a:p>
            <a:pPr algn="just"/>
            <a:endParaRPr lang="es-CR" sz="3200" i="1"/>
          </a:p>
          <a:p>
            <a:pPr algn="just"/>
            <a:r>
              <a:rPr lang="es-ES" sz="3200"/>
              <a:t>Supone incumplimientos pero que resultan enmendables, de tal suerte que aquellos incumplimientos de carácter grave no implican que la Administración confiera un plazo adicional. </a:t>
            </a:r>
          </a:p>
          <a:p>
            <a:pPr algn="just"/>
            <a:endParaRPr lang="es-ES" sz="3200"/>
          </a:p>
          <a:p>
            <a:pPr algn="just"/>
            <a:endParaRPr lang="es-ES" sz="2000"/>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descr="Large confetti"/>
          <p:cNvSpPr>
            <a:spLocks noGrp="1" noChangeArrowheads="1"/>
          </p:cNvSpPr>
          <p:nvPr>
            <p:ph type="title" idx="4294967295"/>
          </p:nvPr>
        </p:nvSpPr>
        <p:spPr/>
        <p:txBody>
          <a:bodyPr/>
          <a:lstStyle/>
          <a:p>
            <a:pPr eaLnBrk="1" hangingPunct="1">
              <a:defRPr/>
            </a:pPr>
            <a:r>
              <a:rPr lang="es-MX" sz="6600" b="0">
                <a:solidFill>
                  <a:srgbClr val="FFFF66"/>
                </a:solidFill>
                <a:latin typeface="Arial" charset="0"/>
              </a:rPr>
              <a:t>El recibo de Bienes y Servicios</a:t>
            </a:r>
            <a:r>
              <a:rPr lang="es-MX" i="1">
                <a:solidFill>
                  <a:schemeClr val="accent1"/>
                </a:solidFill>
              </a:rPr>
              <a:t> </a:t>
            </a:r>
            <a:endParaRPr lang="es-ES">
              <a:solidFill>
                <a:schemeClr val="accent1"/>
              </a:solidFill>
            </a:endParaRPr>
          </a:p>
        </p:txBody>
      </p:sp>
      <p:sp>
        <p:nvSpPr>
          <p:cNvPr id="169986" name="Text Box 3"/>
          <p:cNvSpPr txBox="1">
            <a:spLocks noChangeArrowheads="1"/>
          </p:cNvSpPr>
          <p:nvPr/>
        </p:nvSpPr>
        <p:spPr bwMode="auto">
          <a:xfrm>
            <a:off x="539750" y="2060575"/>
            <a:ext cx="8604250" cy="4965700"/>
          </a:xfrm>
          <a:prstGeom prst="rect">
            <a:avLst/>
          </a:prstGeom>
          <a:noFill/>
          <a:ln w="9525">
            <a:noFill/>
            <a:miter lim="800000"/>
            <a:headEnd/>
            <a:tailEnd/>
          </a:ln>
        </p:spPr>
        <p:txBody>
          <a:bodyPr>
            <a:spAutoFit/>
          </a:bodyPr>
          <a:lstStyle/>
          <a:p>
            <a:pPr algn="just"/>
            <a:r>
              <a:rPr lang="es-CR" sz="3200" b="1" i="1" u="sng"/>
              <a:t>Recepción Definitiva</a:t>
            </a:r>
          </a:p>
          <a:p>
            <a:pPr algn="just"/>
            <a:endParaRPr lang="es-CR" sz="3200" b="1" i="1"/>
          </a:p>
          <a:p>
            <a:pPr algn="just"/>
            <a:r>
              <a:rPr lang="es-ES" sz="3200"/>
              <a:t>Supone que el contratista se ha apegado a las condiciones y obligaciones, por lo que la Administración da por cumplido a satisfacción el bien o servicio. </a:t>
            </a:r>
          </a:p>
          <a:p>
            <a:pPr algn="just"/>
            <a:endParaRPr lang="es-ES" sz="3200"/>
          </a:p>
          <a:p>
            <a:pPr algn="just"/>
            <a:r>
              <a:rPr lang="es-ES" sz="3200"/>
              <a:t>Es la aceptación de que lo entregado cumple con lo requerido contractualmente.</a:t>
            </a:r>
          </a:p>
          <a:p>
            <a:pPr algn="just"/>
            <a:endParaRPr lang="es-ES" sz="3200"/>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684213" y="2349500"/>
            <a:ext cx="7977187" cy="935038"/>
          </a:xfrm>
        </p:spPr>
        <p:txBody>
          <a:bodyPr anchor="b">
            <a:noAutofit/>
          </a:bodyPr>
          <a:lstStyle/>
          <a:p>
            <a:pPr algn="ctr" eaLnBrk="1" hangingPunct="1">
              <a:defRPr/>
            </a:pPr>
            <a:r>
              <a:rPr lang="es-ES" sz="6600">
                <a:solidFill>
                  <a:srgbClr val="FFFF00"/>
                </a:solidFill>
                <a:latin typeface="Arial" charset="0"/>
                <a:cs typeface="Arial" charset="0"/>
              </a:rPr>
              <a:t>PRÁCTICA</a:t>
            </a:r>
            <a:br>
              <a:rPr lang="es-ES" sz="6600">
                <a:solidFill>
                  <a:srgbClr val="FFFF00"/>
                </a:solidFill>
                <a:latin typeface="Arial" charset="0"/>
                <a:cs typeface="Arial" charset="0"/>
              </a:rPr>
            </a:br>
            <a:endParaRPr lang="es-ES" sz="6600">
              <a:solidFill>
                <a:srgbClr val="FFFF00"/>
              </a:solidFill>
              <a:latin typeface="Arial" charset="0"/>
              <a:cs typeface="Arial" charset="0"/>
            </a:endParaRPr>
          </a:p>
        </p:txBody>
      </p:sp>
      <p:sp>
        <p:nvSpPr>
          <p:cNvPr id="190466" name="2 Subtítulo"/>
          <p:cNvSpPr>
            <a:spLocks noGrp="1"/>
          </p:cNvSpPr>
          <p:nvPr>
            <p:ph type="subTitle" idx="4294967295"/>
          </p:nvPr>
        </p:nvSpPr>
        <p:spPr>
          <a:xfrm>
            <a:off x="2362200" y="6049963"/>
            <a:ext cx="6705600" cy="685800"/>
          </a:xfrm>
        </p:spPr>
        <p:txBody>
          <a:bodyPr anchor="ctr"/>
          <a:lstStyle/>
          <a:p>
            <a:pPr marL="0" indent="0" eaLnBrk="1" hangingPunct="1">
              <a:buFont typeface="Wingdings" pitchFamily="2" charset="2"/>
              <a:buNone/>
              <a:defRPr/>
            </a:pPr>
            <a:r>
              <a:rPr lang="es-ES" sz="3500">
                <a:solidFill>
                  <a:srgbClr val="FFFFFF"/>
                </a:solidFill>
              </a:rPr>
              <a:t>Grupal</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bwMode="auto">
          <a:xfrm>
            <a:off x="1435100" y="274638"/>
            <a:ext cx="7499350" cy="8509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ES" altLang="es-CR" sz="3600" b="1" dirty="0" smtClean="0">
                <a:solidFill>
                  <a:schemeClr val="tx1"/>
                </a:solidFill>
                <a:effectLst/>
              </a:rPr>
              <a:t>Procedimientos excepcionales de compra</a:t>
            </a:r>
          </a:p>
        </p:txBody>
      </p:sp>
      <p:sp>
        <p:nvSpPr>
          <p:cNvPr id="24579" name="Rectangle 3"/>
          <p:cNvSpPr>
            <a:spLocks noGrp="1"/>
          </p:cNvSpPr>
          <p:nvPr>
            <p:ph type="body" idx="1"/>
          </p:nvPr>
        </p:nvSpPr>
        <p:spPr>
          <a:xfrm>
            <a:off x="467544" y="1125538"/>
            <a:ext cx="8466906" cy="5122862"/>
          </a:xfrm>
        </p:spPr>
        <p:txBody>
          <a:bodyPr/>
          <a:lstStyle/>
          <a:p>
            <a:r>
              <a:rPr lang="es-ES" altLang="es-CR" sz="2400" dirty="0" smtClean="0"/>
              <a:t>Ese elenco de excepciones ha sido desarrollado legislativamente en el artículo 2 de la Ley de Contratación Administrativa.</a:t>
            </a:r>
            <a:br>
              <a:rPr lang="es-ES" altLang="es-CR" sz="2400" dirty="0" smtClean="0"/>
            </a:br>
            <a:r>
              <a:rPr lang="es-ES" altLang="es-CR" sz="2400" dirty="0" smtClean="0"/>
              <a:t/>
            </a:r>
            <a:br>
              <a:rPr lang="es-ES" altLang="es-CR" sz="2400" dirty="0" smtClean="0"/>
            </a:br>
            <a:r>
              <a:rPr lang="es-ES" altLang="es-CR" sz="2400" dirty="0" smtClean="0"/>
              <a:t>Actividad ordinaria </a:t>
            </a:r>
            <a:endParaRPr lang="es-CR" altLang="es-CR" sz="2400" b="1" dirty="0" smtClean="0"/>
          </a:p>
          <a:p>
            <a:r>
              <a:rPr lang="es-ES" altLang="es-CR" sz="2400" dirty="0" smtClean="0"/>
              <a:t>Acuerdos con sujetos de derecho público internacional </a:t>
            </a:r>
            <a:endParaRPr lang="es-CR" altLang="es-CR" sz="2400" b="1" dirty="0" smtClean="0"/>
          </a:p>
          <a:p>
            <a:r>
              <a:rPr lang="es-ES" altLang="es-CR" sz="2400" dirty="0" smtClean="0"/>
              <a:t>Actividad contractual entre sujetos de derecho público </a:t>
            </a:r>
            <a:endParaRPr lang="es-CR" altLang="es-CR" sz="2400" b="1" dirty="0" smtClean="0"/>
          </a:p>
          <a:p>
            <a:r>
              <a:rPr lang="es-ES" altLang="es-CR" sz="2400" dirty="0" smtClean="0"/>
              <a:t>Supuestos incompatibles con el concurso </a:t>
            </a:r>
            <a:endParaRPr lang="es-CR" altLang="es-CR" sz="2400" b="1" dirty="0" smtClean="0"/>
          </a:p>
          <a:p>
            <a:r>
              <a:rPr lang="es-ES" altLang="es-CR" sz="2400" dirty="0" smtClean="0"/>
              <a:t>Compras realizadas con caja chica </a:t>
            </a:r>
            <a:endParaRPr lang="es-CR" altLang="es-CR" sz="2400" b="1" dirty="0" smtClean="0"/>
          </a:p>
          <a:p>
            <a:r>
              <a:rPr lang="es-ES" altLang="es-CR" sz="2400" dirty="0" smtClean="0"/>
              <a:t>Bienes o servicios a contratarse en el extranjero </a:t>
            </a:r>
            <a:endParaRPr lang="es-CR" altLang="es-CR" sz="2400" b="1" dirty="0" smtClean="0"/>
          </a:p>
          <a:p>
            <a:r>
              <a:rPr lang="es-ES" altLang="es-CR" sz="2400" dirty="0" smtClean="0"/>
              <a:t>Exclusión en instrumentos internacionales </a:t>
            </a:r>
            <a:endParaRPr lang="es-CR" altLang="es-CR" sz="2400" b="1" dirty="0" smtClean="0"/>
          </a:p>
          <a:p>
            <a:r>
              <a:rPr lang="es-ES" altLang="es-CR" sz="2400" dirty="0" smtClean="0"/>
              <a:t>Escasa cuantía </a:t>
            </a:r>
            <a:endParaRPr lang="es-CR" altLang="es-CR" sz="2400" b="1" dirty="0" smtClean="0"/>
          </a:p>
          <a:p>
            <a:pPr algn="just" eaLnBrk="1" hangingPunct="1">
              <a:lnSpc>
                <a:spcPct val="90000"/>
              </a:lnSpc>
              <a:spcBef>
                <a:spcPct val="0"/>
              </a:spcBef>
              <a:buClr>
                <a:schemeClr val="bg2"/>
              </a:buClr>
              <a:buSzPct val="75000"/>
              <a:buFont typeface="Wingdings" pitchFamily="2" charset="2"/>
              <a:buNone/>
            </a:pPr>
            <a:endParaRPr lang="es-ES" altLang="es-CR" sz="2800" dirty="0" smtClean="0"/>
          </a:p>
        </p:txBody>
      </p:sp>
    </p:spTree>
    <p:extLst>
      <p:ext uri="{BB962C8B-B14F-4D97-AF65-F5344CB8AC3E}">
        <p14:creationId xmlns:p14="http://schemas.microsoft.com/office/powerpoint/2010/main" xmlns="" val="4309308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ES" altLang="es-CR" sz="3600" b="1" smtClean="0">
                <a:solidFill>
                  <a:schemeClr val="tx1"/>
                </a:solidFill>
                <a:effectLst/>
              </a:rPr>
              <a:t>Actividad Ordinaria</a:t>
            </a:r>
          </a:p>
        </p:txBody>
      </p:sp>
      <p:sp>
        <p:nvSpPr>
          <p:cNvPr id="25603" name="Rectangle 3"/>
          <p:cNvSpPr>
            <a:spLocks noGrp="1"/>
          </p:cNvSpPr>
          <p:nvPr>
            <p:ph type="body" idx="1"/>
          </p:nvPr>
        </p:nvSpPr>
        <p:spPr/>
        <p:txBody>
          <a:bodyPr/>
          <a:lstStyle/>
          <a:p>
            <a:pPr algn="just">
              <a:lnSpc>
                <a:spcPct val="90000"/>
              </a:lnSpc>
              <a:spcAft>
                <a:spcPct val="30000"/>
              </a:spcAft>
            </a:pPr>
            <a:r>
              <a:rPr lang="es-ES" altLang="es-CR" sz="2800" b="1" smtClean="0"/>
              <a:t>La realizada por la Administración dentro de su ámbito de competencia: por ejemplo en la CCSS,  los servicios médicos. </a:t>
            </a:r>
            <a:endParaRPr lang="es-ES" altLang="es-CR" sz="2800" smtClean="0"/>
          </a:p>
          <a:p>
            <a:pPr algn="just">
              <a:lnSpc>
                <a:spcPct val="90000"/>
              </a:lnSpc>
              <a:spcAft>
                <a:spcPct val="30000"/>
              </a:spcAft>
            </a:pPr>
            <a:endParaRPr lang="es-ES" altLang="es-CR" sz="2800" smtClean="0"/>
          </a:p>
          <a:p>
            <a:pPr>
              <a:lnSpc>
                <a:spcPct val="90000"/>
              </a:lnSpc>
            </a:pPr>
            <a:endParaRPr lang="es-ES" altLang="es-CR" sz="1800" smtClean="0"/>
          </a:p>
        </p:txBody>
      </p:sp>
    </p:spTree>
    <p:extLst>
      <p:ext uri="{BB962C8B-B14F-4D97-AF65-F5344CB8AC3E}">
        <p14:creationId xmlns:p14="http://schemas.microsoft.com/office/powerpoint/2010/main" xmlns="" val="260263867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ES" altLang="es-CR" sz="4000" b="1" dirty="0" smtClean="0">
                <a:solidFill>
                  <a:schemeClr val="tx1"/>
                </a:solidFill>
                <a:effectLst/>
              </a:rPr>
              <a:t>Acuerdos con Sujetos de Derecho Público Internacional</a:t>
            </a:r>
          </a:p>
        </p:txBody>
      </p:sp>
      <p:sp>
        <p:nvSpPr>
          <p:cNvPr id="26627" name="Rectangle 3"/>
          <p:cNvSpPr>
            <a:spLocks noGrp="1"/>
          </p:cNvSpPr>
          <p:nvPr>
            <p:ph type="body" idx="1"/>
          </p:nvPr>
        </p:nvSpPr>
        <p:spPr>
          <a:xfrm>
            <a:off x="755650" y="1412875"/>
            <a:ext cx="7499350" cy="1511300"/>
          </a:xfrm>
        </p:spPr>
        <p:txBody>
          <a:bodyPr/>
          <a:lstStyle/>
          <a:p>
            <a:pPr marL="82550" indent="0">
              <a:lnSpc>
                <a:spcPct val="80000"/>
              </a:lnSpc>
              <a:buFont typeface="Wingdings 2" pitchFamily="18" charset="2"/>
              <a:buNone/>
            </a:pPr>
            <a:endParaRPr lang="es-ES" altLang="es-CR" sz="2400" dirty="0" smtClean="0"/>
          </a:p>
          <a:p>
            <a:pPr marL="82550" indent="0">
              <a:lnSpc>
                <a:spcPct val="80000"/>
              </a:lnSpc>
              <a:buFont typeface="Wingdings 2" pitchFamily="18" charset="2"/>
              <a:buNone/>
            </a:pPr>
            <a:r>
              <a:rPr lang="es-ES" altLang="es-CR" sz="2400" dirty="0" smtClean="0"/>
              <a:t>Por ejemplo: acuerdo por escrito con la ONU, OEA, BM, </a:t>
            </a:r>
            <a:r>
              <a:rPr lang="es-ES" altLang="es-CR" sz="2400" dirty="0" err="1" smtClean="0"/>
              <a:t>ect</a:t>
            </a:r>
            <a:r>
              <a:rPr lang="es-ES" altLang="es-CR" sz="2400" dirty="0" smtClean="0"/>
              <a:t>.</a:t>
            </a:r>
          </a:p>
          <a:p>
            <a:pPr marL="82550" indent="0">
              <a:lnSpc>
                <a:spcPct val="80000"/>
              </a:lnSpc>
              <a:buFont typeface="Wingdings 2" pitchFamily="18" charset="2"/>
              <a:buNone/>
            </a:pPr>
            <a:endParaRPr lang="es-ES" altLang="es-CR" sz="2400" dirty="0" smtClean="0"/>
          </a:p>
          <a:p>
            <a:pPr marL="82550" indent="0">
              <a:lnSpc>
                <a:spcPct val="80000"/>
              </a:lnSpc>
              <a:buFont typeface="Wingdings 2" pitchFamily="18" charset="2"/>
              <a:buNone/>
            </a:pPr>
            <a:endParaRPr lang="es-ES" altLang="es-CR" sz="2400" dirty="0" smtClean="0"/>
          </a:p>
        </p:txBody>
      </p:sp>
      <p:sp>
        <p:nvSpPr>
          <p:cNvPr id="4" name="Rectangle 2"/>
          <p:cNvSpPr txBox="1">
            <a:spLocks noChangeArrowheads="1"/>
          </p:cNvSpPr>
          <p:nvPr/>
        </p:nvSpPr>
        <p:spPr bwMode="auto">
          <a:xfrm>
            <a:off x="944013" y="2841114"/>
            <a:ext cx="7499350" cy="1143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ormAutofit fontScale="90000" lnSpcReduction="10000"/>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pPr algn="ctr">
              <a:defRPr/>
            </a:pPr>
            <a:r>
              <a:rPr lang="es-ES" altLang="es-CR" sz="4000" b="1" dirty="0" smtClean="0">
                <a:solidFill>
                  <a:schemeClr val="tx1"/>
                </a:solidFill>
                <a:effectLst/>
              </a:rPr>
              <a:t>Entre sujetos de Derecho Público</a:t>
            </a:r>
          </a:p>
        </p:txBody>
      </p:sp>
      <p:sp>
        <p:nvSpPr>
          <p:cNvPr id="26629" name="Rectangle 3"/>
          <p:cNvSpPr txBox="1">
            <a:spLocks/>
          </p:cNvSpPr>
          <p:nvPr/>
        </p:nvSpPr>
        <p:spPr bwMode="auto">
          <a:xfrm>
            <a:off x="936625" y="4005263"/>
            <a:ext cx="7499350" cy="151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eaLnBrk="0" hangingPunct="0">
              <a:spcBef>
                <a:spcPts val="600"/>
              </a:spcBef>
              <a:buClr>
                <a:schemeClr val="accent1"/>
              </a:buClr>
              <a:buSzPct val="80000"/>
              <a:buFont typeface="Wingdings 2" pitchFamily="18" charset="2"/>
              <a:buChar char=""/>
              <a:defRPr sz="3200">
                <a:solidFill>
                  <a:schemeClr val="tx1"/>
                </a:solidFill>
                <a:latin typeface="Gill Sans MT" pitchFamily="34" charset="0"/>
              </a:defRPr>
            </a:lvl1pPr>
            <a:lvl2pPr marL="639763" indent="-236538" eaLnBrk="0" hangingPunct="0">
              <a:spcBef>
                <a:spcPts val="550"/>
              </a:spcBef>
              <a:buClr>
                <a:schemeClr val="accent1"/>
              </a:buClr>
              <a:buFont typeface="Verdana" pitchFamily="34" charset="0"/>
              <a:buChar char="◦"/>
              <a:defRPr sz="2800">
                <a:solidFill>
                  <a:schemeClr val="tx1"/>
                </a:solidFill>
                <a:latin typeface="Gill Sans MT" pitchFamily="34" charset="0"/>
              </a:defRPr>
            </a:lvl2pPr>
            <a:lvl3pPr marL="885825" indent="-228600" eaLnBrk="0" hangingPunct="0">
              <a:spcBef>
                <a:spcPct val="20000"/>
              </a:spcBef>
              <a:buClr>
                <a:schemeClr val="accent2"/>
              </a:buClr>
              <a:buFont typeface="Wingdings 2" pitchFamily="18" charset="2"/>
              <a:buChar char=""/>
              <a:defRPr sz="2400">
                <a:solidFill>
                  <a:schemeClr val="tx1"/>
                </a:solidFill>
                <a:latin typeface="Gill Sans MT" pitchFamily="34" charset="0"/>
              </a:defRPr>
            </a:lvl3pPr>
            <a:lvl4pPr marL="1096963" indent="-173038" eaLnBrk="0" hangingPunct="0">
              <a:spcBef>
                <a:spcPct val="20000"/>
              </a:spcBef>
              <a:buClr>
                <a:srgbClr val="C32D2E"/>
              </a:buClr>
              <a:buFont typeface="Wingdings 2" pitchFamily="18" charset="2"/>
              <a:buChar char=""/>
              <a:defRPr sz="2000">
                <a:solidFill>
                  <a:schemeClr val="tx1"/>
                </a:solidFill>
                <a:latin typeface="Gill Sans MT" pitchFamily="34" charset="0"/>
              </a:defRPr>
            </a:lvl4pPr>
            <a:lvl5pPr marL="1296988" indent="-182563" eaLnBrk="0" hangingPunct="0">
              <a:spcBef>
                <a:spcPct val="20000"/>
              </a:spcBef>
              <a:buClr>
                <a:srgbClr val="84AA33"/>
              </a:buClr>
              <a:buFont typeface="Wingdings 2" pitchFamily="18" charset="2"/>
              <a:buChar char=""/>
              <a:defRPr sz="2000">
                <a:solidFill>
                  <a:schemeClr val="tx1"/>
                </a:solidFill>
                <a:latin typeface="Gill Sans MT" pitchFamily="34" charset="0"/>
              </a:defRPr>
            </a:lvl5pPr>
            <a:lvl6pPr marL="1754188" indent="-182563"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6pPr>
            <a:lvl7pPr marL="2211388" indent="-182563"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7pPr>
            <a:lvl8pPr marL="2668588" indent="-182563"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8pPr>
            <a:lvl9pPr marL="3125788" indent="-182563"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9pPr>
          </a:lstStyle>
          <a:p>
            <a:pPr>
              <a:lnSpc>
                <a:spcPct val="80000"/>
              </a:lnSpc>
              <a:buFont typeface="Wingdings 2" pitchFamily="18" charset="2"/>
              <a:buNone/>
            </a:pPr>
            <a:endParaRPr lang="es-ES" altLang="es-CR" sz="2400"/>
          </a:p>
          <a:p>
            <a:pPr>
              <a:lnSpc>
                <a:spcPct val="80000"/>
              </a:lnSpc>
              <a:buFont typeface="Wingdings 2" pitchFamily="18" charset="2"/>
              <a:buNone/>
            </a:pPr>
            <a:r>
              <a:rPr lang="es-ES" altLang="es-CR" sz="2400"/>
              <a:t>Contratos entre entidades de Derecho Público,  contratos inter administrativos,  en que se observe equilibrio y razonabilidad entre las prestaciones.</a:t>
            </a:r>
          </a:p>
          <a:p>
            <a:pPr>
              <a:lnSpc>
                <a:spcPct val="80000"/>
              </a:lnSpc>
              <a:buFont typeface="Wingdings 2" pitchFamily="18" charset="2"/>
              <a:buNone/>
            </a:pPr>
            <a:endParaRPr lang="es-ES" altLang="es-CR" sz="2400"/>
          </a:p>
          <a:p>
            <a:pPr>
              <a:lnSpc>
                <a:spcPct val="80000"/>
              </a:lnSpc>
              <a:buFont typeface="Wingdings 2" pitchFamily="18" charset="2"/>
              <a:buNone/>
            </a:pPr>
            <a:r>
              <a:rPr lang="es-ES" altLang="es-CR" sz="2400"/>
              <a:t>Ejemplo: CCSS-MINSA</a:t>
            </a:r>
          </a:p>
          <a:p>
            <a:pPr>
              <a:lnSpc>
                <a:spcPct val="80000"/>
              </a:lnSpc>
              <a:buFont typeface="Wingdings 2" pitchFamily="18" charset="2"/>
              <a:buNone/>
            </a:pPr>
            <a:endParaRPr lang="es-ES" altLang="es-CR" sz="2400"/>
          </a:p>
        </p:txBody>
      </p:sp>
    </p:spTree>
    <p:extLst>
      <p:ext uri="{BB962C8B-B14F-4D97-AF65-F5344CB8AC3E}">
        <p14:creationId xmlns:p14="http://schemas.microsoft.com/office/powerpoint/2010/main" xmlns="" val="177865799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algn="ctr">
              <a:defRPr/>
            </a:pPr>
            <a:r>
              <a:rPr lang="es-ES" altLang="es-CR" sz="3900" b="1" dirty="0" smtClean="0">
                <a:solidFill>
                  <a:schemeClr val="tx1"/>
                </a:solidFill>
                <a:effectLst/>
              </a:rPr>
              <a:t>Supuestos incompatibles con el Concurso</a:t>
            </a:r>
          </a:p>
        </p:txBody>
      </p:sp>
      <p:sp>
        <p:nvSpPr>
          <p:cNvPr id="27651" name="Rectangle 3"/>
          <p:cNvSpPr>
            <a:spLocks noGrp="1"/>
          </p:cNvSpPr>
          <p:nvPr>
            <p:ph type="body" idx="1"/>
          </p:nvPr>
        </p:nvSpPr>
        <p:spPr>
          <a:xfrm>
            <a:off x="395536" y="1484784"/>
            <a:ext cx="8539534" cy="5149850"/>
          </a:xfrm>
        </p:spPr>
        <p:txBody>
          <a:bodyPr/>
          <a:lstStyle/>
          <a:p>
            <a:pPr marL="82550" indent="0">
              <a:lnSpc>
                <a:spcPct val="80000"/>
              </a:lnSpc>
              <a:buFont typeface="Wingdings 2" pitchFamily="18" charset="2"/>
              <a:buNone/>
            </a:pPr>
            <a:endParaRPr lang="es-ES" altLang="es-CR" sz="2400" dirty="0" smtClean="0"/>
          </a:p>
          <a:p>
            <a:pPr marL="82550" indent="0">
              <a:lnSpc>
                <a:spcPct val="80000"/>
              </a:lnSpc>
              <a:buFont typeface="Wingdings 2" pitchFamily="18" charset="2"/>
              <a:buNone/>
            </a:pPr>
            <a:endParaRPr lang="es-ES" altLang="es-CR" sz="2400" dirty="0"/>
          </a:p>
          <a:p>
            <a:pPr marL="82550" indent="0" algn="just">
              <a:lnSpc>
                <a:spcPct val="80000"/>
              </a:lnSpc>
              <a:buFont typeface="Wingdings 2" pitchFamily="18" charset="2"/>
              <a:buNone/>
            </a:pPr>
            <a:endParaRPr lang="es-ES" altLang="es-CR" sz="2400" dirty="0" smtClean="0"/>
          </a:p>
          <a:p>
            <a:pPr marL="82550" indent="0" algn="just">
              <a:lnSpc>
                <a:spcPct val="80000"/>
              </a:lnSpc>
              <a:buFont typeface="Wingdings 2" pitchFamily="18" charset="2"/>
              <a:buNone/>
            </a:pPr>
            <a:r>
              <a:rPr lang="es-ES" altLang="es-CR" sz="2400" dirty="0" smtClean="0"/>
              <a:t>Art. 131 RLCA, supuestos bajo los cuales la administración se encuentra facultada para contratar de forma directa ciertos bienes y servicios que por su naturaleza o por circunstancias concurrentes, no es posible o resulta inconveniente adquirirlos por la vía del concurso. </a:t>
            </a:r>
          </a:p>
        </p:txBody>
      </p:sp>
    </p:spTree>
    <p:extLst>
      <p:ext uri="{BB962C8B-B14F-4D97-AF65-F5344CB8AC3E}">
        <p14:creationId xmlns:p14="http://schemas.microsoft.com/office/powerpoint/2010/main" xmlns="" val="56884137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1088231" y="116632"/>
            <a:ext cx="7543800" cy="14319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ES" altLang="es-CR" b="1" dirty="0" smtClean="0">
                <a:solidFill>
                  <a:schemeClr val="tx1"/>
                </a:solidFill>
                <a:effectLst/>
              </a:rPr>
              <a:t>a. Oferente único</a:t>
            </a:r>
          </a:p>
        </p:txBody>
      </p:sp>
      <p:sp>
        <p:nvSpPr>
          <p:cNvPr id="28675" name="Rectangle 3"/>
          <p:cNvSpPr>
            <a:spLocks noGrp="1"/>
          </p:cNvSpPr>
          <p:nvPr>
            <p:ph type="body" idx="1"/>
          </p:nvPr>
        </p:nvSpPr>
        <p:spPr>
          <a:xfrm>
            <a:off x="1088231" y="1412776"/>
            <a:ext cx="7543800" cy="4114800"/>
          </a:xfrm>
        </p:spPr>
        <p:txBody>
          <a:bodyPr/>
          <a:lstStyle/>
          <a:p>
            <a:pPr marL="82550" indent="0" algn="just">
              <a:lnSpc>
                <a:spcPct val="90000"/>
              </a:lnSpc>
              <a:buFont typeface="Wingdings 2" pitchFamily="18" charset="2"/>
              <a:buNone/>
            </a:pPr>
            <a:r>
              <a:rPr lang="es-ES" altLang="es-CR" dirty="0" smtClean="0">
                <a:latin typeface="Tahoma" pitchFamily="34" charset="0"/>
                <a:cs typeface="Times New Roman" pitchFamily="18" charset="0"/>
              </a:rPr>
              <a:t>Cuando se presenta un objeto contractual que solamente una persona ( física o jurídica) puede cumplir en función de su finalidad. </a:t>
            </a:r>
          </a:p>
          <a:p>
            <a:pPr marL="82550" indent="0" algn="just">
              <a:lnSpc>
                <a:spcPct val="90000"/>
              </a:lnSpc>
              <a:buFont typeface="Wingdings 2" pitchFamily="18" charset="2"/>
              <a:buNone/>
            </a:pPr>
            <a:r>
              <a:rPr lang="es-ES" altLang="es-CR" dirty="0" smtClean="0">
                <a:latin typeface="Tahoma" pitchFamily="34" charset="0"/>
                <a:cs typeface="Times New Roman" pitchFamily="18" charset="0"/>
              </a:rPr>
              <a:t>Se debe documentar el expediente. </a:t>
            </a:r>
          </a:p>
        </p:txBody>
      </p:sp>
      <p:pic>
        <p:nvPicPr>
          <p:cNvPr id="2867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3047" y="4005064"/>
            <a:ext cx="8066087" cy="25649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06632743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b. Bienes y servicios artísticos intelectuales </a:t>
            </a:r>
            <a:endParaRPr lang="es-ES" altLang="es-CR" dirty="0" smtClean="0">
              <a:solidFill>
                <a:schemeClr val="tx1"/>
              </a:solidFill>
              <a:effectLst/>
            </a:endParaRPr>
          </a:p>
        </p:txBody>
      </p:sp>
      <p:sp>
        <p:nvSpPr>
          <p:cNvPr id="29699" name="Rectangle 3"/>
          <p:cNvSpPr>
            <a:spLocks noGrp="1"/>
          </p:cNvSpPr>
          <p:nvPr>
            <p:ph type="body" idx="1"/>
          </p:nvPr>
        </p:nvSpPr>
        <p:spPr>
          <a:xfrm>
            <a:off x="899592" y="2057400"/>
            <a:ext cx="7499350" cy="4800600"/>
          </a:xfrm>
        </p:spPr>
        <p:txBody>
          <a:bodyPr/>
          <a:lstStyle/>
          <a:p>
            <a:pPr algn="just"/>
            <a:r>
              <a:rPr lang="es-CR" altLang="es-CR" dirty="0" smtClean="0"/>
              <a:t>A precio razonable.</a:t>
            </a:r>
          </a:p>
          <a:p>
            <a:pPr algn="just"/>
            <a:r>
              <a:rPr lang="es-CR" altLang="es-CR" dirty="0" smtClean="0"/>
              <a:t>En el expediente debe quedar comprobado que el oferente posee calificaciones, conocimientos, experiencia, profesionalidad en el campo del que se trate. </a:t>
            </a:r>
          </a:p>
          <a:p>
            <a:endParaRPr lang="es-ES" altLang="es-CR" dirty="0" smtClean="0"/>
          </a:p>
        </p:txBody>
      </p:sp>
      <p:pic>
        <p:nvPicPr>
          <p:cNvPr id="297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788" y="4652963"/>
            <a:ext cx="2362200" cy="15811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737625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14500" y="1357313"/>
            <a:ext cx="714375"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35" name="4 CuadroTexto"/>
          <p:cNvSpPr txBox="1">
            <a:spLocks noChangeArrowheads="1"/>
          </p:cNvSpPr>
          <p:nvPr/>
        </p:nvSpPr>
        <p:spPr bwMode="auto">
          <a:xfrm>
            <a:off x="142875" y="2500313"/>
            <a:ext cx="1500188" cy="3170237"/>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dirty="0">
                <a:latin typeface="Arial" pitchFamily="34" charset="0"/>
              </a:rPr>
              <a:t>ACTIVIDADES:</a:t>
            </a:r>
          </a:p>
          <a:p>
            <a:pPr eaLnBrk="1" hangingPunct="1">
              <a:spcBef>
                <a:spcPct val="0"/>
              </a:spcBef>
              <a:buClrTx/>
              <a:buSzTx/>
              <a:buFontTx/>
              <a:buNone/>
            </a:pPr>
            <a:endParaRPr lang="es-ES_tradnl" altLang="es-CR" sz="1200" b="1" dirty="0">
              <a:latin typeface="Arial" pitchFamily="34" charset="0"/>
            </a:endParaRPr>
          </a:p>
          <a:p>
            <a:pPr eaLnBrk="1" hangingPunct="1">
              <a:spcBef>
                <a:spcPct val="0"/>
              </a:spcBef>
              <a:buClrTx/>
              <a:buSzTx/>
              <a:buFontTx/>
              <a:buNone/>
            </a:pPr>
            <a:r>
              <a:rPr lang="es-ES_tradnl" altLang="es-CR" sz="1100" b="1" dirty="0">
                <a:latin typeface="Arial" pitchFamily="34" charset="0"/>
              </a:rPr>
              <a:t>1. Revisar stocks.</a:t>
            </a:r>
          </a:p>
          <a:p>
            <a:pPr eaLnBrk="1" hangingPunct="1">
              <a:spcBef>
                <a:spcPct val="0"/>
              </a:spcBef>
              <a:buClrTx/>
              <a:buSzTx/>
              <a:buFontTx/>
              <a:buNone/>
            </a:pPr>
            <a:r>
              <a:rPr lang="es-ES_tradnl" altLang="es-CR" sz="1100" b="1" dirty="0">
                <a:latin typeface="Arial" pitchFamily="34" charset="0"/>
              </a:rPr>
              <a:t>2. Ver datos históricos (lo comprado  y consumido el año pasado).</a:t>
            </a:r>
          </a:p>
          <a:p>
            <a:pPr eaLnBrk="1" hangingPunct="1">
              <a:spcBef>
                <a:spcPct val="0"/>
              </a:spcBef>
              <a:buClrTx/>
              <a:buSzTx/>
              <a:buFontTx/>
              <a:buNone/>
            </a:pPr>
            <a:r>
              <a:rPr lang="es-ES_tradnl" altLang="es-CR" sz="1100" b="1" dirty="0">
                <a:latin typeface="Arial" pitchFamily="34" charset="0"/>
              </a:rPr>
              <a:t>3. Reunión de trabajo con quienes necesitan insumos estratégicos (usuarios internos).</a:t>
            </a:r>
          </a:p>
          <a:p>
            <a:pPr eaLnBrk="1" hangingPunct="1">
              <a:spcBef>
                <a:spcPct val="0"/>
              </a:spcBef>
              <a:buClrTx/>
              <a:buSzTx/>
              <a:buFontTx/>
              <a:buNone/>
            </a:pPr>
            <a:r>
              <a:rPr lang="es-ES_tradnl" altLang="es-CR" sz="1100" b="1" dirty="0">
                <a:latin typeface="Arial" pitchFamily="34" charset="0"/>
              </a:rPr>
              <a:t>4. Revisar cumplimiento Plan anterior.</a:t>
            </a:r>
          </a:p>
          <a:p>
            <a:pPr eaLnBrk="1" hangingPunct="1">
              <a:spcBef>
                <a:spcPct val="0"/>
              </a:spcBef>
              <a:buClrTx/>
              <a:buSzTx/>
              <a:buFontTx/>
              <a:buNone/>
            </a:pPr>
            <a:endParaRPr lang="es-ES_tradnl" altLang="es-CR" sz="1100" b="1" dirty="0">
              <a:latin typeface="Arial" pitchFamily="34" charset="0"/>
            </a:endParaRPr>
          </a:p>
        </p:txBody>
      </p:sp>
      <p:pic>
        <p:nvPicPr>
          <p:cNvPr id="18436"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7188" y="1357313"/>
            <a:ext cx="723900" cy="857250"/>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37" name="6 Rectángulo"/>
          <p:cNvSpPr>
            <a:spLocks noChangeArrowheads="1"/>
          </p:cNvSpPr>
          <p:nvPr/>
        </p:nvSpPr>
        <p:spPr bwMode="auto">
          <a:xfrm>
            <a:off x="214313" y="714375"/>
            <a:ext cx="121126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200" b="1">
                <a:latin typeface="Arial" pitchFamily="34" charset="0"/>
              </a:rPr>
              <a:t>Definición de </a:t>
            </a:r>
          </a:p>
          <a:p>
            <a:pPr algn="ctr" eaLnBrk="1" hangingPunct="1">
              <a:spcBef>
                <a:spcPct val="0"/>
              </a:spcBef>
              <a:buClrTx/>
              <a:buSzTx/>
              <a:buFontTx/>
              <a:buNone/>
            </a:pPr>
            <a:r>
              <a:rPr lang="es-ES_tradnl" altLang="es-CR" sz="1200" b="1">
                <a:latin typeface="Arial" pitchFamily="34" charset="0"/>
              </a:rPr>
              <a:t>requerimiento</a:t>
            </a:r>
            <a:endParaRPr lang="es-MX" altLang="es-CR" sz="1200" b="1">
              <a:latin typeface="Arial" pitchFamily="34" charset="0"/>
            </a:endParaRPr>
          </a:p>
        </p:txBody>
      </p:sp>
      <p:sp>
        <p:nvSpPr>
          <p:cNvPr id="7" name="6 CuadroTexto"/>
          <p:cNvSpPr txBox="1"/>
          <p:nvPr/>
        </p:nvSpPr>
        <p:spPr>
          <a:xfrm>
            <a:off x="1571625" y="2500313"/>
            <a:ext cx="1285875" cy="2324100"/>
          </a:xfrm>
          <a:prstGeom prst="rect">
            <a:avLst/>
          </a:prstGeom>
          <a:solidFill>
            <a:srgbClr val="FFC000"/>
          </a:solidFill>
        </p:spPr>
        <p:txBody>
          <a:bodyPr>
            <a:spAutoFit/>
          </a:bodyPr>
          <a:lstStyle/>
          <a:p>
            <a:pPr>
              <a:defRPr/>
            </a:pPr>
            <a:r>
              <a:rPr lang="es-ES_tradnl" sz="1200" b="1" dirty="0">
                <a:latin typeface="Arial" charset="0"/>
              </a:rPr>
              <a:t>ACTIVIDADES</a:t>
            </a:r>
          </a:p>
          <a:p>
            <a:pPr>
              <a:defRPr/>
            </a:pPr>
            <a:endParaRPr lang="es-ES_tradnl" sz="1200" b="1" dirty="0">
              <a:latin typeface="Arial" charset="0"/>
            </a:endParaRPr>
          </a:p>
          <a:p>
            <a:pPr marL="228600" indent="-228600">
              <a:buFontTx/>
              <a:buAutoNum type="arabicPeriod"/>
              <a:defRPr/>
            </a:pPr>
            <a:r>
              <a:rPr lang="es-ES_tradnl" sz="1100" b="1" dirty="0">
                <a:latin typeface="Arial" charset="0"/>
              </a:rPr>
              <a:t>Determinar tipo de compra y tiempos que  demorará el proceso. Se crea lista y detalle  con las compras a realizar.</a:t>
            </a:r>
          </a:p>
          <a:p>
            <a:pPr marL="228600" indent="-228600">
              <a:defRPr/>
            </a:pPr>
            <a:endParaRPr lang="es-MX" sz="1100" b="1" dirty="0">
              <a:solidFill>
                <a:schemeClr val="bg1"/>
              </a:solidFill>
              <a:latin typeface="Arial" charset="0"/>
            </a:endParaRPr>
          </a:p>
        </p:txBody>
      </p:sp>
      <p:sp>
        <p:nvSpPr>
          <p:cNvPr id="18439" name="7 Rectángulo"/>
          <p:cNvSpPr>
            <a:spLocks noChangeArrowheads="1"/>
          </p:cNvSpPr>
          <p:nvPr/>
        </p:nvSpPr>
        <p:spPr bwMode="auto">
          <a:xfrm>
            <a:off x="1571625" y="714375"/>
            <a:ext cx="1295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200" b="1">
                <a:latin typeface="Arial" pitchFamily="34" charset="0"/>
              </a:rPr>
              <a:t>Selección del </a:t>
            </a:r>
          </a:p>
          <a:p>
            <a:pPr algn="ctr" eaLnBrk="1" hangingPunct="1">
              <a:spcBef>
                <a:spcPct val="0"/>
              </a:spcBef>
              <a:buClrTx/>
              <a:buSzTx/>
              <a:buFontTx/>
              <a:buNone/>
            </a:pPr>
            <a:r>
              <a:rPr lang="es-ES_tradnl" altLang="es-CR" sz="1200" b="1">
                <a:latin typeface="Arial" pitchFamily="34" charset="0"/>
              </a:rPr>
              <a:t>mecanismo de </a:t>
            </a:r>
          </a:p>
          <a:p>
            <a:pPr algn="ctr" eaLnBrk="1" hangingPunct="1">
              <a:spcBef>
                <a:spcPct val="0"/>
              </a:spcBef>
              <a:buClrTx/>
              <a:buSzTx/>
              <a:buFontTx/>
              <a:buNone/>
            </a:pPr>
            <a:r>
              <a:rPr lang="es-ES_tradnl" altLang="es-CR" sz="1200" b="1">
                <a:latin typeface="Arial" pitchFamily="34" charset="0"/>
              </a:rPr>
              <a:t>compra</a:t>
            </a:r>
          </a:p>
        </p:txBody>
      </p:sp>
      <p:pic>
        <p:nvPicPr>
          <p:cNvPr id="18440"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00375" y="1357313"/>
            <a:ext cx="722313"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41" name="10 CuadroTexto"/>
          <p:cNvSpPr txBox="1">
            <a:spLocks noChangeArrowheads="1"/>
          </p:cNvSpPr>
          <p:nvPr/>
        </p:nvSpPr>
        <p:spPr bwMode="auto">
          <a:xfrm>
            <a:off x="2786063" y="785813"/>
            <a:ext cx="1357312"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200" b="1">
                <a:latin typeface="Arial" pitchFamily="34" charset="0"/>
              </a:rPr>
              <a:t>Reunión equipo e trabajo </a:t>
            </a:r>
            <a:endParaRPr lang="es-MX" altLang="es-CR" sz="1200" b="1">
              <a:latin typeface="Arial" pitchFamily="34" charset="0"/>
            </a:endParaRPr>
          </a:p>
        </p:txBody>
      </p:sp>
      <p:sp>
        <p:nvSpPr>
          <p:cNvPr id="18442" name="11 CuadroTexto"/>
          <p:cNvSpPr txBox="1">
            <a:spLocks noChangeArrowheads="1"/>
          </p:cNvSpPr>
          <p:nvPr/>
        </p:nvSpPr>
        <p:spPr bwMode="auto">
          <a:xfrm>
            <a:off x="2786063" y="2500313"/>
            <a:ext cx="1357312" cy="2324100"/>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ACTIVIDADES</a:t>
            </a:r>
          </a:p>
          <a:p>
            <a:pPr eaLnBrk="1" hangingPunct="1">
              <a:spcBef>
                <a:spcPct val="0"/>
              </a:spcBef>
              <a:buClrTx/>
              <a:buSzTx/>
              <a:buFontTx/>
              <a:buNone/>
            </a:pPr>
            <a:endParaRPr lang="es-ES_tradnl" altLang="es-CR" sz="1200" b="1">
              <a:latin typeface="Arial" pitchFamily="34" charset="0"/>
            </a:endParaRPr>
          </a:p>
          <a:p>
            <a:pPr eaLnBrk="1" hangingPunct="1">
              <a:spcBef>
                <a:spcPct val="0"/>
              </a:spcBef>
              <a:buClrTx/>
              <a:buSzTx/>
              <a:buFontTx/>
              <a:buNone/>
            </a:pPr>
            <a:r>
              <a:rPr lang="es-ES_tradnl" altLang="es-CR" sz="1100" b="1">
                <a:latin typeface="Arial" pitchFamily="34" charset="0"/>
              </a:rPr>
              <a:t>1. Reunión de encargado de compras con sus Jefes para validar sus previsiones y revisar si existen nuevos proyectos. Se actualiza lista  de compras.</a:t>
            </a:r>
          </a:p>
        </p:txBody>
      </p:sp>
      <p:pic>
        <p:nvPicPr>
          <p:cNvPr id="18443"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86250" y="1357313"/>
            <a:ext cx="735013"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44" name="13 CuadroTexto"/>
          <p:cNvSpPr txBox="1">
            <a:spLocks noChangeArrowheads="1"/>
          </p:cNvSpPr>
          <p:nvPr/>
        </p:nvSpPr>
        <p:spPr bwMode="auto">
          <a:xfrm>
            <a:off x="4071938" y="2500313"/>
            <a:ext cx="1285875" cy="1308100"/>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ACTIVIDADES</a:t>
            </a:r>
          </a:p>
          <a:p>
            <a:pPr eaLnBrk="1" hangingPunct="1">
              <a:spcBef>
                <a:spcPct val="0"/>
              </a:spcBef>
              <a:buClrTx/>
              <a:buSzTx/>
              <a:buFontTx/>
              <a:buNone/>
            </a:pPr>
            <a:endParaRPr lang="es-ES_tradnl" altLang="es-CR" sz="1200" b="1">
              <a:latin typeface="Arial" pitchFamily="34" charset="0"/>
            </a:endParaRPr>
          </a:p>
          <a:p>
            <a:pPr eaLnBrk="1" hangingPunct="1">
              <a:spcBef>
                <a:spcPct val="0"/>
              </a:spcBef>
              <a:buClrTx/>
              <a:buSzTx/>
              <a:buFontTx/>
              <a:buNone/>
            </a:pPr>
            <a:r>
              <a:rPr lang="es-ES_tradnl" altLang="es-CR" sz="1100" b="1">
                <a:latin typeface="Arial" pitchFamily="34" charset="0"/>
              </a:rPr>
              <a:t>1. Se valida la aprobación presupuestaria para la lista de compras.</a:t>
            </a:r>
            <a:endParaRPr lang="es-MX" altLang="es-CR" sz="1100" b="1">
              <a:latin typeface="Arial" pitchFamily="34" charset="0"/>
            </a:endParaRPr>
          </a:p>
        </p:txBody>
      </p:sp>
      <p:sp>
        <p:nvSpPr>
          <p:cNvPr id="18445" name="14 CuadroTexto"/>
          <p:cNvSpPr txBox="1">
            <a:spLocks noChangeArrowheads="1"/>
          </p:cNvSpPr>
          <p:nvPr/>
        </p:nvSpPr>
        <p:spPr bwMode="auto">
          <a:xfrm>
            <a:off x="3929063" y="785813"/>
            <a:ext cx="1500187"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200" b="1">
                <a:latin typeface="Arial" pitchFamily="34" charset="0"/>
              </a:rPr>
              <a:t>Plan Presupuesto</a:t>
            </a:r>
            <a:endParaRPr lang="es-MX" altLang="es-CR" sz="1200" b="1">
              <a:latin typeface="Arial" pitchFamily="34" charset="0"/>
            </a:endParaRPr>
          </a:p>
        </p:txBody>
      </p:sp>
      <p:pic>
        <p:nvPicPr>
          <p:cNvPr id="18446" name="Picture 9"/>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572125" y="1357313"/>
            <a:ext cx="642938"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47" name="16 CuadroTexto"/>
          <p:cNvSpPr txBox="1">
            <a:spLocks noChangeArrowheads="1"/>
          </p:cNvSpPr>
          <p:nvPr/>
        </p:nvSpPr>
        <p:spPr bwMode="auto">
          <a:xfrm>
            <a:off x="5357813" y="2500313"/>
            <a:ext cx="1357312" cy="2154237"/>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ACTIVIDADES</a:t>
            </a:r>
          </a:p>
          <a:p>
            <a:pPr eaLnBrk="1" hangingPunct="1">
              <a:spcBef>
                <a:spcPct val="0"/>
              </a:spcBef>
              <a:buClrTx/>
              <a:buSzTx/>
              <a:buFontTx/>
              <a:buNone/>
            </a:pPr>
            <a:endParaRPr lang="es-ES_tradnl" altLang="es-CR" sz="1200" b="1">
              <a:latin typeface="Arial" pitchFamily="34" charset="0"/>
            </a:endParaRPr>
          </a:p>
          <a:p>
            <a:pPr eaLnBrk="1" hangingPunct="1">
              <a:spcBef>
                <a:spcPct val="0"/>
              </a:spcBef>
              <a:buClrTx/>
              <a:buSzTx/>
              <a:buFontTx/>
              <a:buNone/>
            </a:pPr>
            <a:r>
              <a:rPr lang="es-ES_tradnl" altLang="es-CR" sz="1100" b="1">
                <a:latin typeface="Arial" pitchFamily="34" charset="0"/>
              </a:rPr>
              <a:t>1. Se elabora un plan de compras con sus actividades de seguimiento e identificación de  responsables</a:t>
            </a:r>
            <a:r>
              <a:rPr lang="es-MX" altLang="es-CR" sz="1100" b="1">
                <a:latin typeface="Arial" pitchFamily="34" charset="0"/>
              </a:rPr>
              <a:t>. (Programa de ejecución de actividades).</a:t>
            </a:r>
            <a:endParaRPr lang="es-ES_tradnl" altLang="es-CR" sz="1100" b="1">
              <a:latin typeface="Arial" pitchFamily="34" charset="0"/>
            </a:endParaRPr>
          </a:p>
        </p:txBody>
      </p:sp>
      <p:sp>
        <p:nvSpPr>
          <p:cNvPr id="18448" name="17 CuadroTexto"/>
          <p:cNvSpPr txBox="1">
            <a:spLocks noChangeArrowheads="1"/>
          </p:cNvSpPr>
          <p:nvPr/>
        </p:nvSpPr>
        <p:spPr bwMode="auto">
          <a:xfrm>
            <a:off x="5286375" y="857250"/>
            <a:ext cx="1500188"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Elaboración Plan</a:t>
            </a:r>
            <a:endParaRPr lang="es-MX" altLang="es-CR" sz="1200" b="1">
              <a:latin typeface="Arial" pitchFamily="34" charset="0"/>
            </a:endParaRPr>
          </a:p>
        </p:txBody>
      </p:sp>
      <p:pic>
        <p:nvPicPr>
          <p:cNvPr id="18449"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858000" y="1571625"/>
            <a:ext cx="642937"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50" name="19 CuadroTexto"/>
          <p:cNvSpPr txBox="1">
            <a:spLocks noChangeArrowheads="1"/>
          </p:cNvSpPr>
          <p:nvPr/>
        </p:nvSpPr>
        <p:spPr bwMode="auto">
          <a:xfrm>
            <a:off x="6429375" y="714375"/>
            <a:ext cx="1357313"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000" b="1">
                <a:latin typeface="Arial" pitchFamily="34" charset="0"/>
              </a:rPr>
              <a:t>Publicación en Gaceta y Publicación en la  Web Institucional</a:t>
            </a:r>
            <a:endParaRPr lang="es-MX" altLang="es-CR" sz="1000" b="1">
              <a:latin typeface="Arial" pitchFamily="34" charset="0"/>
            </a:endParaRPr>
          </a:p>
        </p:txBody>
      </p:sp>
      <p:sp>
        <p:nvSpPr>
          <p:cNvPr id="18451" name="20 CuadroTexto"/>
          <p:cNvSpPr txBox="1">
            <a:spLocks noChangeArrowheads="1"/>
          </p:cNvSpPr>
          <p:nvPr/>
        </p:nvSpPr>
        <p:spPr bwMode="auto">
          <a:xfrm>
            <a:off x="6643688" y="2500313"/>
            <a:ext cx="1285875" cy="1138237"/>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ACTIVIDADES</a:t>
            </a:r>
          </a:p>
          <a:p>
            <a:pPr eaLnBrk="1" hangingPunct="1">
              <a:spcBef>
                <a:spcPct val="0"/>
              </a:spcBef>
              <a:buClrTx/>
              <a:buSzTx/>
              <a:buFontTx/>
              <a:buNone/>
            </a:pPr>
            <a:endParaRPr lang="es-ES_tradnl" altLang="es-CR" sz="1200" b="1">
              <a:latin typeface="Arial" pitchFamily="34" charset="0"/>
            </a:endParaRPr>
          </a:p>
          <a:p>
            <a:pPr eaLnBrk="1" hangingPunct="1">
              <a:spcBef>
                <a:spcPct val="0"/>
              </a:spcBef>
              <a:buClrTx/>
              <a:buSzTx/>
              <a:buFontTx/>
              <a:buNone/>
            </a:pPr>
            <a:r>
              <a:rPr lang="es-ES_tradnl" altLang="es-CR" sz="1100" b="1">
                <a:latin typeface="Arial" pitchFamily="34" charset="0"/>
              </a:rPr>
              <a:t>1. Subida del Plan de a la página Institucional</a:t>
            </a:r>
            <a:endParaRPr lang="es-MX" altLang="es-CR" sz="1100" b="1">
              <a:latin typeface="Arial" pitchFamily="34" charset="0"/>
            </a:endParaRPr>
          </a:p>
        </p:txBody>
      </p:sp>
      <p:pic>
        <p:nvPicPr>
          <p:cNvPr id="18452" name="Picture 1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001000" y="1357313"/>
            <a:ext cx="642938" cy="785812"/>
          </a:xfrm>
          <a:prstGeom prst="rect">
            <a:avLst/>
          </a:prstGeom>
          <a:noFill/>
          <a:ln w="762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pic>
      <p:sp>
        <p:nvSpPr>
          <p:cNvPr id="18453" name="22 CuadroTexto"/>
          <p:cNvSpPr txBox="1">
            <a:spLocks noChangeArrowheads="1"/>
          </p:cNvSpPr>
          <p:nvPr/>
        </p:nvSpPr>
        <p:spPr bwMode="auto">
          <a:xfrm>
            <a:off x="7643813" y="785813"/>
            <a:ext cx="12858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eaLnBrk="1" hangingPunct="1">
              <a:spcBef>
                <a:spcPct val="0"/>
              </a:spcBef>
              <a:buClrTx/>
              <a:buSzTx/>
              <a:buFontTx/>
              <a:buNone/>
            </a:pPr>
            <a:r>
              <a:rPr lang="es-ES_tradnl" altLang="es-CR" sz="1200" b="1">
                <a:latin typeface="Arial" pitchFamily="34" charset="0"/>
              </a:rPr>
              <a:t>Seguimiento</a:t>
            </a:r>
          </a:p>
          <a:p>
            <a:pPr algn="ctr" eaLnBrk="1" hangingPunct="1">
              <a:spcBef>
                <a:spcPct val="0"/>
              </a:spcBef>
              <a:buClrTx/>
              <a:buSzTx/>
              <a:buFontTx/>
              <a:buNone/>
            </a:pPr>
            <a:r>
              <a:rPr lang="es-ES_tradnl" altLang="es-CR" sz="1200" b="1">
                <a:latin typeface="Arial" pitchFamily="34" charset="0"/>
              </a:rPr>
              <a:t>Del Plan</a:t>
            </a:r>
            <a:endParaRPr lang="es-MX" altLang="es-CR" sz="1200" b="1">
              <a:latin typeface="Arial" pitchFamily="34" charset="0"/>
            </a:endParaRPr>
          </a:p>
        </p:txBody>
      </p:sp>
      <p:sp>
        <p:nvSpPr>
          <p:cNvPr id="18454" name="23 CuadroTexto"/>
          <p:cNvSpPr txBox="1">
            <a:spLocks noChangeArrowheads="1"/>
          </p:cNvSpPr>
          <p:nvPr/>
        </p:nvSpPr>
        <p:spPr bwMode="auto">
          <a:xfrm>
            <a:off x="7858125" y="2500313"/>
            <a:ext cx="1285875" cy="1477962"/>
          </a:xfrm>
          <a:prstGeom prst="rect">
            <a:avLst/>
          </a:prstGeom>
          <a:solidFill>
            <a:srgbClr val="FFC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200" b="1">
                <a:latin typeface="Arial" pitchFamily="34" charset="0"/>
              </a:rPr>
              <a:t>ACTIVIDADES</a:t>
            </a:r>
          </a:p>
          <a:p>
            <a:pPr eaLnBrk="1" hangingPunct="1">
              <a:spcBef>
                <a:spcPct val="0"/>
              </a:spcBef>
              <a:buClrTx/>
              <a:buSzTx/>
              <a:buFontTx/>
              <a:buNone/>
            </a:pPr>
            <a:endParaRPr lang="es-ES_tradnl" altLang="es-CR" sz="1200" b="1">
              <a:latin typeface="Arial" pitchFamily="34" charset="0"/>
            </a:endParaRPr>
          </a:p>
          <a:p>
            <a:pPr eaLnBrk="1" hangingPunct="1">
              <a:spcBef>
                <a:spcPct val="0"/>
              </a:spcBef>
              <a:buClrTx/>
              <a:buSzTx/>
              <a:buFontTx/>
              <a:buNone/>
            </a:pPr>
            <a:r>
              <a:rPr lang="es-ES_tradnl" altLang="es-CR" sz="1100" b="1">
                <a:latin typeface="Arial" pitchFamily="34" charset="0"/>
              </a:rPr>
              <a:t>1. Seguimiento en el año del Plan  Anual de Compras en base a programa.</a:t>
            </a:r>
            <a:endParaRPr lang="es-MX" altLang="es-CR" sz="1100" b="1">
              <a:latin typeface="Arial" pitchFamily="34" charset="0"/>
            </a:endParaRPr>
          </a:p>
        </p:txBody>
      </p:sp>
      <p:sp>
        <p:nvSpPr>
          <p:cNvPr id="25" name="24 Flecha derecha"/>
          <p:cNvSpPr/>
          <p:nvPr/>
        </p:nvSpPr>
        <p:spPr>
          <a:xfrm>
            <a:off x="7572375" y="1500188"/>
            <a:ext cx="4064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6" name="25 Flecha derecha"/>
          <p:cNvSpPr/>
          <p:nvPr/>
        </p:nvSpPr>
        <p:spPr>
          <a:xfrm>
            <a:off x="6357938" y="1500188"/>
            <a:ext cx="4064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7" name="26 Flecha derecha"/>
          <p:cNvSpPr/>
          <p:nvPr/>
        </p:nvSpPr>
        <p:spPr>
          <a:xfrm>
            <a:off x="5143500" y="1500188"/>
            <a:ext cx="4064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8" name="27 Flecha derecha"/>
          <p:cNvSpPr/>
          <p:nvPr/>
        </p:nvSpPr>
        <p:spPr>
          <a:xfrm>
            <a:off x="3786188" y="1500188"/>
            <a:ext cx="4064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9" name="28 Flecha derecha"/>
          <p:cNvSpPr/>
          <p:nvPr/>
        </p:nvSpPr>
        <p:spPr>
          <a:xfrm>
            <a:off x="2571750" y="1500188"/>
            <a:ext cx="4064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30" name="29 Flecha derecha"/>
          <p:cNvSpPr/>
          <p:nvPr/>
        </p:nvSpPr>
        <p:spPr>
          <a:xfrm>
            <a:off x="1214438" y="1571625"/>
            <a:ext cx="4064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dirty="0"/>
          </a:p>
        </p:txBody>
      </p:sp>
      <p:sp>
        <p:nvSpPr>
          <p:cNvPr id="18461" name="30 CuadroTexto"/>
          <p:cNvSpPr txBox="1">
            <a:spLocks noChangeArrowheads="1"/>
          </p:cNvSpPr>
          <p:nvPr/>
        </p:nvSpPr>
        <p:spPr bwMode="auto">
          <a:xfrm>
            <a:off x="500063" y="2214563"/>
            <a:ext cx="3571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1</a:t>
            </a:r>
            <a:endParaRPr lang="es-MX" altLang="es-CR" sz="1800" b="1">
              <a:latin typeface="Arial" pitchFamily="34" charset="0"/>
            </a:endParaRPr>
          </a:p>
        </p:txBody>
      </p:sp>
      <p:sp>
        <p:nvSpPr>
          <p:cNvPr id="18462" name="31 CuadroTexto"/>
          <p:cNvSpPr txBox="1">
            <a:spLocks noChangeArrowheads="1"/>
          </p:cNvSpPr>
          <p:nvPr/>
        </p:nvSpPr>
        <p:spPr bwMode="auto">
          <a:xfrm>
            <a:off x="1928813" y="2214563"/>
            <a:ext cx="3571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2</a:t>
            </a:r>
            <a:endParaRPr lang="es-MX" altLang="es-CR" sz="1800" b="1">
              <a:latin typeface="Arial" pitchFamily="34" charset="0"/>
            </a:endParaRPr>
          </a:p>
        </p:txBody>
      </p:sp>
      <p:sp>
        <p:nvSpPr>
          <p:cNvPr id="18463" name="32 CuadroTexto"/>
          <p:cNvSpPr txBox="1">
            <a:spLocks noChangeArrowheads="1"/>
          </p:cNvSpPr>
          <p:nvPr/>
        </p:nvSpPr>
        <p:spPr bwMode="auto">
          <a:xfrm>
            <a:off x="3143250" y="2214563"/>
            <a:ext cx="3571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3</a:t>
            </a:r>
            <a:endParaRPr lang="es-MX" altLang="es-CR" sz="1800" b="1">
              <a:latin typeface="Arial" pitchFamily="34" charset="0"/>
            </a:endParaRPr>
          </a:p>
        </p:txBody>
      </p:sp>
      <p:sp>
        <p:nvSpPr>
          <p:cNvPr id="18464" name="33 CuadroTexto"/>
          <p:cNvSpPr txBox="1">
            <a:spLocks noChangeArrowheads="1"/>
          </p:cNvSpPr>
          <p:nvPr/>
        </p:nvSpPr>
        <p:spPr bwMode="auto">
          <a:xfrm>
            <a:off x="4500563" y="2214563"/>
            <a:ext cx="3571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4</a:t>
            </a:r>
            <a:endParaRPr lang="es-MX" altLang="es-CR" sz="1800" b="1">
              <a:latin typeface="Arial" pitchFamily="34" charset="0"/>
            </a:endParaRPr>
          </a:p>
        </p:txBody>
      </p:sp>
      <p:sp>
        <p:nvSpPr>
          <p:cNvPr id="18465" name="34 CuadroTexto"/>
          <p:cNvSpPr txBox="1">
            <a:spLocks noChangeArrowheads="1"/>
          </p:cNvSpPr>
          <p:nvPr/>
        </p:nvSpPr>
        <p:spPr bwMode="auto">
          <a:xfrm>
            <a:off x="5643563" y="2214563"/>
            <a:ext cx="428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5</a:t>
            </a:r>
            <a:endParaRPr lang="es-MX" altLang="es-CR" sz="1800" b="1">
              <a:latin typeface="Arial" pitchFamily="34" charset="0"/>
            </a:endParaRPr>
          </a:p>
        </p:txBody>
      </p:sp>
      <p:sp>
        <p:nvSpPr>
          <p:cNvPr id="18466" name="35 CuadroTexto"/>
          <p:cNvSpPr txBox="1">
            <a:spLocks noChangeArrowheads="1"/>
          </p:cNvSpPr>
          <p:nvPr/>
        </p:nvSpPr>
        <p:spPr bwMode="auto">
          <a:xfrm>
            <a:off x="6858000" y="2214563"/>
            <a:ext cx="428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6</a:t>
            </a:r>
            <a:endParaRPr lang="es-MX" altLang="es-CR" sz="1800" b="1">
              <a:latin typeface="Arial" pitchFamily="34" charset="0"/>
            </a:endParaRPr>
          </a:p>
        </p:txBody>
      </p:sp>
      <p:sp>
        <p:nvSpPr>
          <p:cNvPr id="18467" name="36 CuadroTexto"/>
          <p:cNvSpPr txBox="1">
            <a:spLocks noChangeArrowheads="1"/>
          </p:cNvSpPr>
          <p:nvPr/>
        </p:nvSpPr>
        <p:spPr bwMode="auto">
          <a:xfrm>
            <a:off x="8143875" y="2214563"/>
            <a:ext cx="3571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ES_tradnl" altLang="es-CR" sz="1800" b="1">
                <a:latin typeface="Arial" pitchFamily="34" charset="0"/>
              </a:rPr>
              <a:t>7</a:t>
            </a:r>
            <a:endParaRPr lang="es-MX" altLang="es-CR" sz="1800" b="1">
              <a:latin typeface="Arial" pitchFamily="34" charset="0"/>
            </a:endParaRPr>
          </a:p>
        </p:txBody>
      </p:sp>
      <p:sp>
        <p:nvSpPr>
          <p:cNvPr id="37" name="36 Rectángulo redondeado"/>
          <p:cNvSpPr/>
          <p:nvPr/>
        </p:nvSpPr>
        <p:spPr>
          <a:xfrm>
            <a:off x="357188" y="214313"/>
            <a:ext cx="8786812" cy="5000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s-ES_tradnl" sz="2000" b="1" dirty="0">
                <a:solidFill>
                  <a:schemeClr val="tx1"/>
                </a:solidFill>
                <a:latin typeface="Arial" pitchFamily="34" charset="0"/>
                <a:cs typeface="Arial" pitchFamily="34" charset="0"/>
              </a:rPr>
              <a:t> </a:t>
            </a:r>
            <a:r>
              <a:rPr lang="es-ES_tradnl" sz="2800" b="1" dirty="0">
                <a:solidFill>
                  <a:schemeClr val="tx1"/>
                </a:solidFill>
                <a:latin typeface="Arial" pitchFamily="34" charset="0"/>
                <a:cs typeface="Arial" pitchFamily="34" charset="0"/>
              </a:rPr>
              <a:t>1</a:t>
            </a:r>
            <a:r>
              <a:rPr lang="es-ES_tradnl" sz="1600" b="1" dirty="0">
                <a:solidFill>
                  <a:schemeClr val="tx1"/>
                </a:solidFill>
                <a:latin typeface="Arial" pitchFamily="34" charset="0"/>
                <a:cs typeface="Arial" pitchFamily="34" charset="0"/>
              </a:rPr>
              <a:t>. ACTIVIDADES PARA REALIZAR UNA PLANIFICACIÓN DE </a:t>
            </a:r>
            <a:r>
              <a:rPr lang="es-ES_tradnl" sz="2800" b="1" dirty="0">
                <a:solidFill>
                  <a:schemeClr val="tx1"/>
                </a:solidFill>
                <a:latin typeface="Arial" pitchFamily="34" charset="0"/>
                <a:cs typeface="Arial" pitchFamily="34" charset="0"/>
              </a:rPr>
              <a:t>COMPRAS</a:t>
            </a:r>
            <a:endParaRPr lang="es-MX" sz="2800" b="1" dirty="0">
              <a:solidFill>
                <a:schemeClr val="tx1"/>
              </a:solidFill>
              <a:latin typeface="Arial" pitchFamily="34" charset="0"/>
              <a:cs typeface="Arial" pitchFamily="34" charset="0"/>
            </a:endParaRPr>
          </a:p>
        </p:txBody>
      </p:sp>
      <p:sp>
        <p:nvSpPr>
          <p:cNvPr id="41" name="40 Rectángulo redondeado"/>
          <p:cNvSpPr/>
          <p:nvPr/>
        </p:nvSpPr>
        <p:spPr>
          <a:xfrm>
            <a:off x="5214938" y="714375"/>
            <a:ext cx="3786187" cy="542925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8470" name="41 CuadroTexto"/>
          <p:cNvSpPr txBox="1">
            <a:spLocks noChangeArrowheads="1"/>
          </p:cNvSpPr>
          <p:nvPr/>
        </p:nvSpPr>
        <p:spPr bwMode="auto">
          <a:xfrm>
            <a:off x="6143625" y="5786438"/>
            <a:ext cx="20716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CL" altLang="es-CR" sz="1800">
                <a:solidFill>
                  <a:srgbClr val="FF0000"/>
                </a:solidFill>
                <a:latin typeface="Arial" pitchFamily="34" charset="0"/>
              </a:rPr>
              <a:t>Plan de Compras</a:t>
            </a:r>
            <a:endParaRPr lang="es-MX" altLang="es-CR" sz="1800">
              <a:solidFill>
                <a:srgbClr val="FF0000"/>
              </a:solidFill>
              <a:latin typeface="Arial" pitchFamily="34" charset="0"/>
            </a:endParaRPr>
          </a:p>
        </p:txBody>
      </p:sp>
    </p:spTree>
    <p:extLst>
      <p:ext uri="{BB962C8B-B14F-4D97-AF65-F5344CB8AC3E}">
        <p14:creationId xmlns:p14="http://schemas.microsoft.com/office/powerpoint/2010/main" xmlns="" val="242410465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defRPr/>
            </a:pPr>
            <a:r>
              <a:rPr lang="es-ES" altLang="es-CR" dirty="0" smtClean="0">
                <a:effectLst/>
              </a:rPr>
              <a:t>c. Medios de Comunicación Social</a:t>
            </a:r>
          </a:p>
        </p:txBody>
      </p:sp>
      <p:sp>
        <p:nvSpPr>
          <p:cNvPr id="30723" name="Rectangle 3"/>
          <p:cNvSpPr>
            <a:spLocks noGrp="1"/>
          </p:cNvSpPr>
          <p:nvPr>
            <p:ph type="body" idx="1"/>
          </p:nvPr>
        </p:nvSpPr>
        <p:spPr>
          <a:xfrm>
            <a:off x="1403648" y="980728"/>
            <a:ext cx="7499350" cy="4800600"/>
          </a:xfrm>
        </p:spPr>
        <p:txBody>
          <a:bodyPr/>
          <a:lstStyle/>
          <a:p>
            <a:pPr marL="82550" indent="0" algn="ctr">
              <a:buFont typeface="Wingdings 2" pitchFamily="18" charset="2"/>
              <a:buNone/>
            </a:pPr>
            <a:endParaRPr lang="es-ES" altLang="es-CR" sz="3600" dirty="0" smtClean="0"/>
          </a:p>
          <a:p>
            <a:pPr marL="82550" indent="0">
              <a:buFont typeface="Wingdings 2" pitchFamily="18" charset="2"/>
              <a:buNone/>
            </a:pPr>
            <a:r>
              <a:rPr lang="es-ES" altLang="es-CR" sz="3600" dirty="0" smtClean="0"/>
              <a:t>Medios de comunicación masiva para la difusión de mensajes relacionados con la gestión institucional. </a:t>
            </a:r>
          </a:p>
          <a:p>
            <a:pPr marL="82550" indent="0">
              <a:buFont typeface="Wingdings 2" pitchFamily="18" charset="2"/>
              <a:buNone/>
            </a:pPr>
            <a:r>
              <a:rPr lang="es-ES" altLang="es-CR" sz="3600" dirty="0" smtClean="0"/>
              <a:t>Se debe realizar un plan: público meta, necesidades y costos. </a:t>
            </a:r>
          </a:p>
        </p:txBody>
      </p:sp>
      <p:pic>
        <p:nvPicPr>
          <p:cNvPr id="3072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48488" y="5133975"/>
            <a:ext cx="2362200" cy="17240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30646965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d. Suscripción y compra de material bibliográfico</a:t>
            </a:r>
            <a:endParaRPr lang="es-ES" altLang="es-CR" dirty="0" smtClean="0">
              <a:solidFill>
                <a:schemeClr val="tx1"/>
              </a:solidFill>
              <a:effectLst/>
            </a:endParaRPr>
          </a:p>
        </p:txBody>
      </p:sp>
      <p:sp>
        <p:nvSpPr>
          <p:cNvPr id="31747"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Esta excepción atiente sobretodo al giro de este tipo de negocios, los cuales en ocasiones no tienen como política  de ventas el participar en licitaciones. </a:t>
            </a:r>
          </a:p>
          <a:p>
            <a:pPr marL="82550" indent="0" algn="just">
              <a:buFont typeface="Wingdings 2" pitchFamily="18" charset="2"/>
              <a:buNone/>
            </a:pPr>
            <a:r>
              <a:rPr lang="es-ES" altLang="es-CR" smtClean="0"/>
              <a:t>Ejemplo: revistas, seminarios, diarios de circulación nacional o internacional, material bibliográfico. </a:t>
            </a:r>
          </a:p>
        </p:txBody>
      </p:sp>
      <p:pic>
        <p:nvPicPr>
          <p:cNvPr id="3174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688" y="4868863"/>
            <a:ext cx="2362200" cy="1771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353006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e. Servicios de Capacitación</a:t>
            </a:r>
            <a:endParaRPr lang="es-ES" altLang="es-CR" smtClean="0">
              <a:solidFill>
                <a:schemeClr val="tx1"/>
              </a:solidFill>
              <a:effectLst/>
            </a:endParaRPr>
          </a:p>
        </p:txBody>
      </p:sp>
      <p:sp>
        <p:nvSpPr>
          <p:cNvPr id="32771"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endParaRPr lang="es-ES" altLang="es-CR" dirty="0" smtClean="0"/>
          </a:p>
          <a:p>
            <a:pPr marL="82550" indent="0" algn="just">
              <a:buFont typeface="Wingdings 2" pitchFamily="18" charset="2"/>
              <a:buNone/>
            </a:pPr>
            <a:endParaRPr lang="es-ES" altLang="es-CR" dirty="0"/>
          </a:p>
          <a:p>
            <a:pPr marL="82550" indent="0" algn="just">
              <a:buFont typeface="Wingdings 2" pitchFamily="18" charset="2"/>
              <a:buNone/>
            </a:pPr>
            <a:r>
              <a:rPr lang="es-ES" altLang="es-CR" dirty="0" smtClean="0"/>
              <a:t>Capacitación abierta o necesidades especificas. </a:t>
            </a:r>
          </a:p>
          <a:p>
            <a:pPr marL="82550" indent="0" algn="just">
              <a:buFont typeface="Wingdings 2" pitchFamily="18" charset="2"/>
              <a:buNone/>
            </a:pPr>
            <a:endParaRPr lang="es-ES" altLang="es-CR" dirty="0" smtClean="0"/>
          </a:p>
          <a:p>
            <a:pPr marL="82550" indent="0" algn="just">
              <a:buFont typeface="Wingdings 2" pitchFamily="18" charset="2"/>
              <a:buNone/>
            </a:pPr>
            <a:endParaRPr lang="es-ES" altLang="es-CR" dirty="0" smtClean="0"/>
          </a:p>
        </p:txBody>
      </p:sp>
    </p:spTree>
    <p:extLst>
      <p:ext uri="{BB962C8B-B14F-4D97-AF65-F5344CB8AC3E}">
        <p14:creationId xmlns:p14="http://schemas.microsoft.com/office/powerpoint/2010/main" xmlns="" val="282638586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f. Atención urgente de gestiones judiciales</a:t>
            </a:r>
            <a:endParaRPr lang="es-ES" altLang="es-CR" dirty="0" smtClean="0">
              <a:solidFill>
                <a:schemeClr val="tx1"/>
              </a:solidFill>
              <a:effectLst/>
            </a:endParaRPr>
          </a:p>
        </p:txBody>
      </p:sp>
      <p:sp>
        <p:nvSpPr>
          <p:cNvPr id="33795" name="Rectangle 3"/>
          <p:cNvSpPr>
            <a:spLocks noGrp="1"/>
          </p:cNvSpPr>
          <p:nvPr>
            <p:ph type="body" idx="1"/>
          </p:nvPr>
        </p:nvSpPr>
        <p:spPr>
          <a:xfrm>
            <a:off x="971550" y="1484313"/>
            <a:ext cx="7696200" cy="4800600"/>
          </a:xfrm>
        </p:spPr>
        <p:txBody>
          <a:bodyPr/>
          <a:lstStyle/>
          <a:p>
            <a:pPr marL="82550" indent="0" algn="just">
              <a:buFont typeface="Wingdings 2" pitchFamily="18" charset="2"/>
              <a:buNone/>
            </a:pPr>
            <a:endParaRPr lang="es-ES" altLang="es-CR" dirty="0" smtClean="0"/>
          </a:p>
          <a:p>
            <a:pPr marL="82550" indent="0" algn="just">
              <a:buFont typeface="Wingdings 2" pitchFamily="18" charset="2"/>
              <a:buNone/>
            </a:pPr>
            <a:r>
              <a:rPr lang="es-ES" altLang="es-CR" dirty="0" smtClean="0"/>
              <a:t>Servicios ocasionales que estén referidos a un objeto específico, pero no para la satisfacción de necesidades administrativas de carácter permanente. </a:t>
            </a:r>
          </a:p>
          <a:p>
            <a:pPr marL="82550" indent="0" algn="just">
              <a:buFont typeface="Wingdings 2" pitchFamily="18" charset="2"/>
              <a:buNone/>
            </a:pPr>
            <a:endParaRPr lang="es-ES" altLang="es-CR" dirty="0" smtClean="0"/>
          </a:p>
          <a:p>
            <a:pPr marL="82550" indent="0" algn="just">
              <a:buFont typeface="Wingdings 2" pitchFamily="18" charset="2"/>
              <a:buNone/>
            </a:pPr>
            <a:r>
              <a:rPr lang="es-ES" altLang="es-CR" dirty="0" smtClean="0"/>
              <a:t>Supuestos de atención inmediata y que no exista personal capacitado en la institución. </a:t>
            </a:r>
          </a:p>
          <a:p>
            <a:pPr marL="82550" indent="0" algn="just">
              <a:buFont typeface="Wingdings 2" pitchFamily="18" charset="2"/>
              <a:buNone/>
            </a:pPr>
            <a:endParaRPr lang="es-ES" altLang="es-CR" dirty="0" smtClean="0"/>
          </a:p>
          <a:p>
            <a:pPr marL="82550" indent="0" algn="just">
              <a:buFont typeface="Wingdings 2" pitchFamily="18" charset="2"/>
              <a:buNone/>
            </a:pPr>
            <a:endParaRPr lang="es-ES" altLang="es-CR" dirty="0" smtClean="0"/>
          </a:p>
        </p:txBody>
      </p:sp>
      <p:pic>
        <p:nvPicPr>
          <p:cNvPr id="33796" name="3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62750" y="5286375"/>
            <a:ext cx="2362200" cy="1571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6710398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g. Reparaciones Indeterminadas</a:t>
            </a:r>
            <a:endParaRPr lang="es-ES" altLang="es-CR" smtClean="0">
              <a:solidFill>
                <a:schemeClr val="tx1"/>
              </a:solidFill>
              <a:effectLst/>
            </a:endParaRPr>
          </a:p>
        </p:txBody>
      </p:sp>
      <p:sp>
        <p:nvSpPr>
          <p:cNvPr id="34819"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endParaRPr lang="es-ES" altLang="es-CR" dirty="0" smtClean="0"/>
          </a:p>
          <a:p>
            <a:pPr marL="82550" indent="0" algn="just">
              <a:buFont typeface="Wingdings 2" pitchFamily="18" charset="2"/>
              <a:buNone/>
            </a:pPr>
            <a:r>
              <a:rPr lang="es-ES" altLang="es-CR" dirty="0" smtClean="0"/>
              <a:t>Para poder determinar los alcances de la reparación sea imprescindible el desarme de la maquina, equipo o vehículos. </a:t>
            </a:r>
          </a:p>
          <a:p>
            <a:pPr marL="82550" indent="0" algn="just">
              <a:buFont typeface="Wingdings 2" pitchFamily="18" charset="2"/>
              <a:buNone/>
            </a:pPr>
            <a:r>
              <a:rPr lang="es-ES" altLang="es-CR" dirty="0" smtClean="0"/>
              <a:t>Se debe fijar controles: análisis de precio, recuperación de piezas sustituidas, exigencia de facturas originales de repuestos, etc. </a:t>
            </a:r>
          </a:p>
          <a:p>
            <a:pPr marL="82550" indent="0" algn="just">
              <a:buFont typeface="Wingdings 2" pitchFamily="18" charset="2"/>
              <a:buNone/>
            </a:pPr>
            <a:endParaRPr lang="es-ES" altLang="es-CR" dirty="0" smtClean="0"/>
          </a:p>
          <a:p>
            <a:pPr marL="82550" indent="0" algn="just">
              <a:buFont typeface="Wingdings 2" pitchFamily="18" charset="2"/>
              <a:buNone/>
            </a:pPr>
            <a:endParaRPr lang="es-ES" altLang="es-CR" dirty="0" smtClean="0"/>
          </a:p>
        </p:txBody>
      </p:sp>
      <p:pic>
        <p:nvPicPr>
          <p:cNvPr id="3482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96336" y="5733256"/>
            <a:ext cx="1530202" cy="11136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1183208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755576" y="304800"/>
            <a:ext cx="7855024" cy="143192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h. Objetos que requieren Seguridades Calificadas </a:t>
            </a:r>
            <a:endParaRPr lang="es-ES" altLang="es-CR" dirty="0" smtClean="0">
              <a:solidFill>
                <a:schemeClr val="tx1"/>
              </a:solidFill>
              <a:effectLst/>
            </a:endParaRPr>
          </a:p>
        </p:txBody>
      </p:sp>
      <p:sp>
        <p:nvSpPr>
          <p:cNvPr id="35843"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dirty="0" smtClean="0"/>
              <a:t>No se puede revelar información confidencial. </a:t>
            </a:r>
          </a:p>
          <a:p>
            <a:pPr marL="82550" indent="0" algn="just">
              <a:buFont typeface="Wingdings 2" pitchFamily="18" charset="2"/>
              <a:buNone/>
            </a:pPr>
            <a:endParaRPr lang="es-ES" altLang="es-CR" dirty="0" smtClean="0"/>
          </a:p>
          <a:p>
            <a:pPr marL="82550" indent="0" algn="just">
              <a:buFont typeface="Wingdings 2" pitchFamily="18" charset="2"/>
              <a:buNone/>
            </a:pPr>
            <a:r>
              <a:rPr lang="es-ES" altLang="es-CR" dirty="0" smtClean="0"/>
              <a:t>Se debe justificar muy bien. </a:t>
            </a:r>
          </a:p>
          <a:p>
            <a:pPr marL="82550" indent="0" algn="just">
              <a:buFont typeface="Wingdings 2" pitchFamily="18" charset="2"/>
              <a:buNone/>
            </a:pPr>
            <a:r>
              <a:rPr lang="es-ES" altLang="es-CR" dirty="0" smtClean="0"/>
              <a:t>Ojo no es equipo de seguridad y vigilancia. </a:t>
            </a:r>
          </a:p>
          <a:p>
            <a:pPr marL="82550" indent="0" algn="just">
              <a:buFont typeface="Wingdings 2" pitchFamily="18" charset="2"/>
              <a:buNone/>
            </a:pPr>
            <a:r>
              <a:rPr lang="es-ES" altLang="es-CR" dirty="0" smtClean="0"/>
              <a:t>Existe un riesgo de poner en peligro el interés público al revelar información o datos. </a:t>
            </a:r>
          </a:p>
        </p:txBody>
      </p:sp>
      <p:pic>
        <p:nvPicPr>
          <p:cNvPr id="3584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077919" y="31014"/>
            <a:ext cx="1066081" cy="10141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9237036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1309688" y="-242888"/>
            <a:ext cx="7499350" cy="114300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z="3200" dirty="0" smtClean="0">
                <a:solidFill>
                  <a:schemeClr val="tx1"/>
                </a:solidFill>
                <a:effectLst/>
              </a:rPr>
              <a:t>i. Interés manifiesto de colaborar</a:t>
            </a:r>
            <a:endParaRPr lang="es-ES" altLang="es-CR" sz="3200" dirty="0" smtClean="0">
              <a:solidFill>
                <a:schemeClr val="tx1"/>
              </a:solidFill>
              <a:effectLst/>
            </a:endParaRPr>
          </a:p>
        </p:txBody>
      </p:sp>
      <p:pic>
        <p:nvPicPr>
          <p:cNvPr id="3686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47700"/>
            <a:ext cx="9144000" cy="62103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38612434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J. Arrendamiento y compra de bienes únicos</a:t>
            </a:r>
            <a:endParaRPr lang="es-ES" altLang="es-CR" dirty="0" smtClean="0">
              <a:solidFill>
                <a:schemeClr val="tx1"/>
              </a:solidFill>
              <a:effectLst/>
            </a:endParaRPr>
          </a:p>
        </p:txBody>
      </p:sp>
      <p:sp>
        <p:nvSpPr>
          <p:cNvPr id="37891"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Cuando en razón de su ubicación, naturaleza, condiciones y situación, la compra o el arrendamiento de un bien se configure como el más apto para la finalidad propuesta. </a:t>
            </a:r>
          </a:p>
          <a:p>
            <a:pPr marL="82550" indent="0" algn="just">
              <a:buFont typeface="Wingdings 2" pitchFamily="18" charset="2"/>
              <a:buNone/>
            </a:pPr>
            <a:r>
              <a:rPr lang="es-ES" altLang="es-CR" smtClean="0"/>
              <a:t>El precio máximo será fijado por el personal especializado.</a:t>
            </a:r>
          </a:p>
        </p:txBody>
      </p:sp>
      <p:pic>
        <p:nvPicPr>
          <p:cNvPr id="3789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81800" y="5060950"/>
            <a:ext cx="2362200" cy="1771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1048861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k. Situaciones imprevisibles</a:t>
            </a:r>
            <a:endParaRPr lang="es-ES" altLang="es-CR" smtClean="0">
              <a:solidFill>
                <a:schemeClr val="tx1"/>
              </a:solidFill>
              <a:effectLst/>
            </a:endParaRPr>
          </a:p>
        </p:txBody>
      </p:sp>
      <p:sp>
        <p:nvSpPr>
          <p:cNvPr id="38915"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z="2800" smtClean="0"/>
              <a:t>Contrataciones necesarias para enfrentar situaciones totalmente imprevisibles que afecten o amenacen gravemente la continuidad de los servicios esenciales.</a:t>
            </a:r>
          </a:p>
        </p:txBody>
      </p:sp>
      <p:pic>
        <p:nvPicPr>
          <p:cNvPr id="389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650" y="3644900"/>
            <a:ext cx="8388350" cy="32131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249205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l. Arrendamiento de vehículos</a:t>
            </a:r>
            <a:endParaRPr lang="es-ES" altLang="es-CR" smtClean="0">
              <a:solidFill>
                <a:schemeClr val="tx1"/>
              </a:solidFill>
              <a:effectLst/>
            </a:endParaRPr>
          </a:p>
        </p:txBody>
      </p:sp>
      <p:sp>
        <p:nvSpPr>
          <p:cNvPr id="39939"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Cuando para el cumplimiento de sus funciones deban desplazarse y resulte más económico y razonable, pagar un precio por la utilización de dichos vehículos. </a:t>
            </a:r>
          </a:p>
        </p:txBody>
      </p:sp>
      <p:pic>
        <p:nvPicPr>
          <p:cNvPr id="3994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125" y="4292600"/>
            <a:ext cx="2190750" cy="2190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90264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319402" y="357188"/>
            <a:ext cx="7992887" cy="4286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es-ES_tradnl" sz="2400" b="1" dirty="0">
                <a:solidFill>
                  <a:schemeClr val="tx1"/>
                </a:solidFill>
                <a:latin typeface="Arial" pitchFamily="34" charset="0"/>
                <a:cs typeface="Arial" pitchFamily="34" charset="0"/>
              </a:rPr>
              <a:t>EJEMPLO: POR QUÉ PLANIFICAR LAS COMPRAS</a:t>
            </a:r>
            <a:endParaRPr lang="es-MX" sz="2400" b="1" dirty="0">
              <a:solidFill>
                <a:schemeClr val="tx1"/>
              </a:solidFill>
              <a:latin typeface="Arial" pitchFamily="34" charset="0"/>
              <a:cs typeface="Arial" pitchFamily="34" charset="0"/>
            </a:endParaRPr>
          </a:p>
        </p:txBody>
      </p:sp>
      <p:sp>
        <p:nvSpPr>
          <p:cNvPr id="5" name="4 Rectángulo redondeado"/>
          <p:cNvSpPr/>
          <p:nvPr/>
        </p:nvSpPr>
        <p:spPr>
          <a:xfrm>
            <a:off x="319402" y="1340768"/>
            <a:ext cx="8357054" cy="5256584"/>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just">
              <a:defRPr/>
            </a:pPr>
            <a:endParaRPr lang="es-MX" sz="1600" dirty="0" smtClean="0">
              <a:solidFill>
                <a:schemeClr val="tx1"/>
              </a:solidFill>
            </a:endParaRPr>
          </a:p>
          <a:p>
            <a:pPr algn="just">
              <a:defRPr/>
            </a:pPr>
            <a:endParaRPr lang="es-MX" sz="1600" dirty="0">
              <a:solidFill>
                <a:schemeClr val="tx1"/>
              </a:solidFill>
            </a:endParaRPr>
          </a:p>
          <a:p>
            <a:pPr algn="just">
              <a:defRPr/>
            </a:pPr>
            <a:r>
              <a:rPr lang="es-MX" sz="2400" dirty="0" smtClean="0">
                <a:solidFill>
                  <a:schemeClr val="tx1"/>
                </a:solidFill>
                <a:latin typeface="Arial Narrow" panose="020B0606020202030204" pitchFamily="34" charset="0"/>
              </a:rPr>
              <a:t>Si </a:t>
            </a:r>
            <a:r>
              <a:rPr lang="es-MX" sz="2400" dirty="0">
                <a:solidFill>
                  <a:schemeClr val="tx1"/>
                </a:solidFill>
                <a:latin typeface="Arial Narrow" panose="020B0606020202030204" pitchFamily="34" charset="0"/>
              </a:rPr>
              <a:t>desde hace varios años el consumo promedio de papel para impresora tamaño carta ha alcanzado las 500 resmas anuales, es bastante </a:t>
            </a:r>
            <a:r>
              <a:rPr lang="es-MX" sz="2400" dirty="0" smtClean="0">
                <a:solidFill>
                  <a:schemeClr val="tx1"/>
                </a:solidFill>
                <a:latin typeface="Arial Narrow" panose="020B0606020202030204" pitchFamily="34" charset="0"/>
              </a:rPr>
              <a:t>razonable suponer que  </a:t>
            </a:r>
            <a:r>
              <a:rPr lang="es-MX" sz="2400" dirty="0">
                <a:solidFill>
                  <a:schemeClr val="tx1"/>
                </a:solidFill>
                <a:latin typeface="Arial Narrow" panose="020B0606020202030204" pitchFamily="34" charset="0"/>
              </a:rPr>
              <a:t>dicho consumo rondará la misma cifra el año siguiente</a:t>
            </a:r>
            <a:r>
              <a:rPr lang="es-MX" sz="5400" dirty="0" smtClean="0">
                <a:solidFill>
                  <a:schemeClr val="tx1"/>
                </a:solidFill>
                <a:latin typeface="Arial Narrow" panose="020B0606020202030204" pitchFamily="34" charset="0"/>
              </a:rPr>
              <a:t>. </a:t>
            </a:r>
            <a:endParaRPr lang="es-MX" sz="5400" dirty="0">
              <a:solidFill>
                <a:schemeClr val="tx1"/>
              </a:solidFill>
              <a:latin typeface="Arial Narrow" panose="020B0606020202030204" pitchFamily="34" charset="0"/>
            </a:endParaRPr>
          </a:p>
          <a:p>
            <a:pPr algn="just">
              <a:defRPr/>
            </a:pPr>
            <a:r>
              <a:rPr lang="es-MX" sz="2400" dirty="0" smtClean="0">
                <a:solidFill>
                  <a:schemeClr val="tx1"/>
                </a:solidFill>
                <a:latin typeface="Arial Narrow" panose="020B0606020202030204" pitchFamily="34" charset="0"/>
              </a:rPr>
              <a:t>Sin </a:t>
            </a:r>
            <a:r>
              <a:rPr lang="es-MX" sz="2400" dirty="0">
                <a:solidFill>
                  <a:schemeClr val="tx1"/>
                </a:solidFill>
                <a:latin typeface="Arial Narrow" panose="020B0606020202030204" pitchFamily="34" charset="0"/>
              </a:rPr>
              <a:t>embargo, siempre es importante estar informado respecto de los cambios que se espera implementar en el mediano plazo, ya que algunos de estos pueden generar modificaciones sustantivas en los consumos de la institución. Por ejemplo, un proyecto de modernización del sistema informático puede acarrear la eliminación de ciertos formularios, por lo que en este caso, es muy probable que disminuya el consumo de papel, debiendo entonces comprar menor cantidad de resmas</a:t>
            </a:r>
            <a:r>
              <a:rPr lang="es-MX" sz="2400" dirty="0" smtClean="0">
                <a:solidFill>
                  <a:schemeClr val="tx1"/>
                </a:solidFill>
                <a:latin typeface="Arial Narrow" panose="020B0606020202030204" pitchFamily="34" charset="0"/>
              </a:rPr>
              <a:t>.</a:t>
            </a:r>
          </a:p>
          <a:p>
            <a:pPr algn="just">
              <a:defRPr/>
            </a:pPr>
            <a:r>
              <a:rPr lang="es-MX" sz="2400" dirty="0">
                <a:solidFill>
                  <a:schemeClr val="tx1"/>
                </a:solidFill>
                <a:latin typeface="Arial Narrow" panose="020B0606020202030204" pitchFamily="34" charset="0"/>
              </a:rPr>
              <a:t/>
            </a:r>
            <a:br>
              <a:rPr lang="es-MX" sz="2400" dirty="0">
                <a:solidFill>
                  <a:schemeClr val="tx1"/>
                </a:solidFill>
                <a:latin typeface="Arial Narrow" panose="020B0606020202030204" pitchFamily="34" charset="0"/>
              </a:rPr>
            </a:br>
            <a:endParaRPr lang="es-MX" sz="2400"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xmlns="" val="266400074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m. Servicios de arbitraje y conciliación</a:t>
            </a:r>
            <a:endParaRPr lang="es-ES" altLang="es-CR" dirty="0" smtClean="0">
              <a:solidFill>
                <a:schemeClr val="tx1"/>
              </a:solidFill>
              <a:effectLst/>
            </a:endParaRPr>
          </a:p>
        </p:txBody>
      </p:sp>
      <p:sp>
        <p:nvSpPr>
          <p:cNvPr id="40963"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La selección del arbitro o conciliador contempla no sólo la experiencia o los conocimientos técnicos o profesionales, sino también involucra un elemento de confianza para cada una de las partes, lo cual es incompatible con el concurso. </a:t>
            </a:r>
          </a:p>
        </p:txBody>
      </p:sp>
      <p:pic>
        <p:nvPicPr>
          <p:cNvPr id="40964" name="4 Imagen" descr="332e332e342e4d5fc38152424954524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59563" y="4941888"/>
            <a:ext cx="2089150" cy="191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6181215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n. Combustible</a:t>
            </a:r>
            <a:endParaRPr lang="es-ES" altLang="es-CR" smtClean="0">
              <a:solidFill>
                <a:schemeClr val="tx1"/>
              </a:solidFill>
              <a:effectLst/>
            </a:endParaRPr>
          </a:p>
        </p:txBody>
      </p:sp>
      <p:sp>
        <p:nvSpPr>
          <p:cNvPr id="41987"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Por se un precio uniforme y común que es fijado por la ARESEP, con lo cual, como regla de principio no existen diferencias ni en calidad , ni en precio de una estación a otra. </a:t>
            </a:r>
          </a:p>
        </p:txBody>
      </p:sp>
      <p:pic>
        <p:nvPicPr>
          <p:cNvPr id="41988" name="5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96188" y="5084763"/>
            <a:ext cx="1428750" cy="108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9767941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CR" altLang="es-CR" smtClean="0">
                <a:solidFill>
                  <a:schemeClr val="tx1"/>
                </a:solidFill>
                <a:effectLst/>
              </a:rPr>
              <a:t>o. Patrocinio</a:t>
            </a:r>
            <a:endParaRPr lang="es-ES" altLang="es-CR" smtClean="0">
              <a:solidFill>
                <a:schemeClr val="tx1"/>
              </a:solidFill>
              <a:effectLst/>
            </a:endParaRPr>
          </a:p>
        </p:txBody>
      </p:sp>
      <p:sp>
        <p:nvSpPr>
          <p:cNvPr id="43011"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Ya sea que la Adm otorgue o reciba el patrocinio. </a:t>
            </a:r>
          </a:p>
          <a:p>
            <a:pPr marL="82550" indent="0" algn="just">
              <a:buFont typeface="Wingdings 2" pitchFamily="18" charset="2"/>
              <a:buNone/>
            </a:pPr>
            <a:r>
              <a:rPr lang="es-ES" altLang="es-CR" smtClean="0"/>
              <a:t>El otorgamiento de patrocinio deberá ir precedido de un estudio de costo beneficio, justificando la elección. </a:t>
            </a:r>
          </a:p>
          <a:p>
            <a:pPr marL="82550" indent="0" algn="just">
              <a:buFont typeface="Wingdings 2" pitchFamily="18" charset="2"/>
              <a:buNone/>
            </a:pPr>
            <a:endParaRPr lang="es-ES" altLang="es-CR" smtClean="0"/>
          </a:p>
          <a:p>
            <a:pPr marL="82550" indent="0" algn="just">
              <a:buFont typeface="Wingdings 2" pitchFamily="18" charset="2"/>
              <a:buNone/>
            </a:pPr>
            <a:endParaRPr lang="es-ES" altLang="es-CR" smtClean="0"/>
          </a:p>
        </p:txBody>
      </p:sp>
      <p:pic>
        <p:nvPicPr>
          <p:cNvPr id="43012" name="5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96188" y="5084763"/>
            <a:ext cx="1428750" cy="108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500877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p. Asesoría a las Auditorías Internas</a:t>
            </a:r>
            <a:endParaRPr lang="es-ES" altLang="es-CR" dirty="0" smtClean="0">
              <a:solidFill>
                <a:schemeClr val="tx1"/>
              </a:solidFill>
              <a:effectLst/>
            </a:endParaRPr>
          </a:p>
        </p:txBody>
      </p:sp>
      <p:sp>
        <p:nvSpPr>
          <p:cNvPr id="44035"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Para efectos de contribuir con las labores de fiscalización levadas a cabo por las auditorías internas. </a:t>
            </a:r>
          </a:p>
        </p:txBody>
      </p:sp>
      <p:pic>
        <p:nvPicPr>
          <p:cNvPr id="44036" name="4 Imagen" descr="332e332e342e505f41554449544f52c38d4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75463" y="5229225"/>
            <a:ext cx="1428750" cy="94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531539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Compras Urgentes</a:t>
            </a:r>
            <a:br>
              <a:rPr lang="es-CR" altLang="es-CR" dirty="0" smtClean="0">
                <a:solidFill>
                  <a:schemeClr val="tx1"/>
                </a:solidFill>
                <a:effectLst/>
              </a:rPr>
            </a:br>
            <a:r>
              <a:rPr lang="es-CR" altLang="es-CR" dirty="0" smtClean="0">
                <a:solidFill>
                  <a:schemeClr val="tx1"/>
                </a:solidFill>
                <a:effectLst/>
              </a:rPr>
              <a:t>Art 132</a:t>
            </a:r>
            <a:endParaRPr lang="es-ES" altLang="es-CR" dirty="0" smtClean="0">
              <a:solidFill>
                <a:schemeClr val="tx1"/>
              </a:solidFill>
              <a:effectLst/>
            </a:endParaRPr>
          </a:p>
        </p:txBody>
      </p:sp>
      <p:sp>
        <p:nvSpPr>
          <p:cNvPr id="45059"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Situaciones Urgentes y se debe solicitar autorización a la Contraloría General de la República. </a:t>
            </a:r>
          </a:p>
        </p:txBody>
      </p:sp>
      <p:pic>
        <p:nvPicPr>
          <p:cNvPr id="45060" name="5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688" y="5205413"/>
            <a:ext cx="2362200" cy="1571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4896968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Compras realizadas por Caja Chica</a:t>
            </a:r>
            <a:br>
              <a:rPr lang="es-CR" altLang="es-CR" dirty="0" smtClean="0">
                <a:solidFill>
                  <a:schemeClr val="tx1"/>
                </a:solidFill>
                <a:effectLst/>
              </a:rPr>
            </a:br>
            <a:r>
              <a:rPr lang="es-CR" altLang="es-CR" dirty="0" smtClean="0">
                <a:solidFill>
                  <a:schemeClr val="tx1"/>
                </a:solidFill>
                <a:effectLst/>
              </a:rPr>
              <a:t>Art 133</a:t>
            </a:r>
            <a:endParaRPr lang="es-ES" altLang="es-CR" dirty="0" smtClean="0">
              <a:solidFill>
                <a:schemeClr val="tx1"/>
              </a:solidFill>
              <a:effectLst/>
            </a:endParaRPr>
          </a:p>
        </p:txBody>
      </p:sp>
      <p:sp>
        <p:nvSpPr>
          <p:cNvPr id="32771"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defRPr/>
            </a:pPr>
            <a:r>
              <a:rPr lang="es-ES" altLang="es-CR" dirty="0" smtClean="0"/>
              <a:t>Gastos menores e indispensables. </a:t>
            </a:r>
          </a:p>
          <a:p>
            <a:pPr algn="just">
              <a:defRPr/>
            </a:pPr>
            <a:r>
              <a:rPr lang="es-ES" altLang="es-CR" dirty="0"/>
              <a:t>Manual de </a:t>
            </a:r>
            <a:r>
              <a:rPr lang="es-ES" altLang="es-CR" dirty="0" smtClean="0"/>
              <a:t>procedimientos para la Administración, Liquidación y Contabilización de Fondos de Caja Chica. </a:t>
            </a:r>
          </a:p>
          <a:p>
            <a:pPr algn="just">
              <a:defRPr/>
            </a:pPr>
            <a:endParaRPr lang="es-ES" altLang="es-CR" dirty="0"/>
          </a:p>
          <a:p>
            <a:pPr algn="just">
              <a:defRPr/>
            </a:pPr>
            <a:r>
              <a:rPr lang="es-ES" altLang="es-CR" dirty="0" smtClean="0"/>
              <a:t>Antes y después de octubre 2013</a:t>
            </a:r>
            <a:endParaRPr lang="es-ES" altLang="es-CR" dirty="0"/>
          </a:p>
        </p:txBody>
      </p:sp>
      <p:pic>
        <p:nvPicPr>
          <p:cNvPr id="46084" name="5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688" y="5205413"/>
            <a:ext cx="2362200" cy="1571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50865565"/>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Bienes y Servicios a contratarse en el extranjero</a:t>
            </a:r>
            <a:br>
              <a:rPr lang="es-CR" altLang="es-CR" dirty="0" smtClean="0">
                <a:solidFill>
                  <a:schemeClr val="tx1"/>
                </a:solidFill>
                <a:effectLst/>
              </a:rPr>
            </a:br>
            <a:r>
              <a:rPr lang="es-CR" altLang="es-CR" dirty="0" smtClean="0">
                <a:solidFill>
                  <a:schemeClr val="tx1"/>
                </a:solidFill>
                <a:effectLst/>
              </a:rPr>
              <a:t>Art 134</a:t>
            </a:r>
            <a:endParaRPr lang="es-ES" altLang="es-CR" dirty="0" smtClean="0">
              <a:solidFill>
                <a:schemeClr val="tx1"/>
              </a:solidFill>
              <a:effectLst/>
            </a:endParaRPr>
          </a:p>
        </p:txBody>
      </p:sp>
      <p:sp>
        <p:nvSpPr>
          <p:cNvPr id="47107"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El objeto reside en la construcción, la instalación o la provisión de oficinas ubicadas en el extranjero, así como la contratación de personas físicas o jurídicas extranjeras que van a brindar servicios en el exterior. </a:t>
            </a:r>
          </a:p>
        </p:txBody>
      </p:sp>
      <p:pic>
        <p:nvPicPr>
          <p:cNvPr id="47108" name="4 Imagen" descr="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59563" y="5084763"/>
            <a:ext cx="2362200" cy="1571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2391145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1379538" y="333375"/>
            <a:ext cx="749935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Exclusión en instrumentos internacionales</a:t>
            </a:r>
            <a:br>
              <a:rPr lang="es-CR" altLang="es-CR" dirty="0" smtClean="0">
                <a:solidFill>
                  <a:schemeClr val="tx1"/>
                </a:solidFill>
                <a:effectLst/>
              </a:rPr>
            </a:br>
            <a:r>
              <a:rPr lang="es-CR" altLang="es-CR" dirty="0" smtClean="0">
                <a:solidFill>
                  <a:schemeClr val="tx1"/>
                </a:solidFill>
                <a:effectLst/>
              </a:rPr>
              <a:t>Art 135</a:t>
            </a:r>
            <a:endParaRPr lang="es-ES" altLang="es-CR" dirty="0" smtClean="0">
              <a:solidFill>
                <a:schemeClr val="tx1"/>
              </a:solidFill>
              <a:effectLst/>
            </a:endParaRPr>
          </a:p>
        </p:txBody>
      </p:sp>
      <p:sp>
        <p:nvSpPr>
          <p:cNvPr id="48131"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Contrataciones excluidas de los procedimientos ordinarios por ley especial o por instrumentos internacional vigente en CR, misma que se regirán por dichas normas y los respectivos reglamentos. </a:t>
            </a:r>
          </a:p>
        </p:txBody>
      </p:sp>
    </p:spTree>
    <p:extLst>
      <p:ext uri="{BB962C8B-B14F-4D97-AF65-F5344CB8AC3E}">
        <p14:creationId xmlns:p14="http://schemas.microsoft.com/office/powerpoint/2010/main" xmlns="" val="154667904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1379538" y="333375"/>
            <a:ext cx="749935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rPr>
              <a:t>Escasa Cuantía</a:t>
            </a:r>
            <a:br>
              <a:rPr lang="es-CR" altLang="es-CR" dirty="0" smtClean="0">
                <a:solidFill>
                  <a:schemeClr val="tx1"/>
                </a:solidFill>
                <a:effectLst/>
              </a:rPr>
            </a:br>
            <a:r>
              <a:rPr lang="es-CR" altLang="es-CR" dirty="0" smtClean="0">
                <a:solidFill>
                  <a:schemeClr val="tx1"/>
                </a:solidFill>
                <a:effectLst/>
              </a:rPr>
              <a:t>Art 136</a:t>
            </a:r>
            <a:endParaRPr lang="es-ES" altLang="es-CR" dirty="0" smtClean="0">
              <a:solidFill>
                <a:schemeClr val="tx1"/>
              </a:solidFill>
              <a:effectLst/>
            </a:endParaRPr>
          </a:p>
        </p:txBody>
      </p:sp>
      <p:sp>
        <p:nvSpPr>
          <p:cNvPr id="49155" name="Rectangle 3"/>
          <p:cNvSpPr>
            <a:spLocks noGrp="1"/>
          </p:cNvSpPr>
          <p:nvPr>
            <p:ph type="body" idx="1"/>
          </p:nvPr>
        </p:nvSpPr>
        <p:spPr>
          <a:xfrm>
            <a:off x="971550" y="1773238"/>
            <a:ext cx="7696200" cy="4800600"/>
          </a:xfrm>
        </p:spPr>
        <p:txBody>
          <a:bodyPr/>
          <a:lstStyle/>
          <a:p>
            <a:pPr marL="82550" indent="0" algn="just">
              <a:buFont typeface="Wingdings 2" pitchFamily="18" charset="2"/>
              <a:buNone/>
            </a:pPr>
            <a:r>
              <a:rPr lang="es-ES" altLang="es-CR" smtClean="0"/>
              <a:t>Fundamentado en el reducido volumen, restringido valor y alcance económico del negocio. </a:t>
            </a:r>
          </a:p>
          <a:p>
            <a:pPr marL="82550" indent="0" algn="just">
              <a:buFont typeface="Wingdings 2" pitchFamily="18" charset="2"/>
              <a:buNone/>
            </a:pPr>
            <a:r>
              <a:rPr lang="es-ES" altLang="es-CR" smtClean="0"/>
              <a:t>Procedimiento ágil y célere, con el fin de evitar que el costo de la tramitación del proceso llegue inclusive a ser más oneroso que el valor del objeto. </a:t>
            </a:r>
          </a:p>
          <a:p>
            <a:pPr marL="82550" indent="0" algn="just">
              <a:buFont typeface="Wingdings 2" pitchFamily="18" charset="2"/>
              <a:buNone/>
            </a:pPr>
            <a:endParaRPr lang="es-ES" altLang="es-CR" smtClean="0"/>
          </a:p>
        </p:txBody>
      </p:sp>
    </p:spTree>
    <p:extLst>
      <p:ext uri="{BB962C8B-B14F-4D97-AF65-F5344CB8AC3E}">
        <p14:creationId xmlns:p14="http://schemas.microsoft.com/office/powerpoint/2010/main" xmlns="" val="274837241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1379538" y="333375"/>
            <a:ext cx="749935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a:defRPr/>
            </a:pPr>
            <a:r>
              <a:rPr lang="es-CR" altLang="es-CR" dirty="0" smtClean="0">
                <a:solidFill>
                  <a:schemeClr val="tx1"/>
                </a:solidFill>
                <a:effectLst/>
                <a:latin typeface="Arial Narrow" panose="020B0606020202030204" pitchFamily="34" charset="0"/>
              </a:rPr>
              <a:t>Escasa Cuantía</a:t>
            </a:r>
            <a:br>
              <a:rPr lang="es-CR" altLang="es-CR" dirty="0" smtClean="0">
                <a:solidFill>
                  <a:schemeClr val="tx1"/>
                </a:solidFill>
                <a:effectLst/>
                <a:latin typeface="Arial Narrow" panose="020B0606020202030204" pitchFamily="34" charset="0"/>
              </a:rPr>
            </a:br>
            <a:r>
              <a:rPr lang="es-CR" altLang="es-CR" dirty="0" smtClean="0">
                <a:solidFill>
                  <a:schemeClr val="tx1"/>
                </a:solidFill>
                <a:effectLst/>
                <a:latin typeface="Arial Narrow" panose="020B0606020202030204" pitchFamily="34" charset="0"/>
              </a:rPr>
              <a:t>Art 136</a:t>
            </a:r>
            <a:endParaRPr lang="es-ES" altLang="es-CR" dirty="0" smtClean="0">
              <a:solidFill>
                <a:schemeClr val="tx1"/>
              </a:solidFill>
              <a:effectLst/>
              <a:latin typeface="Arial Narrow" panose="020B0606020202030204" pitchFamily="34" charset="0"/>
            </a:endParaRPr>
          </a:p>
        </p:txBody>
      </p:sp>
      <p:sp>
        <p:nvSpPr>
          <p:cNvPr id="50179" name="Rectangle 3"/>
          <p:cNvSpPr>
            <a:spLocks noGrp="1"/>
          </p:cNvSpPr>
          <p:nvPr>
            <p:ph type="body" idx="1"/>
          </p:nvPr>
        </p:nvSpPr>
        <p:spPr>
          <a:xfrm>
            <a:off x="971550" y="1773238"/>
            <a:ext cx="7696200" cy="4800600"/>
          </a:xfrm>
        </p:spPr>
        <p:txBody>
          <a:bodyPr/>
          <a:lstStyle/>
          <a:p>
            <a:pPr marL="82550" indent="0" algn="ctr">
              <a:buFont typeface="Wingdings 2" pitchFamily="18" charset="2"/>
              <a:buNone/>
            </a:pPr>
            <a:endParaRPr lang="es-ES" altLang="es-CR" smtClean="0">
              <a:latin typeface="Arial Narrow" pitchFamily="34" charset="0"/>
            </a:endParaRPr>
          </a:p>
          <a:p>
            <a:pPr marL="82550" indent="0" algn="ctr">
              <a:buFont typeface="Wingdings 2" pitchFamily="18" charset="2"/>
              <a:buNone/>
            </a:pPr>
            <a:r>
              <a:rPr lang="es-ES" altLang="es-CR" smtClean="0">
                <a:latin typeface="Arial Narrow" pitchFamily="34" charset="0"/>
              </a:rPr>
              <a:t>Cuantía: Menos de ¢ 58,500,000</a:t>
            </a:r>
          </a:p>
          <a:p>
            <a:pPr marL="82550" indent="0" algn="ctr">
              <a:buFont typeface="Wingdings 2" pitchFamily="18" charset="2"/>
              <a:buNone/>
            </a:pPr>
            <a:r>
              <a:rPr lang="es-ES" altLang="es-CR" smtClean="0">
                <a:latin typeface="Arial Narrow" pitchFamily="34" charset="0"/>
              </a:rPr>
              <a:t>Se invita a 3 proveedores</a:t>
            </a:r>
          </a:p>
          <a:p>
            <a:pPr marL="82550" indent="0" algn="ctr">
              <a:buFont typeface="Wingdings 2" pitchFamily="18" charset="2"/>
              <a:buNone/>
            </a:pPr>
            <a:r>
              <a:rPr lang="es-ES" altLang="es-CR" smtClean="0">
                <a:latin typeface="Arial Narrow" pitchFamily="34" charset="0"/>
              </a:rPr>
              <a:t>Plazo para recibir ofertas: 5 días</a:t>
            </a:r>
          </a:p>
          <a:p>
            <a:pPr marL="82550" indent="0" algn="ctr">
              <a:buFont typeface="Wingdings 2" pitchFamily="18" charset="2"/>
              <a:buNone/>
            </a:pPr>
            <a:r>
              <a:rPr lang="es-ES" altLang="es-CR" smtClean="0">
                <a:latin typeface="Arial Narrow" pitchFamily="34" charset="0"/>
              </a:rPr>
              <a:t>Plazo para adjudicar: 10 días</a:t>
            </a:r>
          </a:p>
          <a:p>
            <a:pPr marL="82550" indent="0" algn="just">
              <a:buFont typeface="Wingdings 2" pitchFamily="18" charset="2"/>
              <a:buNone/>
            </a:pPr>
            <a:endParaRPr lang="es-ES" altLang="es-CR" smtClean="0"/>
          </a:p>
        </p:txBody>
      </p:sp>
    </p:spTree>
    <p:extLst>
      <p:ext uri="{BB962C8B-B14F-4D97-AF65-F5344CB8AC3E}">
        <p14:creationId xmlns:p14="http://schemas.microsoft.com/office/powerpoint/2010/main" xmlns="" val="3921653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5 CuadroTexto"/>
          <p:cNvSpPr txBox="1">
            <a:spLocks noChangeArrowheads="1"/>
          </p:cNvSpPr>
          <p:nvPr/>
        </p:nvSpPr>
        <p:spPr bwMode="auto">
          <a:xfrm>
            <a:off x="714375" y="4500563"/>
            <a:ext cx="7929563"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eaLnBrk="1" hangingPunct="1">
              <a:spcBef>
                <a:spcPct val="0"/>
              </a:spcBef>
              <a:buClrTx/>
              <a:buSzTx/>
              <a:buFontTx/>
              <a:buNone/>
            </a:pPr>
            <a:r>
              <a:rPr lang="es-MX" altLang="es-CR" sz="1800">
                <a:latin typeface="Arial" pitchFamily="34" charset="0"/>
              </a:rPr>
              <a:t/>
            </a:r>
            <a:br>
              <a:rPr lang="es-MX" altLang="es-CR" sz="1800">
                <a:latin typeface="Arial" pitchFamily="34" charset="0"/>
              </a:rPr>
            </a:br>
            <a:endParaRPr lang="es-MX" altLang="es-CR" sz="1800">
              <a:latin typeface="Arial" pitchFamily="34" charset="0"/>
            </a:endParaRPr>
          </a:p>
        </p:txBody>
      </p:sp>
      <p:sp>
        <p:nvSpPr>
          <p:cNvPr id="4" name="3 Rectángulo redondeado"/>
          <p:cNvSpPr/>
          <p:nvPr/>
        </p:nvSpPr>
        <p:spPr>
          <a:xfrm>
            <a:off x="642938" y="692696"/>
            <a:ext cx="8001000" cy="5593804"/>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
              <a:buFont typeface="Wingdings" pitchFamily="2" charset="2"/>
              <a:buChar char="v"/>
              <a:defRPr/>
            </a:pPr>
            <a:r>
              <a:rPr lang="es-MX" sz="1800" b="1" dirty="0">
                <a:solidFill>
                  <a:schemeClr val="bg1"/>
                </a:solidFill>
              </a:rPr>
              <a:t> La planificación no podrá realizarse exitosamente si Contratación Administrativa funciona como oficina de emergencias dedicada a “apagar incendios”, lo que necesariamente implicará insatisfacción de los usuarios, estrés y tensiones entre unidades y funcionarios. </a:t>
            </a:r>
          </a:p>
          <a:p>
            <a:pPr algn="just">
              <a:defRPr/>
            </a:pPr>
            <a:endParaRPr lang="es-MX" sz="1800" b="1" dirty="0">
              <a:solidFill>
                <a:schemeClr val="bg1"/>
              </a:solidFill>
            </a:endParaRPr>
          </a:p>
          <a:p>
            <a:pPr algn="just">
              <a:buFont typeface="Wingdings" pitchFamily="2" charset="2"/>
              <a:buChar char="v"/>
              <a:defRPr/>
            </a:pPr>
            <a:r>
              <a:rPr lang="es-MX" sz="1800" b="1" dirty="0">
                <a:solidFill>
                  <a:schemeClr val="bg1"/>
                </a:solidFill>
              </a:rPr>
              <a:t> La planificación de compras sólo es posible si existe un compromiso organizacional de todas las partes.</a:t>
            </a:r>
          </a:p>
          <a:p>
            <a:pPr algn="just">
              <a:defRPr/>
            </a:pPr>
            <a:endParaRPr lang="es-ES_tradnl" sz="1800" b="1" dirty="0">
              <a:solidFill>
                <a:schemeClr val="bg1"/>
              </a:solidFill>
            </a:endParaRPr>
          </a:p>
          <a:p>
            <a:pPr algn="just">
              <a:buFont typeface="Wingdings" pitchFamily="2" charset="2"/>
              <a:buChar char="v"/>
              <a:defRPr/>
            </a:pPr>
            <a:r>
              <a:rPr lang="es-ES_tradnl" sz="1800" b="1" dirty="0">
                <a:solidFill>
                  <a:schemeClr val="bg1"/>
                </a:solidFill>
              </a:rPr>
              <a:t> Considerar los stocks de productos que tenemos cuando planificamos.</a:t>
            </a:r>
            <a:endParaRPr lang="es-MX" sz="1800" b="1" dirty="0">
              <a:solidFill>
                <a:schemeClr val="bg1"/>
              </a:solidFill>
            </a:endParaRPr>
          </a:p>
          <a:p>
            <a:pPr algn="just">
              <a:defRPr/>
            </a:pPr>
            <a:endParaRPr lang="es-MX" sz="1800" b="1" dirty="0">
              <a:solidFill>
                <a:schemeClr val="bg1"/>
              </a:solidFill>
            </a:endParaRPr>
          </a:p>
          <a:p>
            <a:pPr algn="just">
              <a:buFont typeface="Wingdings" pitchFamily="2" charset="2"/>
              <a:buChar char="v"/>
              <a:defRPr/>
            </a:pPr>
            <a:r>
              <a:rPr lang="es-MX" sz="1800" b="1" dirty="0">
                <a:solidFill>
                  <a:schemeClr val="bg1"/>
                </a:solidFill>
              </a:rPr>
              <a:t> En resumen, una buena planificación nos permite además controlar el proceso de abastecimiento, analizar las desviaciones y así poder tomar mejores decisiones a futuro.</a:t>
            </a:r>
          </a:p>
          <a:p>
            <a:pPr algn="just">
              <a:defRPr/>
            </a:pPr>
            <a:endParaRPr lang="es-ES_tradnl" sz="1800" b="1" dirty="0">
              <a:solidFill>
                <a:schemeClr val="bg1"/>
              </a:solidFill>
            </a:endParaRPr>
          </a:p>
          <a:p>
            <a:pPr algn="just">
              <a:defRPr/>
            </a:pPr>
            <a:endParaRPr lang="es-MX" sz="1800" b="1" dirty="0">
              <a:solidFill>
                <a:schemeClr val="bg1"/>
              </a:solidFill>
            </a:endParaRPr>
          </a:p>
        </p:txBody>
      </p:sp>
      <p:sp>
        <p:nvSpPr>
          <p:cNvPr id="6" name="5 Rectángulo redondeado"/>
          <p:cNvSpPr/>
          <p:nvPr/>
        </p:nvSpPr>
        <p:spPr>
          <a:xfrm>
            <a:off x="27878" y="188640"/>
            <a:ext cx="2571750" cy="4286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s-CL" sz="2000" b="1" dirty="0">
                <a:solidFill>
                  <a:schemeClr val="tx1"/>
                </a:solidFill>
                <a:latin typeface="Arial" pitchFamily="34" charset="0"/>
                <a:cs typeface="Arial" pitchFamily="34" charset="0"/>
              </a:rPr>
              <a:t>IMPORTANTE</a:t>
            </a:r>
            <a:endParaRPr lang="es-MX" sz="20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xmlns="" val="211885056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2"/>
          <p:cNvSpPr>
            <a:spLocks noGrp="1" noChangeArrowheads="1"/>
          </p:cNvSpPr>
          <p:nvPr>
            <p:ph type="ctrTitle" idx="4294967295"/>
          </p:nvPr>
        </p:nvSpPr>
        <p:spPr>
          <a:xfrm>
            <a:off x="671513" y="295275"/>
            <a:ext cx="7772399" cy="1785938"/>
          </a:xfrm>
          <a:solidFill>
            <a:srgbClr val="3298FE"/>
          </a:solidFill>
        </p:spPr>
        <p:style>
          <a:lnRef idx="0">
            <a:schemeClr val="accent1"/>
          </a:lnRef>
          <a:fillRef idx="3">
            <a:schemeClr val="accent1"/>
          </a:fillRef>
          <a:effectRef idx="3">
            <a:schemeClr val="accent1"/>
          </a:effectRef>
          <a:fontRef idx="minor">
            <a:schemeClr val="lt1"/>
          </a:fontRef>
        </p:style>
        <p:txBody>
          <a:bodyPr/>
          <a:lstStyle/>
          <a:p>
            <a:pPr algn="ctr" eaLnBrk="1" hangingPunct="1">
              <a:defRPr/>
            </a:pPr>
            <a:r>
              <a:rPr lang="es-CR" sz="4000">
                <a:solidFill>
                  <a:srgbClr val="FFFFFF"/>
                </a:solidFill>
                <a:effectLst/>
                <a:latin typeface="Abadi MT Condensed"/>
              </a:rPr>
              <a:t/>
            </a:r>
            <a:br>
              <a:rPr lang="es-CR" sz="4000">
                <a:solidFill>
                  <a:srgbClr val="FFFFFF"/>
                </a:solidFill>
                <a:effectLst/>
                <a:latin typeface="Abadi MT Condensed"/>
              </a:rPr>
            </a:b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r>
              <a:rPr lang="es-CR" sz="4000">
                <a:solidFill>
                  <a:srgbClr val="FFFFFF"/>
                </a:solidFill>
                <a:effectLst/>
                <a:latin typeface="Abadi MT Condensed"/>
              </a:rPr>
              <a:t>El éxito depende del esfuerzo</a:t>
            </a: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endParaRPr lang="es-CR" sz="4000">
              <a:solidFill>
                <a:srgbClr val="FFFFFF"/>
              </a:solidFill>
              <a:effectLst/>
              <a:latin typeface="Abadi MT Condensed"/>
            </a:endParaRPr>
          </a:p>
          <a:p>
            <a:pPr algn="ctr" eaLnBrk="1" hangingPunct="1">
              <a:defRPr/>
            </a:pPr>
            <a:r>
              <a:rPr lang="es-CR" sz="4000">
                <a:solidFill>
                  <a:srgbClr val="FFFFFF"/>
                </a:solidFill>
                <a:effectLst/>
                <a:latin typeface="Abadi MT Condensed"/>
              </a:rPr>
              <a:t>Sofia Espinoza sespinoza</a:t>
            </a:r>
            <a:r>
              <a:rPr lang="es-CR" sz="4000">
                <a:solidFill>
                  <a:srgbClr val="FFFFFF"/>
                </a:solidFill>
                <a:effectLst/>
                <a:latin typeface="Abadi MT Condensed"/>
                <a:hlinkClick r:id="rId2"/>
              </a:rPr>
              <a:t>@ccss.sa.cr</a:t>
            </a:r>
            <a:endParaRPr lang="es-CR" sz="4000">
              <a:solidFill>
                <a:srgbClr val="FFFFFF"/>
              </a:solidFill>
              <a:effectLst/>
              <a:latin typeface="Abadi MT Condensed"/>
            </a:endParaRPr>
          </a:p>
          <a:p>
            <a:pPr algn="ctr" eaLnBrk="1" hangingPunct="1">
              <a:defRPr/>
            </a:pPr>
            <a:r>
              <a:rPr lang="es-CR" sz="4000">
                <a:solidFill>
                  <a:srgbClr val="FFFFFF"/>
                </a:solidFill>
                <a:effectLst/>
                <a:latin typeface="Abadi MT Condensed"/>
              </a:rPr>
              <a:t>Adriana Chaves</a:t>
            </a:r>
          </a:p>
          <a:p>
            <a:pPr algn="ctr" eaLnBrk="1" hangingPunct="1">
              <a:defRPr/>
            </a:pPr>
            <a:r>
              <a:rPr lang="es-CR" sz="4000">
                <a:solidFill>
                  <a:srgbClr val="FFFFFF"/>
                </a:solidFill>
                <a:effectLst/>
                <a:latin typeface="Abadi MT Condensed"/>
              </a:rPr>
              <a:t>achavesd@ccss.sa.cr</a:t>
            </a:r>
            <a:endParaRPr lang="es-ES" sz="4000">
              <a:solidFill>
                <a:srgbClr val="FFFFFF"/>
              </a:solidFill>
              <a:effectLst/>
              <a:latin typeface="Abadi MT Condensed"/>
            </a:endParaRPr>
          </a:p>
        </p:txBody>
      </p:sp>
      <p:pic>
        <p:nvPicPr>
          <p:cNvPr id="193540" name="Picture 6" descr="2">
            <a:hlinkClick r:id="rId3" action="ppaction://hlinkfile"/>
          </p:cNvPr>
          <p:cNvPicPr>
            <a:picLocks noChangeAspect="1" noChangeArrowheads="1"/>
          </p:cNvPicPr>
          <p:nvPr/>
        </p:nvPicPr>
        <p:blipFill>
          <a:blip r:embed="rId4" cstate="print"/>
          <a:srcRect/>
          <a:stretch>
            <a:fillRect/>
          </a:stretch>
        </p:blipFill>
        <p:spPr bwMode="auto">
          <a:xfrm>
            <a:off x="468313" y="1773238"/>
            <a:ext cx="2087562" cy="1944687"/>
          </a:xfrm>
          <a:prstGeom prst="rect">
            <a:avLst/>
          </a:prstGeom>
          <a:noFill/>
          <a:ln w="9525">
            <a:noFill/>
            <a:miter lim="800000"/>
            <a:headEnd/>
            <a:tailEnd/>
          </a:ln>
        </p:spPr>
      </p:pic>
    </p:spTree>
    <p:extLst>
      <p:ext uri="{BB962C8B-B14F-4D97-AF65-F5344CB8AC3E}">
        <p14:creationId xmlns:p14="http://schemas.microsoft.com/office/powerpoint/2010/main" xmlns="" val="393582563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2 CuadroTexto"/>
          <p:cNvSpPr txBox="1">
            <a:spLocks noChangeArrowheads="1"/>
          </p:cNvSpPr>
          <p:nvPr/>
        </p:nvSpPr>
        <p:spPr bwMode="auto">
          <a:xfrm>
            <a:off x="982663" y="2265363"/>
            <a:ext cx="7429500"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just" eaLnBrk="1" hangingPunct="1">
              <a:spcBef>
                <a:spcPct val="0"/>
              </a:spcBef>
              <a:buClrTx/>
              <a:buSzTx/>
              <a:buFontTx/>
              <a:buNone/>
            </a:pPr>
            <a:r>
              <a:rPr lang="es-ES_tradnl" altLang="es-CR" sz="2400" dirty="0">
                <a:latin typeface="Arial" pitchFamily="34" charset="0"/>
              </a:rPr>
              <a:t>Es un documento que pronostica las compras anuales de nuestro unidad programática, el momento en que se comprarán y su valor estimado, además e</a:t>
            </a:r>
            <a:r>
              <a:rPr lang="es-CR" altLang="es-CR" sz="2400" dirty="0">
                <a:latin typeface="Arial" pitchFamily="34" charset="0"/>
              </a:rPr>
              <a:t>l programa anual de adquisiciones se debe ajustar a los márgenes de razonabilidad proporcionalidad, oportunidad, conveniencia, economías de escala y procesal, dentro del marco de una adecuada planificación de sus compras valorando sus necesidades en un determinado momento histórico, las cuales podrían ser comunes entre distintos departamentos y unidades de la </a:t>
            </a:r>
            <a:r>
              <a:rPr lang="es-CR" altLang="es-CR" sz="2400" dirty="0" smtClean="0">
                <a:latin typeface="Arial" pitchFamily="34" charset="0"/>
              </a:rPr>
              <a:t>institución,</a:t>
            </a:r>
            <a:endParaRPr lang="es-MX" altLang="es-CR" sz="2400" dirty="0">
              <a:latin typeface="Arial" pitchFamily="34" charset="0"/>
            </a:endParaRPr>
          </a:p>
        </p:txBody>
      </p:sp>
      <p:sp>
        <p:nvSpPr>
          <p:cNvPr id="7" name="6 Rectángulo redondeado"/>
          <p:cNvSpPr/>
          <p:nvPr/>
        </p:nvSpPr>
        <p:spPr>
          <a:xfrm>
            <a:off x="1000125" y="404665"/>
            <a:ext cx="7358063" cy="1224136"/>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es-ES_tradnl" sz="2000" b="1" dirty="0">
                <a:solidFill>
                  <a:schemeClr val="tx1"/>
                </a:solidFill>
                <a:latin typeface="Arial" pitchFamily="34" charset="0"/>
                <a:cs typeface="Arial" pitchFamily="34" charset="0"/>
              </a:rPr>
              <a:t>¿QUÉ ES UN PLAN ANUAL DE COMPRAS?</a:t>
            </a:r>
            <a:endParaRPr lang="es-MX" sz="20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xmlns="" val="27761684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redondeado"/>
          <p:cNvSpPr/>
          <p:nvPr/>
        </p:nvSpPr>
        <p:spPr>
          <a:xfrm>
            <a:off x="946150" y="620713"/>
            <a:ext cx="7215188" cy="5000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es-ES_tradnl" sz="2400" b="1" dirty="0">
                <a:solidFill>
                  <a:schemeClr val="tx1"/>
                </a:solidFill>
                <a:latin typeface="Arial" pitchFamily="34" charset="0"/>
                <a:cs typeface="Arial" pitchFamily="34" charset="0"/>
              </a:rPr>
              <a:t>¿QUÉ CONTIENE UN PLAN DE COMPRAS</a:t>
            </a:r>
            <a:r>
              <a:rPr lang="es-ES_tradnl" sz="2000" b="1" dirty="0">
                <a:solidFill>
                  <a:schemeClr val="tx1"/>
                </a:solidFill>
                <a:latin typeface="Arial" pitchFamily="34" charset="0"/>
                <a:cs typeface="Arial" pitchFamily="34" charset="0"/>
              </a:rPr>
              <a:t>?</a:t>
            </a:r>
            <a:endParaRPr lang="es-MX" sz="2000" b="1" dirty="0">
              <a:solidFill>
                <a:schemeClr val="tx1"/>
              </a:solidFill>
              <a:latin typeface="Arial" pitchFamily="34" charset="0"/>
              <a:cs typeface="Arial" pitchFamily="34" charset="0"/>
            </a:endParaRPr>
          </a:p>
        </p:txBody>
      </p:sp>
      <p:graphicFrame>
        <p:nvGraphicFramePr>
          <p:cNvPr id="6" name="5 Tabla"/>
          <p:cNvGraphicFramePr>
            <a:graphicFrameLocks noGrp="1"/>
          </p:cNvGraphicFramePr>
          <p:nvPr>
            <p:extLst>
              <p:ext uri="{D42A27DB-BD31-4B8C-83A1-F6EECF244321}">
                <p14:modId xmlns:p14="http://schemas.microsoft.com/office/powerpoint/2010/main" xmlns="" val="2230472684"/>
              </p:ext>
            </p:extLst>
          </p:nvPr>
        </p:nvGraphicFramePr>
        <p:xfrm>
          <a:off x="539750" y="2960688"/>
          <a:ext cx="8229599" cy="2378076"/>
        </p:xfrm>
        <a:graphic>
          <a:graphicData uri="http://schemas.openxmlformats.org/drawingml/2006/table">
            <a:tbl>
              <a:tblPr/>
              <a:tblGrid>
                <a:gridCol w="1400028"/>
                <a:gridCol w="1405008"/>
                <a:gridCol w="1314121"/>
                <a:gridCol w="1490292"/>
                <a:gridCol w="1231311"/>
                <a:gridCol w="1388839"/>
              </a:tblGrid>
              <a:tr h="1097573">
                <a:tc>
                  <a:txBody>
                    <a:bodyPr/>
                    <a:lstStyle/>
                    <a:p>
                      <a:pPr algn="ctr">
                        <a:spcAft>
                          <a:spcPts val="0"/>
                        </a:spcAft>
                      </a:pPr>
                      <a:r>
                        <a:rPr lang="es-CR" sz="1800" dirty="0">
                          <a:solidFill>
                            <a:schemeClr val="tx1"/>
                          </a:solidFill>
                          <a:effectLst/>
                          <a:latin typeface="Arial Narrow"/>
                          <a:ea typeface="Times New Roman"/>
                        </a:rPr>
                        <a:t>Descripción del bien, servicio u obra</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es-CR" sz="1800" dirty="0">
                          <a:solidFill>
                            <a:schemeClr val="tx1"/>
                          </a:solidFill>
                          <a:effectLst/>
                          <a:latin typeface="Arial Narrow"/>
                          <a:ea typeface="Times New Roman"/>
                        </a:rPr>
                        <a:t>Proyecto o programa responsable</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es-CR" sz="1800" dirty="0">
                          <a:solidFill>
                            <a:schemeClr val="tx1"/>
                          </a:solidFill>
                          <a:effectLst/>
                          <a:latin typeface="Arial Narrow"/>
                          <a:ea typeface="Times New Roman"/>
                        </a:rPr>
                        <a:t>Monto estimado de la compra</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es-CR" sz="1800" dirty="0">
                          <a:solidFill>
                            <a:schemeClr val="tx1"/>
                          </a:solidFill>
                          <a:effectLst/>
                          <a:latin typeface="Arial Narrow"/>
                          <a:ea typeface="Times New Roman"/>
                        </a:rPr>
                        <a:t>Procedimiento a tramitar</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es-CR" sz="1800" dirty="0">
                          <a:solidFill>
                            <a:schemeClr val="tx1"/>
                          </a:solidFill>
                          <a:effectLst/>
                          <a:latin typeface="Arial Narrow"/>
                          <a:ea typeface="Times New Roman"/>
                        </a:rPr>
                        <a:t>Periodo estimado para iniciar concurso</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es-CR" sz="1800" dirty="0">
                          <a:solidFill>
                            <a:schemeClr val="tx1"/>
                          </a:solidFill>
                          <a:effectLst/>
                          <a:latin typeface="Arial Narrow"/>
                          <a:ea typeface="Times New Roman"/>
                        </a:rPr>
                        <a:t>Fuente de</a:t>
                      </a:r>
                      <a:endParaRPr lang="es-CR" sz="1800" dirty="0">
                        <a:solidFill>
                          <a:schemeClr val="tx1"/>
                        </a:solidFill>
                        <a:effectLst/>
                        <a:latin typeface="Times New Roman"/>
                        <a:ea typeface="Times New Roman"/>
                      </a:endParaRPr>
                    </a:p>
                    <a:p>
                      <a:pPr algn="ctr">
                        <a:spcAft>
                          <a:spcPts val="0"/>
                        </a:spcAft>
                      </a:pPr>
                      <a:r>
                        <a:rPr lang="es-CR" sz="1800" dirty="0">
                          <a:solidFill>
                            <a:schemeClr val="tx1"/>
                          </a:solidFill>
                          <a:effectLst/>
                          <a:latin typeface="Arial Narrow"/>
                          <a:ea typeface="Times New Roman"/>
                        </a:rPr>
                        <a:t>financiamiento</a:t>
                      </a:r>
                      <a:endParaRPr lang="es-CR" sz="18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929">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a:solidFill>
                            <a:schemeClr val="tx1"/>
                          </a:solidFill>
                          <a:effectLst/>
                          <a:latin typeface="Arial Narrow"/>
                          <a:ea typeface="Times New Roman"/>
                        </a:rPr>
                        <a:t> </a:t>
                      </a:r>
                      <a:endParaRPr lang="es-CR" sz="120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CR" sz="1200" dirty="0">
                          <a:solidFill>
                            <a:schemeClr val="tx1"/>
                          </a:solidFill>
                          <a:effectLst/>
                          <a:latin typeface="Arial Narrow"/>
                          <a:ea typeface="Times New Roman"/>
                        </a:rPr>
                        <a:t> </a:t>
                      </a:r>
                      <a:endParaRPr lang="es-CR" sz="1200" dirty="0">
                        <a:solidFill>
                          <a:schemeClr val="tx1"/>
                        </a:solidFill>
                        <a:effectLst/>
                        <a:latin typeface="Times New Roman"/>
                        <a:ea typeface="Times New Roman"/>
                      </a:endParaRPr>
                    </a:p>
                  </a:txBody>
                  <a:tcPr marL="67231" marR="672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596" name="Rectangle 4"/>
          <p:cNvSpPr>
            <a:spLocks noChangeArrowheads="1"/>
          </p:cNvSpPr>
          <p:nvPr/>
        </p:nvSpPr>
        <p:spPr bwMode="auto">
          <a:xfrm>
            <a:off x="1811733" y="1449479"/>
            <a:ext cx="5426870" cy="12618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defRPr>
            </a:lvl3pPr>
            <a:lvl4pPr marL="1600200" indent="-228600" eaLnBrk="0" hangingPunct="0">
              <a:spcBef>
                <a:spcPts val="400"/>
              </a:spcBef>
              <a:buClr>
                <a:srgbClr val="8BA2B4"/>
              </a:buClr>
              <a:buSzPct val="70000"/>
              <a:buFont typeface="Wingdings" pitchFamily="2" charset="2"/>
              <a:buChar char=""/>
              <a:defRPr>
                <a:solidFill>
                  <a:schemeClr val="tx1"/>
                </a:solidFill>
                <a:latin typeface="Gill Sans MT" pitchFamily="34" charset="0"/>
              </a:defRPr>
            </a:lvl4pPr>
            <a:lvl5pPr marL="2057400" indent="-228600" eaLnBrk="0" hangingPunct="0">
              <a:spcBef>
                <a:spcPts val="300"/>
              </a:spcBef>
              <a:buClr>
                <a:schemeClr val="accent2"/>
              </a:buClr>
              <a:buSzPct val="70000"/>
              <a:buFont typeface="Wingdings" pitchFamily="2" charset="2"/>
              <a:buChar char=""/>
              <a:defRPr sz="1600">
                <a:solidFill>
                  <a:schemeClr val="tx1"/>
                </a:solidFill>
                <a:latin typeface="Gill Sans MT" pitchFamily="34" charset="0"/>
              </a:defRPr>
            </a:lvl5pPr>
            <a:lvl6pPr marL="25146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6pPr>
            <a:lvl7pPr marL="29718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7pPr>
            <a:lvl8pPr marL="34290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8pPr>
            <a:lvl9pPr marL="3886200" indent="-228600" eaLnBrk="0" fontAlgn="base" hangingPunct="0">
              <a:spcBef>
                <a:spcPts val="300"/>
              </a:spcBef>
              <a:spcAft>
                <a:spcPct val="0"/>
              </a:spcAft>
              <a:buClr>
                <a:schemeClr val="accent2"/>
              </a:buClr>
              <a:buSzPct val="70000"/>
              <a:buFont typeface="Wingdings" pitchFamily="2" charset="2"/>
              <a:buChar char=""/>
              <a:defRPr sz="1600">
                <a:solidFill>
                  <a:schemeClr val="tx1"/>
                </a:solidFill>
                <a:latin typeface="Gill Sans MT" pitchFamily="34" charset="0"/>
              </a:defRPr>
            </a:lvl9pPr>
          </a:lstStyle>
          <a:p>
            <a:pPr algn="ctr">
              <a:spcBef>
                <a:spcPct val="0"/>
              </a:spcBef>
              <a:buClrTx/>
              <a:buSzTx/>
              <a:buFontTx/>
              <a:buNone/>
            </a:pPr>
            <a:r>
              <a:rPr lang="es-CR" altLang="es-CR" sz="1600" dirty="0">
                <a:latin typeface="Arial Black" pitchFamily="34" charset="0"/>
                <a:cs typeface="Times New Roman" pitchFamily="18" charset="0"/>
              </a:rPr>
              <a:t>PROGRAMA DE ADQUISICIONES PROYECTADO</a:t>
            </a:r>
          </a:p>
          <a:p>
            <a:pPr algn="ctr">
              <a:spcBef>
                <a:spcPct val="0"/>
              </a:spcBef>
              <a:buClrTx/>
              <a:buSzTx/>
              <a:buFontTx/>
              <a:buNone/>
            </a:pPr>
            <a:endParaRPr lang="es-CR" altLang="es-CR" sz="1000" dirty="0">
              <a:latin typeface="Arial Black" pitchFamily="34" charset="0"/>
            </a:endParaRPr>
          </a:p>
          <a:p>
            <a:pPr algn="ctr">
              <a:spcBef>
                <a:spcPct val="0"/>
              </a:spcBef>
              <a:buClrTx/>
              <a:buSzTx/>
              <a:buFontTx/>
              <a:buNone/>
            </a:pPr>
            <a:r>
              <a:rPr lang="es-CR" altLang="es-CR" sz="1600" dirty="0">
                <a:latin typeface="Arial Black" pitchFamily="34" charset="0"/>
                <a:cs typeface="Times New Roman" pitchFamily="18" charset="0"/>
              </a:rPr>
              <a:t>(Artículos 6 LCA y 7 RLCA)</a:t>
            </a:r>
            <a:endParaRPr lang="es-CR" altLang="es-CR" sz="1000" dirty="0">
              <a:latin typeface="Arial Black" pitchFamily="34" charset="0"/>
            </a:endParaRPr>
          </a:p>
          <a:p>
            <a:pPr algn="ctr">
              <a:spcBef>
                <a:spcPct val="0"/>
              </a:spcBef>
              <a:buClrTx/>
              <a:buSzTx/>
              <a:buFontTx/>
              <a:buNone/>
            </a:pPr>
            <a:r>
              <a:rPr lang="es-CR" altLang="es-CR" sz="1600" dirty="0">
                <a:latin typeface="Arial Black" pitchFamily="34" charset="0"/>
                <a:cs typeface="Times New Roman" pitchFamily="18" charset="0"/>
              </a:rPr>
              <a:t>[Unidad ] </a:t>
            </a:r>
            <a:endParaRPr lang="es-CR" altLang="es-CR" sz="1000" dirty="0">
              <a:latin typeface="Arial Black" pitchFamily="34" charset="0"/>
            </a:endParaRPr>
          </a:p>
          <a:p>
            <a:pPr algn="ctr">
              <a:spcBef>
                <a:spcPct val="0"/>
              </a:spcBef>
              <a:buClrTx/>
              <a:buSzTx/>
              <a:buFontTx/>
              <a:buNone/>
            </a:pPr>
            <a:endParaRPr lang="es-CR" altLang="es-CR" sz="1800" dirty="0">
              <a:latin typeface="Arial Black" pitchFamily="34" charset="0"/>
            </a:endParaRPr>
          </a:p>
        </p:txBody>
      </p:sp>
    </p:spTree>
    <p:extLst>
      <p:ext uri="{BB962C8B-B14F-4D97-AF65-F5344CB8AC3E}">
        <p14:creationId xmlns:p14="http://schemas.microsoft.com/office/powerpoint/2010/main" xmlns="" val="25313377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p:cNvSpPr>
          <p:nvPr>
            <p:ph type="ctrTitle" idx="4294967295"/>
          </p:nvPr>
        </p:nvSpPr>
        <p:spPr>
          <a:xfrm>
            <a:off x="1447800" y="228600"/>
            <a:ext cx="6324600" cy="1143000"/>
          </a:xfrm>
        </p:spPr>
        <p:txBody>
          <a:bodyPr anchor="b">
            <a:normAutofit fontScale="90000"/>
          </a:bodyPr>
          <a:lstStyle/>
          <a:p>
            <a:pPr algn="ctr" eaLnBrk="1" hangingPunct="1">
              <a:defRPr/>
            </a:pPr>
            <a:r>
              <a:rPr lang="es-ES_tradnl">
                <a:solidFill>
                  <a:srgbClr val="FFFF00"/>
                </a:solidFill>
                <a:latin typeface="Arial" charset="0"/>
                <a:cs typeface="Arial" charset="0"/>
              </a:rPr>
              <a:t>FASE PREPARATORIA</a:t>
            </a:r>
            <a:r>
              <a:rPr lang="es-ES_tradnl" sz="4200">
                <a:solidFill>
                  <a:schemeClr val="tx1"/>
                </a:solidFill>
              </a:rPr>
              <a:t/>
            </a:r>
            <a:br>
              <a:rPr lang="es-ES_tradnl" sz="4200">
                <a:solidFill>
                  <a:schemeClr val="tx1"/>
                </a:solidFill>
              </a:rPr>
            </a:br>
            <a:endParaRPr lang="es-ES_tradnl" sz="4200">
              <a:solidFill>
                <a:schemeClr val="tx1"/>
              </a:solidFill>
            </a:endParaRPr>
          </a:p>
        </p:txBody>
      </p:sp>
      <p:sp>
        <p:nvSpPr>
          <p:cNvPr id="31746" name="Rectangle 3"/>
          <p:cNvSpPr>
            <a:spLocks noGrp="1"/>
          </p:cNvSpPr>
          <p:nvPr>
            <p:ph type="subTitle" idx="4294967295"/>
          </p:nvPr>
        </p:nvSpPr>
        <p:spPr>
          <a:xfrm>
            <a:off x="539552" y="1268760"/>
            <a:ext cx="7924800" cy="4162425"/>
          </a:xfrm>
          <a:solidFill>
            <a:schemeClr val="bg1"/>
          </a:solidFill>
        </p:spPr>
        <p:txBody>
          <a:bodyPr anchor="ctr"/>
          <a:lstStyle/>
          <a:p>
            <a:pPr marL="82550" indent="0" eaLnBrk="1" hangingPunct="1">
              <a:lnSpc>
                <a:spcPct val="80000"/>
              </a:lnSpc>
              <a:buFont typeface="Wingdings" pitchFamily="2" charset="2"/>
              <a:buNone/>
              <a:defRPr/>
            </a:pPr>
            <a:endParaRPr lang="es-ES_tradnl" sz="3600" dirty="0"/>
          </a:p>
          <a:p>
            <a:pPr marL="82550" indent="0" algn="just" eaLnBrk="1" hangingPunct="1">
              <a:lnSpc>
                <a:spcPct val="80000"/>
              </a:lnSpc>
              <a:buFont typeface="Wingdings" pitchFamily="2" charset="2"/>
              <a:buNone/>
              <a:defRPr/>
            </a:pPr>
            <a:r>
              <a:rPr lang="es-ES_tradnl" sz="3600" dirty="0">
                <a:latin typeface="Arial Narrow" pitchFamily="34" charset="0"/>
              </a:rPr>
              <a:t>“... Es puramente interna de la Administración sin intervención ni participación de los administrados, oferentes, licitadores o terceros interesados. Incluye los análisis jurídicos, contables, financieros, económicos, políticos y de factibilidad física de la obra o servicio objeto de la futura contratación, la imputación previa de conformidad al crédito presupuestario y la elaboración del pliego de condiciones.”  </a:t>
            </a:r>
          </a:p>
          <a:p>
            <a:pPr marL="82550" indent="0" algn="just" eaLnBrk="1" hangingPunct="1">
              <a:lnSpc>
                <a:spcPct val="80000"/>
              </a:lnSpc>
              <a:buFont typeface="Wingdings" pitchFamily="2" charset="2"/>
              <a:buNone/>
              <a:defRPr/>
            </a:pPr>
            <a:r>
              <a:rPr lang="es-ES_tradnl" sz="3600" dirty="0">
                <a:latin typeface="Arial Narrow" pitchFamily="34" charset="0"/>
              </a:rPr>
              <a:t>				</a:t>
            </a:r>
            <a:r>
              <a:rPr lang="es-ES_tradnl" sz="3600" dirty="0">
                <a:solidFill>
                  <a:srgbClr val="FFFFFF"/>
                </a:solidFill>
                <a:latin typeface="Arial Narrow" pitchFamily="34" charset="0"/>
              </a:rPr>
              <a:t>	Roberto </a:t>
            </a:r>
            <a:r>
              <a:rPr lang="es-ES_tradnl" sz="3600" dirty="0" err="1">
                <a:solidFill>
                  <a:srgbClr val="FFFFFF"/>
                </a:solidFill>
                <a:latin typeface="Arial Narrow" pitchFamily="34" charset="0"/>
              </a:rPr>
              <a:t>Dromi</a:t>
            </a:r>
            <a:endParaRPr lang="es-ES_tradnl" sz="3600" dirty="0">
              <a:solidFill>
                <a:srgbClr val="FFFFFF"/>
              </a:solidFill>
              <a:latin typeface="Arial Narrow" pitchFamily="34" charset="0"/>
            </a:endParaRPr>
          </a:p>
        </p:txBody>
      </p:sp>
    </p:spTree>
    <p:extLst>
      <p:ext uri="{BB962C8B-B14F-4D97-AF65-F5344CB8AC3E}">
        <p14:creationId xmlns:p14="http://schemas.microsoft.com/office/powerpoint/2010/main" xmlns="" val="15056956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a:xfrm>
            <a:off x="612775" y="228600"/>
            <a:ext cx="8153400" cy="990600"/>
          </a:xfrm>
        </p:spPr>
        <p:txBody>
          <a:bodyPr/>
          <a:lstStyle/>
          <a:p>
            <a:pPr eaLnBrk="1" hangingPunct="1">
              <a:defRPr/>
            </a:pPr>
            <a:r>
              <a:rPr lang="es-ES" sz="6600" dirty="0">
                <a:solidFill>
                  <a:srgbClr val="FFFF00"/>
                </a:solidFill>
                <a:latin typeface="Arial" charset="0"/>
                <a:cs typeface="Arial" charset="0"/>
              </a:rPr>
              <a:t>Fase Previa</a:t>
            </a:r>
          </a:p>
        </p:txBody>
      </p:sp>
      <p:sp>
        <p:nvSpPr>
          <p:cNvPr id="32770" name="Rectangle 3"/>
          <p:cNvSpPr>
            <a:spLocks noGrp="1"/>
          </p:cNvSpPr>
          <p:nvPr>
            <p:ph idx="4294967295"/>
          </p:nvPr>
        </p:nvSpPr>
        <p:spPr>
          <a:xfrm>
            <a:off x="323528" y="1628800"/>
            <a:ext cx="8475985" cy="5072062"/>
          </a:xfrm>
        </p:spPr>
        <p:txBody>
          <a:bodyPr/>
          <a:lstStyle/>
          <a:p>
            <a:pPr algn="ctr" eaLnBrk="1" hangingPunct="1">
              <a:lnSpc>
                <a:spcPct val="90000"/>
              </a:lnSpc>
              <a:defRPr/>
            </a:pPr>
            <a:r>
              <a:rPr lang="es-CR" sz="4000" dirty="0" smtClean="0">
                <a:latin typeface="Arial" charset="0"/>
                <a:cs typeface="Arial" charset="0"/>
              </a:rPr>
              <a:t>Clara determinación de las necesidades</a:t>
            </a:r>
          </a:p>
          <a:p>
            <a:pPr algn="ctr" eaLnBrk="1" hangingPunct="1">
              <a:lnSpc>
                <a:spcPct val="90000"/>
              </a:lnSpc>
              <a:defRPr/>
            </a:pPr>
            <a:r>
              <a:rPr lang="es-CR" sz="4000" dirty="0" smtClean="0">
                <a:latin typeface="Arial" charset="0"/>
                <a:cs typeface="Arial" charset="0"/>
              </a:rPr>
              <a:t>Conozco que ofrece el mercado</a:t>
            </a:r>
            <a:endParaRPr lang="es-CR" sz="4000" dirty="0">
              <a:latin typeface="Arial" charset="0"/>
              <a:cs typeface="Arial" charset="0"/>
            </a:endParaRPr>
          </a:p>
          <a:p>
            <a:pPr algn="ctr" eaLnBrk="1" hangingPunct="1">
              <a:lnSpc>
                <a:spcPct val="90000"/>
              </a:lnSpc>
              <a:defRPr/>
            </a:pPr>
            <a:r>
              <a:rPr lang="es-CR" sz="4000" dirty="0" smtClean="0">
                <a:latin typeface="Arial" charset="0"/>
                <a:cs typeface="Arial" charset="0"/>
              </a:rPr>
              <a:t>Busco </a:t>
            </a:r>
            <a:r>
              <a:rPr lang="es-CR" sz="4000" dirty="0">
                <a:latin typeface="Arial" charset="0"/>
                <a:cs typeface="Arial" charset="0"/>
              </a:rPr>
              <a:t>los fondos </a:t>
            </a:r>
            <a:endParaRPr lang="es-CR" sz="4000" dirty="0" smtClean="0">
              <a:latin typeface="Arial" charset="0"/>
              <a:cs typeface="Arial" charset="0"/>
            </a:endParaRPr>
          </a:p>
          <a:p>
            <a:pPr algn="ctr" eaLnBrk="1" hangingPunct="1">
              <a:lnSpc>
                <a:spcPct val="90000"/>
              </a:lnSpc>
              <a:defRPr/>
            </a:pPr>
            <a:r>
              <a:rPr lang="es-CR" sz="4000" dirty="0" smtClean="0">
                <a:latin typeface="Arial" charset="0"/>
                <a:cs typeface="Arial" charset="0"/>
              </a:rPr>
              <a:t>Esta contemplado en el PAC? O hago la modificación. </a:t>
            </a:r>
            <a:endParaRPr lang="es-ES" sz="2800" dirty="0"/>
          </a:p>
          <a:p>
            <a:pPr eaLnBrk="1" hangingPunct="1">
              <a:lnSpc>
                <a:spcPct val="90000"/>
              </a:lnSpc>
              <a:defRPr/>
            </a:pPr>
            <a:endParaRPr lang="es-ES" dirty="0"/>
          </a:p>
        </p:txBody>
      </p:sp>
    </p:spTree>
    <p:extLst>
      <p:ext uri="{BB962C8B-B14F-4D97-AF65-F5344CB8AC3E}">
        <p14:creationId xmlns:p14="http://schemas.microsoft.com/office/powerpoint/2010/main" xmlns="" val="26456047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3" name="Rectangle 2"/>
          <p:cNvSpPr>
            <a:spLocks noGrp="1"/>
          </p:cNvSpPr>
          <p:nvPr>
            <p:ph type="title" idx="4294967295"/>
          </p:nvPr>
        </p:nvSpPr>
        <p:spPr>
          <a:xfrm>
            <a:off x="1143000" y="0"/>
            <a:ext cx="7499350" cy="1143000"/>
          </a:xfrm>
        </p:spPr>
        <p:txBody>
          <a:bodyPr/>
          <a:lstStyle/>
          <a:p>
            <a:pPr eaLnBrk="1" hangingPunct="1">
              <a:defRPr/>
            </a:pPr>
            <a:r>
              <a:rPr lang="en-US" sz="6600">
                <a:solidFill>
                  <a:srgbClr val="FFFF00"/>
                </a:solidFill>
                <a:latin typeface="Arial" charset="0"/>
                <a:cs typeface="Arial" charset="0"/>
              </a:rPr>
              <a:t>Identificación</a:t>
            </a:r>
            <a:r>
              <a:rPr lang="es-ES" sz="6600">
                <a:solidFill>
                  <a:srgbClr val="FFFF00"/>
                </a:solidFill>
                <a:latin typeface="Arial" charset="0"/>
                <a:cs typeface="Arial" charset="0"/>
              </a:rPr>
              <a:t> </a:t>
            </a:r>
          </a:p>
        </p:txBody>
      </p:sp>
      <p:sp>
        <p:nvSpPr>
          <p:cNvPr id="33794" name="Rectangle 3"/>
          <p:cNvSpPr>
            <a:spLocks noGrp="1"/>
          </p:cNvSpPr>
          <p:nvPr>
            <p:ph idx="4294967295"/>
          </p:nvPr>
        </p:nvSpPr>
        <p:spPr>
          <a:xfrm>
            <a:off x="428625" y="1071563"/>
            <a:ext cx="8043863" cy="3305175"/>
          </a:xfrm>
        </p:spPr>
        <p:txBody>
          <a:bodyPr/>
          <a:lstStyle/>
          <a:p>
            <a:pPr algn="just" eaLnBrk="1" hangingPunct="1">
              <a:lnSpc>
                <a:spcPct val="90000"/>
              </a:lnSpc>
              <a:defRPr/>
            </a:pPr>
            <a:endParaRPr lang="es-ES" sz="3600" dirty="0">
              <a:latin typeface="Arial Narrow" pitchFamily="34" charset="0"/>
            </a:endParaRPr>
          </a:p>
          <a:p>
            <a:pPr algn="just" eaLnBrk="1" hangingPunct="1">
              <a:lnSpc>
                <a:spcPct val="90000"/>
              </a:lnSpc>
              <a:defRPr/>
            </a:pPr>
            <a:r>
              <a:rPr lang="es-ES" dirty="0">
                <a:latin typeface="Arial" charset="0"/>
                <a:cs typeface="Arial" charset="0"/>
              </a:rPr>
              <a:t>El reconocimiento de la necesidad. “la compra  no es un invento de un funcionario.</a:t>
            </a:r>
          </a:p>
          <a:p>
            <a:pPr algn="just" eaLnBrk="1" hangingPunct="1">
              <a:lnSpc>
                <a:spcPct val="90000"/>
              </a:lnSpc>
              <a:buFont typeface="Wingdings" pitchFamily="2" charset="2"/>
              <a:buNone/>
              <a:defRPr/>
            </a:pPr>
            <a:r>
              <a:rPr lang="es-ES" dirty="0">
                <a:latin typeface="Arial" charset="0"/>
                <a:cs typeface="Arial" charset="0"/>
              </a:rPr>
              <a:t>   La parte  técnica- revisará cuáles son las mejores propiedades para atender la necesidad y perfilar la definición del objeto </a:t>
            </a:r>
            <a:r>
              <a:rPr lang="es-ES" dirty="0" err="1">
                <a:latin typeface="Arial" charset="0"/>
                <a:cs typeface="Arial" charset="0"/>
              </a:rPr>
              <a:t>cartelario</a:t>
            </a:r>
            <a:r>
              <a:rPr lang="es-ES" dirty="0">
                <a:latin typeface="Arial Narrow" pitchFamily="34" charset="0"/>
              </a:rPr>
              <a:t>.</a:t>
            </a:r>
            <a:r>
              <a:rPr lang="es-ES" sz="3600" dirty="0">
                <a:latin typeface="Arial Narrow" pitchFamily="34" charset="0"/>
              </a:rPr>
              <a:t> </a:t>
            </a:r>
          </a:p>
        </p:txBody>
      </p:sp>
      <p:pic>
        <p:nvPicPr>
          <p:cNvPr id="50179" name="Imagen 19" descr="http://campus.cgr.go.cr/capacitacion/SICCAvirtual/Modulo1/1ElaboracionCartel/1.5.1.Identificacion.gif"/>
          <p:cNvPicPr>
            <a:picLocks noChangeAspect="1" noChangeArrowheads="1"/>
          </p:cNvPicPr>
          <p:nvPr/>
        </p:nvPicPr>
        <p:blipFill>
          <a:blip r:embed="rId2" cstate="print"/>
          <a:srcRect/>
          <a:stretch>
            <a:fillRect/>
          </a:stretch>
        </p:blipFill>
        <p:spPr bwMode="auto">
          <a:xfrm>
            <a:off x="4140200" y="4643446"/>
            <a:ext cx="5003800" cy="2214554"/>
          </a:xfrm>
          <a:prstGeom prst="rect">
            <a:avLst/>
          </a:prstGeom>
          <a:noFill/>
          <a:ln w="9525">
            <a:noFill/>
            <a:miter lim="800000"/>
            <a:headEnd/>
            <a:tailEnd/>
          </a:ln>
        </p:spPr>
      </p:pic>
    </p:spTree>
    <p:extLst>
      <p:ext uri="{BB962C8B-B14F-4D97-AF65-F5344CB8AC3E}">
        <p14:creationId xmlns:p14="http://schemas.microsoft.com/office/powerpoint/2010/main" xmlns="" val="335351462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algn="ctr">
              <a:defRPr/>
            </a:pPr>
            <a:r>
              <a:rPr lang="es-CR" altLang="es-CR" sz="3900" smtClean="0">
                <a:effectLst/>
              </a:rPr>
              <a:t>¿ Qué es la contratación administrativa?</a:t>
            </a:r>
            <a:endParaRPr lang="es-ES" altLang="es-CR" sz="3900" smtClean="0">
              <a:effectLst/>
            </a:endParaRPr>
          </a:p>
        </p:txBody>
      </p:sp>
      <p:pic>
        <p:nvPicPr>
          <p:cNvPr id="7171" name="Picture 4" descr="j0432728"/>
          <p:cNvPicPr>
            <a:picLocks noGrp="1" noChangeAspect="1" noChangeArrowheads="1"/>
          </p:cNvPicPr>
          <p:nvPr>
            <p:ph type="body"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827584" y="1700808"/>
            <a:ext cx="7634287" cy="4267200"/>
          </a:xfrm>
        </p:spPr>
      </p:pic>
    </p:spTree>
    <p:extLst>
      <p:ext uri="{BB962C8B-B14F-4D97-AF65-F5344CB8AC3E}">
        <p14:creationId xmlns:p14="http://schemas.microsoft.com/office/powerpoint/2010/main" xmlns="" val="168245598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subTitle" idx="1"/>
          </p:nvPr>
        </p:nvSpPr>
        <p:spPr>
          <a:xfrm>
            <a:off x="12204" y="1988840"/>
            <a:ext cx="8520236" cy="4445000"/>
          </a:xfrm>
        </p:spPr>
        <p:txBody>
          <a:bodyPr>
            <a:normAutofit/>
          </a:bodyPr>
          <a:lstStyle/>
          <a:p>
            <a:pPr algn="ctr" fontAlgn="auto">
              <a:spcAft>
                <a:spcPts val="0"/>
              </a:spcAft>
              <a:buFont typeface="Wingdings 2"/>
              <a:buNone/>
              <a:defRPr/>
            </a:pPr>
            <a:r>
              <a:rPr lang="es-CR" sz="3200" b="1" dirty="0" smtClean="0">
                <a:solidFill>
                  <a:srgbClr val="FF7C80"/>
                </a:solidFill>
                <a:effectLst>
                  <a:outerShdw blurRad="38100" dist="38100" dir="2700000" algn="tl">
                    <a:srgbClr val="000000"/>
                  </a:outerShdw>
                </a:effectLst>
              </a:rPr>
              <a:t>JUSTIFICACIÓN.</a:t>
            </a:r>
          </a:p>
          <a:p>
            <a:pPr lvl="1" fontAlgn="auto">
              <a:spcAft>
                <a:spcPts val="0"/>
              </a:spcAft>
              <a:buFontTx/>
              <a:buNone/>
              <a:defRPr/>
            </a:pPr>
            <a:endParaRPr lang="es-CR" sz="3200" b="1" dirty="0" smtClean="0">
              <a:solidFill>
                <a:srgbClr val="FF7C80"/>
              </a:solidFill>
              <a:effectLst>
                <a:outerShdw blurRad="38100" dist="38100" dir="2700000" algn="tl">
                  <a:srgbClr val="000000"/>
                </a:outerShdw>
              </a:effectLst>
            </a:endParaRPr>
          </a:p>
          <a:p>
            <a:pPr lvl="1" algn="just" fontAlgn="auto">
              <a:spcAft>
                <a:spcPts val="0"/>
              </a:spcAft>
              <a:buFont typeface="Verdana"/>
              <a:buNone/>
              <a:defRPr/>
            </a:pPr>
            <a:r>
              <a:rPr lang="es-CR" sz="3200" b="1" dirty="0" smtClean="0">
                <a:solidFill>
                  <a:srgbClr val="FFFFFF"/>
                </a:solidFill>
              </a:rPr>
              <a:t>Indicación expresa de la necesidad a satisfacer. </a:t>
            </a:r>
            <a:endParaRPr lang="es-ES" sz="1800" dirty="0" smtClean="0">
              <a:solidFill>
                <a:srgbClr val="FFFFFF"/>
              </a:solidFill>
            </a:endParaRPr>
          </a:p>
        </p:txBody>
      </p:sp>
      <p:sp>
        <p:nvSpPr>
          <p:cNvPr id="21506" name="Rectangle 2"/>
          <p:cNvSpPr>
            <a:spLocks noGrp="1" noChangeArrowheads="1"/>
          </p:cNvSpPr>
          <p:nvPr>
            <p:ph type="ctrTitle"/>
          </p:nvPr>
        </p:nvSpPr>
        <p:spPr>
          <a:xfrm>
            <a:off x="179512" y="548680"/>
            <a:ext cx="8675688" cy="601663"/>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0000"/>
          </a:bodyPr>
          <a:lstStyle/>
          <a:p>
            <a:pPr marL="484632" algn="ctr" fontAlgn="auto">
              <a:spcAft>
                <a:spcPts val="0"/>
              </a:spcAft>
              <a:defRPr/>
            </a:pPr>
            <a:r>
              <a:rPr lang="es-CR" altLang="es-CR" dirty="0" smtClean="0">
                <a:solidFill>
                  <a:srgbClr val="FFCC00"/>
                </a:solidFill>
                <a:effectLst/>
              </a:rPr>
              <a:t>REQUISITOS PREVIOS</a:t>
            </a:r>
            <a:endParaRPr lang="es-ES" altLang="es-CR" dirty="0" smtClean="0">
              <a:solidFill>
                <a:srgbClr val="FFCC00"/>
              </a:solidFill>
              <a:effectLst/>
            </a:endParaRPr>
          </a:p>
        </p:txBody>
      </p:sp>
    </p:spTree>
    <p:extLst>
      <p:ext uri="{BB962C8B-B14F-4D97-AF65-F5344CB8AC3E}">
        <p14:creationId xmlns:p14="http://schemas.microsoft.com/office/powerpoint/2010/main" xmlns="" val="152941502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subTitle" idx="1"/>
          </p:nvPr>
        </p:nvSpPr>
        <p:spPr>
          <a:xfrm>
            <a:off x="12204" y="1988840"/>
            <a:ext cx="9144000" cy="4445000"/>
          </a:xfrm>
        </p:spPr>
        <p:txBody>
          <a:bodyPr>
            <a:normAutofit/>
          </a:bodyPr>
          <a:lstStyle/>
          <a:p>
            <a:pPr algn="ctr" fontAlgn="auto">
              <a:spcAft>
                <a:spcPts val="0"/>
              </a:spcAft>
              <a:buFont typeface="Wingdings 2"/>
              <a:buNone/>
              <a:defRPr/>
            </a:pPr>
            <a:r>
              <a:rPr lang="es-CR" sz="3200" b="1" dirty="0" smtClean="0">
                <a:solidFill>
                  <a:srgbClr val="FF7C80"/>
                </a:solidFill>
                <a:effectLst>
                  <a:outerShdw blurRad="38100" dist="38100" dir="2700000" algn="tl">
                    <a:srgbClr val="000000"/>
                  </a:outerShdw>
                </a:effectLst>
              </a:rPr>
              <a:t>Disponibilidad presupuestaria. Reserva Administrativa.</a:t>
            </a:r>
          </a:p>
          <a:p>
            <a:pPr lvl="1" fontAlgn="auto">
              <a:spcAft>
                <a:spcPts val="0"/>
              </a:spcAft>
              <a:buFontTx/>
              <a:buNone/>
              <a:defRPr/>
            </a:pPr>
            <a:endParaRPr lang="es-CR" sz="3200" b="1" dirty="0" smtClean="0">
              <a:solidFill>
                <a:srgbClr val="FF7C80"/>
              </a:solidFill>
              <a:effectLst>
                <a:outerShdw blurRad="38100" dist="38100" dir="2700000" algn="tl">
                  <a:srgbClr val="000000"/>
                </a:outerShdw>
              </a:effectLst>
            </a:endParaRPr>
          </a:p>
          <a:p>
            <a:pPr lvl="1" algn="just" fontAlgn="auto">
              <a:spcAft>
                <a:spcPts val="0"/>
              </a:spcAft>
              <a:buFont typeface="Verdana"/>
              <a:buNone/>
              <a:defRPr/>
            </a:pPr>
            <a:r>
              <a:rPr lang="es-CR" sz="3200" b="1" dirty="0" smtClean="0">
                <a:solidFill>
                  <a:srgbClr val="FFFFFF"/>
                </a:solidFill>
              </a:rPr>
              <a:t>  Autorización para iniciar sin contenido presupuestario procede, si existe seguridad de contar con los recursos al momento de la </a:t>
            </a:r>
            <a:r>
              <a:rPr lang="es-CR" sz="3200" b="1" dirty="0" smtClean="0">
                <a:solidFill>
                  <a:srgbClr val="FF7C80"/>
                </a:solidFill>
                <a:effectLst>
                  <a:outerShdw blurRad="38100" dist="38100" dir="2700000" algn="tl">
                    <a:srgbClr val="000000"/>
                  </a:outerShdw>
                </a:effectLst>
              </a:rPr>
              <a:t>adjudicación</a:t>
            </a:r>
            <a:r>
              <a:rPr lang="es-CR" sz="3200" b="1" dirty="0" smtClean="0">
                <a:solidFill>
                  <a:srgbClr val="FF7C80"/>
                </a:solidFill>
              </a:rPr>
              <a:t>.</a:t>
            </a:r>
            <a:endParaRPr lang="es-ES" sz="1800" dirty="0" smtClean="0">
              <a:solidFill>
                <a:srgbClr val="FFFFFF"/>
              </a:solidFill>
            </a:endParaRPr>
          </a:p>
        </p:txBody>
      </p:sp>
      <p:sp>
        <p:nvSpPr>
          <p:cNvPr id="21506" name="Rectangle 2"/>
          <p:cNvSpPr>
            <a:spLocks noGrp="1" noChangeArrowheads="1"/>
          </p:cNvSpPr>
          <p:nvPr>
            <p:ph type="ctrTitle"/>
          </p:nvPr>
        </p:nvSpPr>
        <p:spPr>
          <a:xfrm>
            <a:off x="179512" y="548680"/>
            <a:ext cx="8675688" cy="601663"/>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0000"/>
          </a:bodyPr>
          <a:lstStyle/>
          <a:p>
            <a:pPr marL="484632" algn="ctr" fontAlgn="auto">
              <a:spcAft>
                <a:spcPts val="0"/>
              </a:spcAft>
              <a:defRPr/>
            </a:pPr>
            <a:r>
              <a:rPr lang="es-CR" altLang="es-CR" dirty="0" smtClean="0">
                <a:solidFill>
                  <a:srgbClr val="FFCC00"/>
                </a:solidFill>
                <a:effectLst/>
              </a:rPr>
              <a:t>REQUISITOS PREVIOS</a:t>
            </a:r>
            <a:endParaRPr lang="es-ES" altLang="es-CR" dirty="0" smtClean="0">
              <a:solidFill>
                <a:srgbClr val="FFCC00"/>
              </a:solidFill>
              <a:effectLst/>
            </a:endParaRPr>
          </a:p>
        </p:txBody>
      </p:sp>
    </p:spTree>
    <p:extLst>
      <p:ext uri="{BB962C8B-B14F-4D97-AF65-F5344CB8AC3E}">
        <p14:creationId xmlns:p14="http://schemas.microsoft.com/office/powerpoint/2010/main" xmlns="" val="420466312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subTitle" idx="1"/>
          </p:nvPr>
        </p:nvSpPr>
        <p:spPr>
          <a:xfrm>
            <a:off x="12204" y="1988840"/>
            <a:ext cx="9144000" cy="4445000"/>
          </a:xfrm>
        </p:spPr>
        <p:txBody>
          <a:bodyPr>
            <a:normAutofit/>
          </a:bodyPr>
          <a:lstStyle/>
          <a:p>
            <a:pPr algn="ctr" fontAlgn="auto">
              <a:spcAft>
                <a:spcPts val="0"/>
              </a:spcAft>
              <a:buFont typeface="Wingdings 2"/>
              <a:buNone/>
              <a:defRPr/>
            </a:pPr>
            <a:r>
              <a:rPr lang="es-CR" sz="3200" b="1" dirty="0" smtClean="0">
                <a:solidFill>
                  <a:srgbClr val="FF7C80"/>
                </a:solidFill>
                <a:effectLst>
                  <a:outerShdw blurRad="38100" dist="38100" dir="2700000" algn="tl">
                    <a:srgbClr val="000000"/>
                  </a:outerShdw>
                </a:effectLst>
              </a:rPr>
              <a:t>Previsión de Verificación </a:t>
            </a:r>
          </a:p>
          <a:p>
            <a:pPr lvl="1" fontAlgn="auto">
              <a:spcAft>
                <a:spcPts val="0"/>
              </a:spcAft>
              <a:buFontTx/>
              <a:buNone/>
              <a:defRPr/>
            </a:pPr>
            <a:endParaRPr lang="es-CR" sz="3200" b="1" dirty="0" smtClean="0">
              <a:solidFill>
                <a:srgbClr val="FF7C80"/>
              </a:solidFill>
              <a:effectLst>
                <a:outerShdw blurRad="38100" dist="38100" dir="2700000" algn="tl">
                  <a:srgbClr val="000000"/>
                </a:outerShdw>
              </a:effectLst>
            </a:endParaRPr>
          </a:p>
          <a:p>
            <a:pPr lvl="1" algn="just" fontAlgn="auto">
              <a:spcAft>
                <a:spcPts val="0"/>
              </a:spcAft>
              <a:buFont typeface="Verdana"/>
              <a:buNone/>
              <a:defRPr/>
            </a:pPr>
            <a:r>
              <a:rPr lang="es-CR" sz="3200" b="1" dirty="0" smtClean="0">
                <a:solidFill>
                  <a:srgbClr val="FFFFFF"/>
                </a:solidFill>
              </a:rPr>
              <a:t>   Se dispone del recurso humano e infraestructura administrativa suficiente para verificar el fiel cumplimiento del objeto contractual.  </a:t>
            </a:r>
            <a:endParaRPr lang="es-ES" sz="1800" dirty="0" smtClean="0">
              <a:solidFill>
                <a:srgbClr val="FFFFFF"/>
              </a:solidFill>
            </a:endParaRPr>
          </a:p>
        </p:txBody>
      </p:sp>
      <p:sp>
        <p:nvSpPr>
          <p:cNvPr id="21506" name="Rectangle 2"/>
          <p:cNvSpPr>
            <a:spLocks noGrp="1" noChangeArrowheads="1"/>
          </p:cNvSpPr>
          <p:nvPr>
            <p:ph type="ctrTitle"/>
          </p:nvPr>
        </p:nvSpPr>
        <p:spPr>
          <a:xfrm>
            <a:off x="179512" y="548680"/>
            <a:ext cx="8675688" cy="601663"/>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0000"/>
          </a:bodyPr>
          <a:lstStyle/>
          <a:p>
            <a:pPr marL="484632" algn="ctr" fontAlgn="auto">
              <a:spcAft>
                <a:spcPts val="0"/>
              </a:spcAft>
              <a:defRPr/>
            </a:pPr>
            <a:r>
              <a:rPr lang="es-CR" altLang="es-CR" dirty="0" smtClean="0">
                <a:solidFill>
                  <a:srgbClr val="FFCC00"/>
                </a:solidFill>
                <a:effectLst/>
              </a:rPr>
              <a:t>REQUISITOS PREVIOS</a:t>
            </a:r>
            <a:endParaRPr lang="es-ES" altLang="es-CR" dirty="0" smtClean="0">
              <a:solidFill>
                <a:srgbClr val="FFCC00"/>
              </a:solidFill>
              <a:effectLst/>
            </a:endParaRPr>
          </a:p>
        </p:txBody>
      </p:sp>
    </p:spTree>
    <p:extLst>
      <p:ext uri="{BB962C8B-B14F-4D97-AF65-F5344CB8AC3E}">
        <p14:creationId xmlns:p14="http://schemas.microsoft.com/office/powerpoint/2010/main" xmlns="" val="687125941"/>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type="subTitle" idx="1"/>
          </p:nvPr>
        </p:nvSpPr>
        <p:spPr>
          <a:xfrm>
            <a:off x="569913" y="2419350"/>
            <a:ext cx="8101012" cy="3592513"/>
          </a:xfrm>
        </p:spPr>
        <p:txBody>
          <a:bodyPr>
            <a:normAutofit/>
          </a:bodyPr>
          <a:lstStyle/>
          <a:p>
            <a:pPr algn="just" fontAlgn="auto">
              <a:spcAft>
                <a:spcPts val="0"/>
              </a:spcAft>
              <a:buFont typeface="Wingdings 2"/>
              <a:buNone/>
              <a:defRPr/>
            </a:pPr>
            <a:r>
              <a:rPr lang="es-ES" altLang="es-CR" sz="2400" b="1" dirty="0" smtClean="0">
                <a:solidFill>
                  <a:srgbClr val="FFFFFF"/>
                </a:solidFill>
              </a:rPr>
              <a:t>Sobre la base del pago mensual calculado, multiplicado por 48, si la compra es prorrogable. </a:t>
            </a:r>
          </a:p>
          <a:p>
            <a:pPr algn="just" fontAlgn="auto">
              <a:spcAft>
                <a:spcPts val="0"/>
              </a:spcAft>
              <a:buFont typeface="Wingdings 2"/>
              <a:buNone/>
              <a:defRPr/>
            </a:pPr>
            <a:endParaRPr lang="es-CR" altLang="es-CR" sz="2400" b="1" dirty="0" smtClean="0">
              <a:solidFill>
                <a:srgbClr val="FFFFFF"/>
              </a:solidFill>
            </a:endParaRPr>
          </a:p>
          <a:p>
            <a:pPr algn="just" fontAlgn="auto">
              <a:spcAft>
                <a:spcPts val="0"/>
              </a:spcAft>
              <a:buFont typeface="Wingdings 2"/>
              <a:buNone/>
              <a:defRPr/>
            </a:pPr>
            <a:r>
              <a:rPr lang="es-CR" altLang="es-CR" sz="2400" b="1" u="sng" dirty="0" smtClean="0">
                <a:solidFill>
                  <a:srgbClr val="FF9900"/>
                </a:solidFill>
              </a:rPr>
              <a:t>No aplica para definir la competencia para adjudicar, para recursos, ni para el Refrendo de la CGR, o Aprobación Interna.</a:t>
            </a:r>
            <a:endParaRPr lang="es-CR" altLang="es-CR" sz="700" b="1" u="sng" dirty="0" smtClean="0">
              <a:solidFill>
                <a:srgbClr val="FF9900"/>
              </a:solidFill>
            </a:endParaRPr>
          </a:p>
        </p:txBody>
      </p:sp>
      <p:sp>
        <p:nvSpPr>
          <p:cNvPr id="24578" name="Rectangle 2"/>
          <p:cNvSpPr>
            <a:spLocks noGrp="1" noChangeArrowheads="1"/>
          </p:cNvSpPr>
          <p:nvPr>
            <p:ph type="ctrTitle"/>
          </p:nvPr>
        </p:nvSpPr>
        <p:spPr>
          <a:xfrm>
            <a:off x="2044700" y="1354138"/>
            <a:ext cx="4829175" cy="6096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0000"/>
          </a:bodyPr>
          <a:lstStyle/>
          <a:p>
            <a:pPr marL="484632" algn="ctr" fontAlgn="auto">
              <a:spcAft>
                <a:spcPts val="0"/>
              </a:spcAft>
              <a:defRPr/>
            </a:pPr>
            <a:r>
              <a:rPr lang="es-CR" altLang="es-CR" smtClean="0">
                <a:solidFill>
                  <a:srgbClr val="FFCC00"/>
                </a:solidFill>
                <a:effectLst/>
              </a:rPr>
              <a:t>Estimación del negocio</a:t>
            </a:r>
          </a:p>
        </p:txBody>
      </p:sp>
    </p:spTree>
    <p:extLst>
      <p:ext uri="{BB962C8B-B14F-4D97-AF65-F5344CB8AC3E}">
        <p14:creationId xmlns:p14="http://schemas.microsoft.com/office/powerpoint/2010/main" xmlns="" val="12797375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subTitle" idx="1"/>
          </p:nvPr>
        </p:nvSpPr>
        <p:spPr>
          <a:xfrm>
            <a:off x="0" y="116632"/>
            <a:ext cx="9144000" cy="7096968"/>
          </a:xfrm>
        </p:spPr>
        <p:txBody>
          <a:bodyPr>
            <a:normAutofit/>
          </a:bodyPr>
          <a:lstStyle/>
          <a:p>
            <a:pPr fontAlgn="auto">
              <a:spcAft>
                <a:spcPts val="0"/>
              </a:spcAft>
              <a:buFont typeface="Wingdings 2"/>
              <a:buNone/>
              <a:defRPr/>
            </a:pPr>
            <a:r>
              <a:rPr lang="es-CR" altLang="es-CR" sz="3800" b="1" dirty="0" smtClean="0">
                <a:solidFill>
                  <a:srgbClr val="FF7C80"/>
                </a:solidFill>
              </a:rPr>
              <a:t>DECISIÓN INICIAL</a:t>
            </a:r>
          </a:p>
          <a:p>
            <a:pPr algn="ctr" fontAlgn="auto">
              <a:spcAft>
                <a:spcPts val="0"/>
              </a:spcAft>
              <a:buFont typeface="Wingdings 2"/>
              <a:buNone/>
              <a:defRPr/>
            </a:pPr>
            <a:r>
              <a:rPr lang="es-CR" altLang="es-CR" sz="2800" b="1" dirty="0" smtClean="0">
                <a:solidFill>
                  <a:srgbClr val="FFFFFF"/>
                </a:solidFill>
              </a:rPr>
              <a:t>Emitida por un funcionario </a:t>
            </a:r>
            <a:r>
              <a:rPr lang="es-CR" altLang="es-CR" sz="2800" b="1" dirty="0" smtClean="0">
                <a:solidFill>
                  <a:srgbClr val="FFCC00"/>
                </a:solidFill>
                <a:effectLst>
                  <a:outerShdw blurRad="38100" dist="38100" dir="2700000" algn="tl">
                    <a:srgbClr val="000000"/>
                  </a:outerShdw>
                </a:effectLst>
              </a:rPr>
              <a:t>competente.</a:t>
            </a:r>
          </a:p>
          <a:p>
            <a:pPr algn="ctr" fontAlgn="auto">
              <a:spcAft>
                <a:spcPts val="0"/>
              </a:spcAft>
              <a:buFont typeface="Wingdings 2"/>
              <a:buNone/>
              <a:defRPr/>
            </a:pPr>
            <a:r>
              <a:rPr lang="es-CR" altLang="es-CR" sz="2800" b="1" dirty="0" smtClean="0">
                <a:solidFill>
                  <a:srgbClr val="FFCC00"/>
                </a:solidFill>
              </a:rPr>
              <a:t>Jerarca o quien designe. </a:t>
            </a:r>
          </a:p>
          <a:p>
            <a:pPr algn="just" fontAlgn="auto">
              <a:spcAft>
                <a:spcPts val="0"/>
              </a:spcAft>
              <a:buFont typeface="Wingdings 2"/>
              <a:buNone/>
              <a:defRPr/>
            </a:pPr>
            <a:endParaRPr lang="es-CR" altLang="es-CR" sz="2800" b="1" dirty="0">
              <a:solidFill>
                <a:srgbClr val="FFCC00"/>
              </a:solidFill>
            </a:endParaRPr>
          </a:p>
          <a:p>
            <a:pPr algn="just" fontAlgn="auto">
              <a:spcAft>
                <a:spcPts val="0"/>
              </a:spcAft>
              <a:buFont typeface="Wingdings 2"/>
              <a:buNone/>
              <a:defRPr/>
            </a:pPr>
            <a:r>
              <a:rPr lang="es-CR" altLang="es-CR" sz="2800" b="1" dirty="0" smtClean="0">
                <a:solidFill>
                  <a:srgbClr val="FFFFFF"/>
                </a:solidFill>
              </a:rPr>
              <a:t> </a:t>
            </a:r>
            <a:r>
              <a:rPr lang="es-CR" altLang="es-CR" sz="2800" b="1" u="sng" dirty="0" smtClean="0">
                <a:solidFill>
                  <a:srgbClr val="FFFFFF"/>
                </a:solidFill>
              </a:rPr>
              <a:t>Justificación acorde con:</a:t>
            </a:r>
          </a:p>
          <a:p>
            <a:pPr lvl="1" algn="just" fontAlgn="auto">
              <a:spcAft>
                <a:spcPts val="0"/>
              </a:spcAft>
              <a:buFont typeface="Verdana"/>
              <a:buNone/>
              <a:defRPr/>
            </a:pPr>
            <a:r>
              <a:rPr lang="es-CR" altLang="es-CR" sz="2800" b="1" dirty="0" smtClean="0">
                <a:solidFill>
                  <a:srgbClr val="FFFFFF"/>
                </a:solidFill>
              </a:rPr>
              <a:t>Planes institucionales de largo y mediano plazo.</a:t>
            </a:r>
          </a:p>
          <a:p>
            <a:pPr lvl="1" algn="just" fontAlgn="auto">
              <a:spcAft>
                <a:spcPts val="0"/>
              </a:spcAft>
              <a:buFont typeface="Verdana"/>
              <a:buNone/>
              <a:defRPr/>
            </a:pPr>
            <a:r>
              <a:rPr lang="es-CR" altLang="es-CR" sz="2800" b="1" dirty="0" smtClean="0">
                <a:solidFill>
                  <a:srgbClr val="FFFFFF"/>
                </a:solidFill>
              </a:rPr>
              <a:t>Plan Nacional Desarrollo, cuando corresponda.</a:t>
            </a:r>
          </a:p>
          <a:p>
            <a:pPr lvl="1" algn="just" fontAlgn="auto">
              <a:spcAft>
                <a:spcPts val="0"/>
              </a:spcAft>
              <a:buFont typeface="Verdana"/>
              <a:buNone/>
              <a:defRPr/>
            </a:pPr>
            <a:r>
              <a:rPr lang="es-CR" altLang="es-CR" sz="2800" b="1" dirty="0" smtClean="0">
                <a:solidFill>
                  <a:srgbClr val="FFFFFF"/>
                </a:solidFill>
              </a:rPr>
              <a:t>Plan Anual Operativo</a:t>
            </a:r>
          </a:p>
          <a:p>
            <a:pPr lvl="1" algn="just" fontAlgn="auto">
              <a:spcAft>
                <a:spcPts val="0"/>
              </a:spcAft>
              <a:buFont typeface="Verdana"/>
              <a:buNone/>
              <a:defRPr/>
            </a:pPr>
            <a:r>
              <a:rPr lang="es-CR" altLang="es-CR" sz="2800" b="1" dirty="0" smtClean="0">
                <a:solidFill>
                  <a:srgbClr val="FFFFFF"/>
                </a:solidFill>
              </a:rPr>
              <a:t>PAC</a:t>
            </a:r>
          </a:p>
          <a:p>
            <a:pPr algn="just" fontAlgn="auto">
              <a:spcAft>
                <a:spcPts val="0"/>
              </a:spcAft>
              <a:buFont typeface="Wingdings 2"/>
              <a:buNone/>
              <a:defRPr/>
            </a:pPr>
            <a:r>
              <a:rPr lang="es-CR" altLang="es-CR" sz="2800" b="1" u="sng" dirty="0" smtClean="0">
                <a:solidFill>
                  <a:srgbClr val="FFFFFF"/>
                </a:solidFill>
              </a:rPr>
              <a:t>Unidad usuaria coordina: Unidades técnica, legal y financiera.</a:t>
            </a:r>
          </a:p>
        </p:txBody>
      </p:sp>
    </p:spTree>
    <p:extLst>
      <p:ext uri="{BB962C8B-B14F-4D97-AF65-F5344CB8AC3E}">
        <p14:creationId xmlns:p14="http://schemas.microsoft.com/office/powerpoint/2010/main" xmlns="" val="3352893872"/>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subTitle" idx="1"/>
          </p:nvPr>
        </p:nvSpPr>
        <p:spPr>
          <a:xfrm>
            <a:off x="-180528" y="476672"/>
            <a:ext cx="8964613" cy="6143203"/>
          </a:xfrm>
        </p:spPr>
        <p:txBody>
          <a:bodyPr>
            <a:normAutofit/>
          </a:bodyPr>
          <a:lstStyle/>
          <a:p>
            <a:pPr lvl="1" algn="just" fontAlgn="auto">
              <a:lnSpc>
                <a:spcPct val="90000"/>
              </a:lnSpc>
              <a:spcAft>
                <a:spcPts val="0"/>
              </a:spcAft>
              <a:buFont typeface="Verdana"/>
              <a:buNone/>
              <a:defRPr/>
            </a:pPr>
            <a:r>
              <a:rPr lang="es-CR" sz="3000" b="1" dirty="0" smtClean="0">
                <a:solidFill>
                  <a:srgbClr val="FFFFFF"/>
                </a:solidFill>
              </a:rPr>
              <a:t>   Descripción del objeto, especificaciones técnicas, características de bienes y obras. </a:t>
            </a:r>
            <a:r>
              <a:rPr lang="es-CR" sz="3000" b="1" dirty="0" smtClean="0">
                <a:solidFill>
                  <a:srgbClr val="FF7C80"/>
                </a:solidFill>
              </a:rPr>
              <a:t>Estimación actualizada del costo del objeto.</a:t>
            </a:r>
          </a:p>
          <a:p>
            <a:pPr lvl="1" algn="just" fontAlgn="auto">
              <a:lnSpc>
                <a:spcPct val="90000"/>
              </a:lnSpc>
              <a:spcAft>
                <a:spcPts val="0"/>
              </a:spcAft>
              <a:buFont typeface="Verdana"/>
              <a:buNone/>
              <a:defRPr/>
            </a:pPr>
            <a:endParaRPr lang="es-CR" sz="3000" b="1" dirty="0" smtClean="0">
              <a:solidFill>
                <a:srgbClr val="FF7C80"/>
              </a:solidFill>
            </a:endParaRPr>
          </a:p>
          <a:p>
            <a:pPr lvl="1" algn="just" fontAlgn="auto">
              <a:lnSpc>
                <a:spcPct val="90000"/>
              </a:lnSpc>
              <a:spcAft>
                <a:spcPts val="0"/>
              </a:spcAft>
              <a:buFont typeface="Verdana"/>
              <a:buNone/>
              <a:defRPr/>
            </a:pPr>
            <a:r>
              <a:rPr lang="es-CR" sz="3000" b="1" dirty="0" smtClean="0">
                <a:solidFill>
                  <a:srgbClr val="FFFFFF"/>
                </a:solidFill>
              </a:rPr>
              <a:t>  Estudio que indique que los objetivos del proyecto serán alcanzados con eficiencia y seguridad </a:t>
            </a:r>
            <a:r>
              <a:rPr lang="es-CR" sz="3000" b="1" dirty="0" smtClean="0">
                <a:solidFill>
                  <a:srgbClr val="FFCC00"/>
                </a:solidFill>
                <a:effectLst>
                  <a:outerShdw blurRad="38100" dist="38100" dir="2700000" algn="tl">
                    <a:srgbClr val="000000"/>
                  </a:outerShdw>
                </a:effectLst>
              </a:rPr>
              <a:t>(licitación pública).</a:t>
            </a:r>
            <a:r>
              <a:rPr lang="es-CR" sz="3000" b="1" dirty="0" smtClean="0">
                <a:solidFill>
                  <a:srgbClr val="FFFFFF"/>
                </a:solidFill>
              </a:rPr>
              <a:t> </a:t>
            </a:r>
          </a:p>
          <a:p>
            <a:pPr lvl="1" algn="just" fontAlgn="auto">
              <a:lnSpc>
                <a:spcPct val="90000"/>
              </a:lnSpc>
              <a:spcAft>
                <a:spcPts val="0"/>
              </a:spcAft>
              <a:buFont typeface="Verdana"/>
              <a:buNone/>
              <a:defRPr/>
            </a:pPr>
            <a:endParaRPr lang="es-CR" sz="3000" b="1" dirty="0" smtClean="0">
              <a:solidFill>
                <a:srgbClr val="FFFFFF"/>
              </a:solidFill>
            </a:endParaRPr>
          </a:p>
          <a:p>
            <a:pPr lvl="1" algn="just" fontAlgn="auto">
              <a:lnSpc>
                <a:spcPct val="90000"/>
              </a:lnSpc>
              <a:spcAft>
                <a:spcPts val="0"/>
              </a:spcAft>
              <a:buFont typeface="Verdana"/>
              <a:buNone/>
              <a:defRPr/>
            </a:pPr>
            <a:r>
              <a:rPr lang="es-CR" sz="3000" b="1" dirty="0" smtClean="0">
                <a:solidFill>
                  <a:srgbClr val="FFFFFF"/>
                </a:solidFill>
              </a:rPr>
              <a:t>  Definición de recursos humanos y técnicos para verificar la correcta ejecución. (</a:t>
            </a:r>
            <a:r>
              <a:rPr lang="es-CR" sz="3000" b="1" i="1" dirty="0" smtClean="0">
                <a:solidFill>
                  <a:srgbClr val="FFFFFF"/>
                </a:solidFill>
              </a:rPr>
              <a:t>previsión de verificación</a:t>
            </a:r>
            <a:r>
              <a:rPr lang="es-CR" sz="3000" b="1" dirty="0" smtClean="0">
                <a:solidFill>
                  <a:srgbClr val="FFFFFF"/>
                </a:solidFill>
              </a:rPr>
              <a:t>)</a:t>
            </a:r>
            <a:r>
              <a:rPr lang="es-CR" sz="2800" b="1" dirty="0" smtClean="0">
                <a:solidFill>
                  <a:srgbClr val="FFFFFF"/>
                </a:solidFill>
              </a:rPr>
              <a:t>  		</a:t>
            </a:r>
            <a:endParaRPr lang="es-CR" sz="2400" b="1" dirty="0" smtClean="0">
              <a:solidFill>
                <a:srgbClr val="FFFFFF"/>
              </a:solidFill>
            </a:endParaRPr>
          </a:p>
        </p:txBody>
      </p:sp>
    </p:spTree>
    <p:extLst>
      <p:ext uri="{BB962C8B-B14F-4D97-AF65-F5344CB8AC3E}">
        <p14:creationId xmlns:p14="http://schemas.microsoft.com/office/powerpoint/2010/main" xmlns="" val="2921338264"/>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subTitle" idx="1"/>
          </p:nvPr>
        </p:nvSpPr>
        <p:spPr>
          <a:xfrm>
            <a:off x="0" y="914400"/>
            <a:ext cx="9144000" cy="5780088"/>
          </a:xfrm>
        </p:spPr>
        <p:txBody>
          <a:bodyPr>
            <a:normAutofit lnSpcReduction="10000"/>
          </a:bodyPr>
          <a:lstStyle/>
          <a:p>
            <a:pPr algn="just" fontAlgn="auto">
              <a:spcAft>
                <a:spcPts val="0"/>
              </a:spcAft>
              <a:buFont typeface="Wingdings 2"/>
              <a:buNone/>
              <a:defRPr/>
            </a:pPr>
            <a:r>
              <a:rPr lang="es-CR" sz="2800" b="1" dirty="0" smtClean="0">
                <a:solidFill>
                  <a:srgbClr val="FFFFFF"/>
                </a:solidFill>
              </a:rPr>
              <a:t>Des</a:t>
            </a:r>
            <a:r>
              <a:rPr lang="es-ES" sz="2800" b="1" dirty="0" err="1" smtClean="0">
                <a:solidFill>
                  <a:srgbClr val="FFFFFF"/>
                </a:solidFill>
              </a:rPr>
              <a:t>ignación</a:t>
            </a:r>
            <a:r>
              <a:rPr lang="es-ES" sz="2800" b="1" dirty="0" smtClean="0">
                <a:solidFill>
                  <a:srgbClr val="FFFFFF"/>
                </a:solidFill>
              </a:rPr>
              <a:t> de un </a:t>
            </a:r>
            <a:r>
              <a:rPr lang="es-ES" sz="3300" b="1" dirty="0" smtClean="0">
                <a:solidFill>
                  <a:srgbClr val="FFCC00"/>
                </a:solidFill>
                <a:effectLst>
                  <a:outerShdw blurRad="38100" dist="38100" dir="2700000" algn="tl">
                    <a:srgbClr val="000000"/>
                  </a:outerShdw>
                </a:effectLst>
              </a:rPr>
              <a:t>encargado general</a:t>
            </a:r>
            <a:r>
              <a:rPr lang="es-ES" sz="2800" b="1" dirty="0" smtClean="0">
                <a:solidFill>
                  <a:srgbClr val="FFFFFF"/>
                </a:solidFill>
              </a:rPr>
              <a:t> del contrato (magnitud del negocio o porque convenga al interés público o institucional) para la adecuada ejecución del contrato. Se define en razón de la idoneidad.</a:t>
            </a:r>
          </a:p>
          <a:p>
            <a:pPr algn="just" fontAlgn="auto">
              <a:spcAft>
                <a:spcPts val="0"/>
              </a:spcAft>
              <a:buFont typeface="Wingdings 2"/>
              <a:buNone/>
              <a:defRPr/>
            </a:pPr>
            <a:endParaRPr lang="es-CR" sz="2800" b="1" dirty="0" smtClean="0">
              <a:solidFill>
                <a:srgbClr val="FFFFFF"/>
              </a:solidFill>
            </a:endParaRPr>
          </a:p>
          <a:p>
            <a:pPr algn="just" fontAlgn="auto">
              <a:spcAft>
                <a:spcPts val="0"/>
              </a:spcAft>
              <a:buFont typeface="Wingdings 2"/>
              <a:buNone/>
              <a:defRPr/>
            </a:pPr>
            <a:r>
              <a:rPr lang="es-ES" sz="2800" b="1" dirty="0" smtClean="0">
                <a:solidFill>
                  <a:srgbClr val="FFFFFF"/>
                </a:solidFill>
              </a:rPr>
              <a:t>El funcionario competente valorará el cumplimiento de los anteriores requisitos.</a:t>
            </a:r>
          </a:p>
          <a:p>
            <a:pPr algn="just" fontAlgn="auto">
              <a:spcAft>
                <a:spcPts val="0"/>
              </a:spcAft>
              <a:buFont typeface="Wingdings 2"/>
              <a:buNone/>
              <a:defRPr/>
            </a:pPr>
            <a:endParaRPr lang="es-ES" sz="2800" b="1" dirty="0" smtClean="0">
              <a:solidFill>
                <a:srgbClr val="FFFFFF"/>
              </a:solidFill>
            </a:endParaRPr>
          </a:p>
          <a:p>
            <a:pPr algn="just" fontAlgn="auto">
              <a:spcAft>
                <a:spcPts val="0"/>
              </a:spcAft>
              <a:buFont typeface="Wingdings 2"/>
              <a:buNone/>
              <a:defRPr/>
            </a:pPr>
            <a:r>
              <a:rPr lang="es-ES" sz="2800" b="1" dirty="0" smtClean="0">
                <a:solidFill>
                  <a:srgbClr val="FFFFFF"/>
                </a:solidFill>
              </a:rPr>
              <a:t>Funcionario competente dispondrá la </a:t>
            </a:r>
            <a:r>
              <a:rPr lang="es-ES" sz="2800" b="1" dirty="0" smtClean="0">
                <a:solidFill>
                  <a:srgbClr val="FF7C80"/>
                </a:solidFill>
                <a:effectLst>
                  <a:outerShdw blurRad="38100" dist="38100" dir="2700000" algn="tl">
                    <a:srgbClr val="000000"/>
                  </a:outerShdw>
                </a:effectLst>
              </a:rPr>
              <a:t>confección de un cronograma</a:t>
            </a:r>
            <a:r>
              <a:rPr lang="es-ES" sz="2800" b="1" dirty="0" smtClean="0">
                <a:solidFill>
                  <a:srgbClr val="FFFFFF"/>
                </a:solidFill>
              </a:rPr>
              <a:t> con tareas y </a:t>
            </a:r>
            <a:r>
              <a:rPr lang="es-ES" sz="2800" b="1" dirty="0" smtClean="0">
                <a:solidFill>
                  <a:srgbClr val="FF7C80"/>
                </a:solidFill>
                <a:effectLst>
                  <a:outerShdw blurRad="38100" dist="38100" dir="2700000" algn="tl">
                    <a:srgbClr val="000000"/>
                  </a:outerShdw>
                </a:effectLst>
              </a:rPr>
              <a:t>responsables</a:t>
            </a:r>
            <a:r>
              <a:rPr lang="es-ES" sz="2800" b="1" dirty="0" smtClean="0">
                <a:solidFill>
                  <a:srgbClr val="FF7C80"/>
                </a:solidFill>
              </a:rPr>
              <a:t> </a:t>
            </a:r>
            <a:r>
              <a:rPr lang="es-ES" sz="2800" b="1" dirty="0" smtClean="0">
                <a:solidFill>
                  <a:srgbClr val="FFFFFF"/>
                </a:solidFill>
              </a:rPr>
              <a:t>de su ejecución y velará por el debido cumplimiento del contrato que llegue a realizarse. </a:t>
            </a:r>
          </a:p>
        </p:txBody>
      </p:sp>
    </p:spTree>
    <p:extLst>
      <p:ext uri="{BB962C8B-B14F-4D97-AF65-F5344CB8AC3E}">
        <p14:creationId xmlns:p14="http://schemas.microsoft.com/office/powerpoint/2010/main" xmlns="" val="1538850202"/>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subTitle" idx="1"/>
          </p:nvPr>
        </p:nvSpPr>
        <p:spPr>
          <a:xfrm>
            <a:off x="0" y="476672"/>
            <a:ext cx="9144000" cy="5603453"/>
          </a:xfrm>
        </p:spPr>
        <p:txBody>
          <a:bodyPr>
            <a:normAutofit/>
          </a:bodyPr>
          <a:lstStyle/>
          <a:p>
            <a:pPr fontAlgn="auto">
              <a:spcAft>
                <a:spcPts val="0"/>
              </a:spcAft>
              <a:buFont typeface="Wingdings 2"/>
              <a:buNone/>
              <a:defRPr/>
            </a:pPr>
            <a:r>
              <a:rPr lang="es-CR" b="1" dirty="0" smtClean="0">
                <a:solidFill>
                  <a:srgbClr val="FFCC00"/>
                </a:solidFill>
                <a:effectLst>
                  <a:outerShdw blurRad="38100" dist="38100" dir="2700000" algn="tl">
                    <a:srgbClr val="000000"/>
                  </a:outerShdw>
                </a:effectLst>
              </a:rPr>
              <a:t>Trámite posterior a la decisión inicial……</a:t>
            </a:r>
          </a:p>
          <a:p>
            <a:pPr fontAlgn="auto">
              <a:spcAft>
                <a:spcPts val="0"/>
              </a:spcAft>
              <a:buFont typeface="Wingdings 2"/>
              <a:buNone/>
              <a:defRPr/>
            </a:pPr>
            <a:r>
              <a:rPr lang="es-CR" sz="2800" b="1" dirty="0" smtClean="0">
                <a:solidFill>
                  <a:srgbClr val="FFCC00"/>
                </a:solidFill>
                <a:effectLst>
                  <a:outerShdw blurRad="38100" dist="38100" dir="2700000" algn="tl">
                    <a:srgbClr val="000000"/>
                  </a:outerShdw>
                </a:effectLst>
              </a:rPr>
              <a:t>Expediente pasa a la Unidad de Compras</a:t>
            </a:r>
          </a:p>
          <a:p>
            <a:pPr fontAlgn="auto">
              <a:spcAft>
                <a:spcPts val="0"/>
              </a:spcAft>
              <a:buFont typeface="Wingdings 2"/>
              <a:buNone/>
              <a:defRPr/>
            </a:pPr>
            <a:endParaRPr lang="es-CR" sz="2800" b="1" dirty="0" smtClean="0">
              <a:solidFill>
                <a:srgbClr val="FFCC00"/>
              </a:solidFill>
              <a:effectLst>
                <a:outerShdw blurRad="38100" dist="38100" dir="2700000" algn="tl">
                  <a:srgbClr val="000000"/>
                </a:outerShdw>
              </a:effectLst>
            </a:endParaRPr>
          </a:p>
          <a:p>
            <a:pPr lvl="1" algn="just" fontAlgn="auto">
              <a:spcAft>
                <a:spcPts val="0"/>
              </a:spcAft>
              <a:buFont typeface="Wingdings" pitchFamily="2" charset="2"/>
              <a:buChar char="§"/>
              <a:defRPr/>
            </a:pPr>
            <a:r>
              <a:rPr lang="es-ES" sz="2800" dirty="0" smtClean="0">
                <a:solidFill>
                  <a:srgbClr val="FFFFFF"/>
                </a:solidFill>
              </a:rPr>
              <a:t>a) Verifica que hay </a:t>
            </a:r>
            <a:r>
              <a:rPr lang="es-ES" sz="2800" dirty="0" smtClean="0">
                <a:solidFill>
                  <a:srgbClr val="FF7C80"/>
                </a:solidFill>
                <a:effectLst>
                  <a:outerShdw blurRad="38100" dist="38100" dir="2700000" algn="tl">
                    <a:srgbClr val="000000"/>
                  </a:outerShdw>
                </a:effectLst>
              </a:rPr>
              <a:t>contenido presupuestario</a:t>
            </a:r>
            <a:r>
              <a:rPr lang="es-ES" sz="2800" dirty="0" smtClean="0">
                <a:solidFill>
                  <a:srgbClr val="FFFFFF"/>
                </a:solidFill>
              </a:rPr>
              <a:t>.</a:t>
            </a:r>
          </a:p>
          <a:p>
            <a:pPr lvl="1" algn="just" fontAlgn="auto">
              <a:spcAft>
                <a:spcPts val="0"/>
              </a:spcAft>
              <a:buFont typeface="Wingdings" pitchFamily="2" charset="2"/>
              <a:buChar char="§"/>
              <a:defRPr/>
            </a:pPr>
            <a:r>
              <a:rPr lang="es-ES" sz="2800" dirty="0" smtClean="0">
                <a:solidFill>
                  <a:srgbClr val="FFFFFF"/>
                </a:solidFill>
              </a:rPr>
              <a:t>b) </a:t>
            </a:r>
            <a:r>
              <a:rPr lang="es-ES" sz="2800" dirty="0" smtClean="0">
                <a:solidFill>
                  <a:srgbClr val="FF7C80"/>
                </a:solidFill>
                <a:effectLst>
                  <a:outerShdw blurRad="38100" dist="38100" dir="2700000" algn="tl">
                    <a:srgbClr val="000000"/>
                  </a:outerShdw>
                </a:effectLst>
              </a:rPr>
              <a:t>Determina el procedimiento</a:t>
            </a:r>
            <a:r>
              <a:rPr lang="es-ES" sz="2800" dirty="0" smtClean="0">
                <a:solidFill>
                  <a:srgbClr val="FFFFFF"/>
                </a:solidFill>
              </a:rPr>
              <a:t> de contratación administrativa a seguir conforme a la ley.</a:t>
            </a:r>
          </a:p>
          <a:p>
            <a:pPr lvl="1" algn="just" fontAlgn="auto">
              <a:spcAft>
                <a:spcPts val="0"/>
              </a:spcAft>
              <a:buFont typeface="Wingdings" pitchFamily="2" charset="2"/>
              <a:buChar char="§"/>
              <a:defRPr/>
            </a:pPr>
            <a:r>
              <a:rPr lang="es-ES" sz="2800" dirty="0" smtClean="0">
                <a:solidFill>
                  <a:srgbClr val="FFFFFF"/>
                </a:solidFill>
              </a:rPr>
              <a:t>c) Establece los </a:t>
            </a:r>
            <a:r>
              <a:rPr lang="es-ES" sz="2800" dirty="0" smtClean="0">
                <a:solidFill>
                  <a:srgbClr val="FF7C80"/>
                </a:solidFill>
                <a:effectLst>
                  <a:outerShdw blurRad="38100" dist="38100" dir="2700000" algn="tl">
                    <a:srgbClr val="000000"/>
                  </a:outerShdw>
                </a:effectLst>
              </a:rPr>
              <a:t>controles necesarios para cumplir con el cronograma</a:t>
            </a:r>
            <a:r>
              <a:rPr lang="es-ES" sz="2800" dirty="0" smtClean="0">
                <a:solidFill>
                  <a:srgbClr val="FFFFFF"/>
                </a:solidFill>
              </a:rPr>
              <a:t> de las tareas y plazos máximos previamente definidos por ésta; para los diferentes procedimientos concursales ordinarios o de excepción.</a:t>
            </a:r>
            <a:endParaRPr lang="es-ES" sz="3200" dirty="0" smtClean="0">
              <a:solidFill>
                <a:srgbClr val="FFFFFF"/>
              </a:solidFill>
            </a:endParaRPr>
          </a:p>
        </p:txBody>
      </p:sp>
      <p:sp>
        <p:nvSpPr>
          <p:cNvPr id="63492" name="Rectangle 4"/>
          <p:cNvSpPr>
            <a:spLocks noGrp="1" noChangeArrowheads="1"/>
          </p:cNvSpPr>
          <p:nvPr>
            <p:ph type="body" sz="half" idx="4294967295"/>
          </p:nvPr>
        </p:nvSpPr>
        <p:spPr>
          <a:xfrm>
            <a:off x="4535488" y="1196975"/>
            <a:ext cx="4608512" cy="3886200"/>
          </a:xfrm>
        </p:spPr>
        <p:txBody>
          <a:bodyPr>
            <a:normAutofit/>
          </a:bodyPr>
          <a:lstStyle/>
          <a:p>
            <a:pPr marL="1106424" lvl="2" algn="just" fontAlgn="auto">
              <a:spcAft>
                <a:spcPts val="0"/>
              </a:spcAft>
              <a:buFont typeface="Wingdings" pitchFamily="2" charset="2"/>
              <a:buChar char="§"/>
              <a:defRPr/>
            </a:pPr>
            <a:endParaRPr lang="es-CR" sz="1600" dirty="0" smtClean="0">
              <a:solidFill>
                <a:srgbClr val="FFFFFF"/>
              </a:solidFill>
            </a:endParaRPr>
          </a:p>
          <a:p>
            <a:pPr marL="1106424" lvl="2" algn="just" fontAlgn="auto">
              <a:spcAft>
                <a:spcPts val="0"/>
              </a:spcAft>
              <a:buFont typeface="Wingdings" pitchFamily="2" charset="2"/>
              <a:buNone/>
              <a:defRPr/>
            </a:pPr>
            <a:endParaRPr lang="es-CR" sz="1600" dirty="0" smtClean="0">
              <a:solidFill>
                <a:srgbClr val="FFFFFF"/>
              </a:solidFill>
              <a:effectLst>
                <a:outerShdw blurRad="38100" dist="38100" dir="2700000" algn="tl">
                  <a:srgbClr val="000000"/>
                </a:outerShdw>
              </a:effectLst>
            </a:endParaRPr>
          </a:p>
        </p:txBody>
      </p:sp>
    </p:spTree>
    <p:extLst>
      <p:ext uri="{BB962C8B-B14F-4D97-AF65-F5344CB8AC3E}">
        <p14:creationId xmlns:p14="http://schemas.microsoft.com/office/powerpoint/2010/main" xmlns="" val="4146701007"/>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subTitle" idx="1"/>
          </p:nvPr>
        </p:nvSpPr>
        <p:spPr>
          <a:xfrm>
            <a:off x="0" y="1706563"/>
            <a:ext cx="9144000" cy="4694237"/>
          </a:xfrm>
        </p:spPr>
        <p:txBody>
          <a:bodyPr>
            <a:normAutofit lnSpcReduction="10000"/>
          </a:bodyPr>
          <a:lstStyle/>
          <a:p>
            <a:pPr algn="just" fontAlgn="auto">
              <a:spcAft>
                <a:spcPts val="0"/>
              </a:spcAft>
              <a:buFont typeface="Wingdings" pitchFamily="2" charset="2"/>
              <a:buChar char="§"/>
              <a:defRPr/>
            </a:pPr>
            <a:r>
              <a:rPr lang="es-ES" sz="2500" b="1" smtClean="0">
                <a:solidFill>
                  <a:srgbClr val="FFFFFF"/>
                </a:solidFill>
              </a:rPr>
              <a:t>d) </a:t>
            </a:r>
            <a:r>
              <a:rPr lang="es-ES" sz="2500" b="1" smtClean="0">
                <a:solidFill>
                  <a:srgbClr val="FF7C80"/>
                </a:solidFill>
                <a:effectLst>
                  <a:outerShdw blurRad="38100" dist="38100" dir="2700000" algn="tl">
                    <a:srgbClr val="000000"/>
                  </a:outerShdw>
                </a:effectLst>
              </a:rPr>
              <a:t>Comunicar</a:t>
            </a:r>
            <a:r>
              <a:rPr lang="es-ES" sz="2500" b="1" smtClean="0">
                <a:solidFill>
                  <a:srgbClr val="FFFFFF"/>
                </a:solidFill>
              </a:rPr>
              <a:t> a cada uno de los funcionarios responsables, los plazos y las tareas que deberán desempeñar, según el cronograma.</a:t>
            </a:r>
          </a:p>
          <a:p>
            <a:pPr algn="just" fontAlgn="auto">
              <a:spcAft>
                <a:spcPts val="0"/>
              </a:spcAft>
              <a:buFont typeface="Wingdings" pitchFamily="2" charset="2"/>
              <a:buChar char="§"/>
              <a:defRPr/>
            </a:pPr>
            <a:r>
              <a:rPr lang="es-ES" sz="2500" b="1" smtClean="0">
                <a:solidFill>
                  <a:srgbClr val="FFFFFF"/>
                </a:solidFill>
              </a:rPr>
              <a:t>e) </a:t>
            </a:r>
            <a:r>
              <a:rPr lang="es-ES" sz="2500" b="1" smtClean="0">
                <a:solidFill>
                  <a:srgbClr val="FF7C80"/>
                </a:solidFill>
                <a:effectLst>
                  <a:outerShdw blurRad="38100" dist="38100" dir="2700000" algn="tl">
                    <a:srgbClr val="000000"/>
                  </a:outerShdw>
                </a:effectLst>
              </a:rPr>
              <a:t>Elaborar</a:t>
            </a:r>
            <a:r>
              <a:rPr lang="es-ES" sz="2500" b="1" smtClean="0">
                <a:solidFill>
                  <a:srgbClr val="FFFFFF"/>
                </a:solidFill>
                <a:effectLst>
                  <a:outerShdw blurRad="38100" dist="38100" dir="2700000" algn="tl">
                    <a:srgbClr val="000000"/>
                  </a:outerShdw>
                </a:effectLst>
              </a:rPr>
              <a:t>,</a:t>
            </a:r>
            <a:r>
              <a:rPr lang="es-ES" sz="2500" b="1" smtClean="0">
                <a:solidFill>
                  <a:srgbClr val="FFFFFF"/>
                </a:solidFill>
              </a:rPr>
              <a:t> con la participación de las </a:t>
            </a:r>
            <a:r>
              <a:rPr lang="es-ES" sz="2500" b="1" u="sng" smtClean="0">
                <a:solidFill>
                  <a:srgbClr val="FFFFFF"/>
                </a:solidFill>
              </a:rPr>
              <a:t>unidades usuaria, técnica, legal y financiera</a:t>
            </a:r>
            <a:r>
              <a:rPr lang="es-ES" sz="2500" b="1" smtClean="0">
                <a:solidFill>
                  <a:srgbClr val="FFFFFF"/>
                </a:solidFill>
              </a:rPr>
              <a:t>, según corresponda, el respectivo </a:t>
            </a:r>
            <a:r>
              <a:rPr lang="es-ES" sz="2500" b="1" smtClean="0">
                <a:solidFill>
                  <a:srgbClr val="FF7C80"/>
                </a:solidFill>
                <a:effectLst>
                  <a:outerShdw blurRad="38100" dist="38100" dir="2700000" algn="tl">
                    <a:srgbClr val="000000"/>
                  </a:outerShdw>
                </a:effectLst>
              </a:rPr>
              <a:t>cartel</a:t>
            </a:r>
            <a:r>
              <a:rPr lang="es-ES" sz="2500" b="1" smtClean="0">
                <a:solidFill>
                  <a:srgbClr val="FFFFFF"/>
                </a:solidFill>
                <a:effectLst>
                  <a:outerShdw blurRad="38100" dist="38100" dir="2700000" algn="tl">
                    <a:srgbClr val="000000"/>
                  </a:outerShdw>
                </a:effectLst>
              </a:rPr>
              <a:t>.</a:t>
            </a:r>
            <a:r>
              <a:rPr lang="es-ES" sz="2500" b="1" smtClean="0">
                <a:solidFill>
                  <a:srgbClr val="FFFFFF"/>
                </a:solidFill>
              </a:rPr>
              <a:t> Asimismo será la encargada de que exista una </a:t>
            </a:r>
            <a:r>
              <a:rPr lang="es-ES" sz="2500" b="1" u="sng" smtClean="0">
                <a:solidFill>
                  <a:srgbClr val="FFFFFF"/>
                </a:solidFill>
              </a:rPr>
              <a:t>versión última del cartel</a:t>
            </a:r>
            <a:r>
              <a:rPr lang="es-ES" sz="2500" b="1" smtClean="0">
                <a:solidFill>
                  <a:srgbClr val="FFFFFF"/>
                </a:solidFill>
              </a:rPr>
              <a:t> que contenga todas las modificaciones, disponible tanto en medios físicos como electrónicos, cuando así proceda.</a:t>
            </a:r>
          </a:p>
          <a:p>
            <a:pPr algn="just" fontAlgn="auto">
              <a:spcAft>
                <a:spcPts val="0"/>
              </a:spcAft>
              <a:buFont typeface="Wingdings" pitchFamily="2" charset="2"/>
              <a:buChar char="§"/>
              <a:defRPr/>
            </a:pPr>
            <a:r>
              <a:rPr lang="es-ES" sz="2500" b="1" smtClean="0">
                <a:solidFill>
                  <a:srgbClr val="FFFFFF"/>
                </a:solidFill>
              </a:rPr>
              <a:t>f) </a:t>
            </a:r>
            <a:r>
              <a:rPr lang="es-ES" sz="2500" b="1" smtClean="0">
                <a:solidFill>
                  <a:srgbClr val="FF7C80"/>
                </a:solidFill>
                <a:effectLst>
                  <a:outerShdw blurRad="38100" dist="38100" dir="2700000" algn="tl">
                    <a:srgbClr val="000000"/>
                  </a:outerShdw>
                </a:effectLst>
              </a:rPr>
              <a:t>Custodiar</a:t>
            </a:r>
            <a:r>
              <a:rPr lang="es-ES" sz="2500" b="1" smtClean="0">
                <a:solidFill>
                  <a:srgbClr val="FFFFFF"/>
                </a:solidFill>
                <a:effectLst>
                  <a:outerShdw blurRad="38100" dist="38100" dir="2700000" algn="tl">
                    <a:srgbClr val="000000"/>
                  </a:outerShdw>
                </a:effectLst>
              </a:rPr>
              <a:t> el </a:t>
            </a:r>
            <a:r>
              <a:rPr lang="es-ES" sz="2500" b="1" smtClean="0">
                <a:solidFill>
                  <a:srgbClr val="FF7C80"/>
                </a:solidFill>
                <a:effectLst>
                  <a:outerShdw blurRad="38100" dist="38100" dir="2700000" algn="tl">
                    <a:srgbClr val="000000"/>
                  </a:outerShdw>
                </a:effectLst>
              </a:rPr>
              <a:t>expediente original</a:t>
            </a:r>
            <a:r>
              <a:rPr lang="es-ES" sz="2500" b="1" smtClean="0">
                <a:solidFill>
                  <a:srgbClr val="FFFFFF"/>
                </a:solidFill>
              </a:rPr>
              <a:t> y atender las consultas que la propia Administración o terceros formulen sobre el estado del procedimiento.</a:t>
            </a:r>
          </a:p>
          <a:p>
            <a:pPr fontAlgn="auto">
              <a:spcAft>
                <a:spcPts val="0"/>
              </a:spcAft>
              <a:buFont typeface="Wingdings 2"/>
              <a:buNone/>
              <a:defRPr/>
            </a:pPr>
            <a:endParaRPr lang="es-CR" sz="2500" b="1" smtClean="0"/>
          </a:p>
        </p:txBody>
      </p:sp>
      <p:sp>
        <p:nvSpPr>
          <p:cNvPr id="106498" name="Rectangle 2"/>
          <p:cNvSpPr>
            <a:spLocks noGrp="1" noChangeArrowheads="1"/>
          </p:cNvSpPr>
          <p:nvPr>
            <p:ph type="ctrTitle"/>
          </p:nvPr>
        </p:nvSpPr>
        <p:spPr>
          <a:xfrm>
            <a:off x="755576" y="188640"/>
            <a:ext cx="7123831" cy="752475"/>
          </a:xfrm>
        </p:spPr>
        <p:txBody>
          <a:bodyPr/>
          <a:lstStyle/>
          <a:p>
            <a:pPr marL="484632" algn="ctr" fontAlgn="auto">
              <a:spcAft>
                <a:spcPts val="0"/>
              </a:spcAft>
              <a:defRPr/>
            </a:pPr>
            <a:r>
              <a:rPr lang="es-CR" sz="4000" dirty="0" smtClean="0">
                <a:solidFill>
                  <a:srgbClr val="FFCC00"/>
                </a:solidFill>
              </a:rPr>
              <a:t>Unidad de compras:</a:t>
            </a:r>
          </a:p>
        </p:txBody>
      </p:sp>
    </p:spTree>
    <p:extLst>
      <p:ext uri="{BB962C8B-B14F-4D97-AF65-F5344CB8AC3E}">
        <p14:creationId xmlns:p14="http://schemas.microsoft.com/office/powerpoint/2010/main" xmlns="" val="35943731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subTitle" idx="1"/>
          </p:nvPr>
        </p:nvSpPr>
        <p:spPr>
          <a:xfrm>
            <a:off x="228600" y="1268760"/>
            <a:ext cx="8915400" cy="4594225"/>
          </a:xfrm>
        </p:spPr>
        <p:txBody>
          <a:bodyPr>
            <a:normAutofit/>
          </a:bodyPr>
          <a:lstStyle/>
          <a:p>
            <a:pPr algn="ctr" fontAlgn="auto">
              <a:spcAft>
                <a:spcPts val="0"/>
              </a:spcAft>
              <a:buFont typeface="Wingdings 2"/>
              <a:buNone/>
              <a:defRPr/>
            </a:pPr>
            <a:r>
              <a:rPr lang="es-CR" altLang="es-CR" sz="3500" b="1" dirty="0" smtClean="0">
                <a:solidFill>
                  <a:srgbClr val="FF7C80"/>
                </a:solidFill>
                <a:effectLst>
                  <a:outerShdw blurRad="38100" dist="38100" dir="2700000" algn="tl">
                    <a:srgbClr val="000000"/>
                  </a:outerShdw>
                </a:effectLst>
              </a:rPr>
              <a:t>Levantamiento del expediente</a:t>
            </a:r>
          </a:p>
          <a:p>
            <a:pPr fontAlgn="auto">
              <a:spcAft>
                <a:spcPts val="0"/>
              </a:spcAft>
              <a:buFont typeface="Wingdings 2"/>
              <a:buNone/>
              <a:defRPr/>
            </a:pPr>
            <a:endParaRPr lang="es-CR" altLang="es-CR" sz="3500" b="1" dirty="0" smtClean="0">
              <a:solidFill>
                <a:srgbClr val="FF7C80"/>
              </a:solidFill>
              <a:effectLst>
                <a:outerShdw blurRad="38100" dist="38100" dir="2700000" algn="tl">
                  <a:srgbClr val="000000"/>
                </a:outerShdw>
              </a:effectLst>
            </a:endParaRPr>
          </a:p>
          <a:p>
            <a:pPr lvl="1" algn="just" fontAlgn="auto">
              <a:spcAft>
                <a:spcPts val="0"/>
              </a:spcAft>
              <a:buClr>
                <a:srgbClr val="000066"/>
              </a:buClr>
              <a:buFont typeface="Wingdings" pitchFamily="2" charset="2"/>
              <a:buChar char="§"/>
              <a:defRPr/>
            </a:pPr>
            <a:r>
              <a:rPr lang="es-CR" altLang="es-CR" sz="2800" dirty="0" smtClean="0">
                <a:solidFill>
                  <a:srgbClr val="FFFFFF"/>
                </a:solidFill>
              </a:rPr>
              <a:t>Caratula con identificación del procedimiento. </a:t>
            </a:r>
          </a:p>
          <a:p>
            <a:pPr lvl="1" algn="just" fontAlgn="auto">
              <a:spcAft>
                <a:spcPts val="0"/>
              </a:spcAft>
              <a:buClr>
                <a:srgbClr val="000066"/>
              </a:buClr>
              <a:buFont typeface="Wingdings" pitchFamily="2" charset="2"/>
              <a:buChar char="§"/>
              <a:defRPr/>
            </a:pPr>
            <a:r>
              <a:rPr lang="es-CR" altLang="es-CR" sz="2800" dirty="0" smtClean="0">
                <a:solidFill>
                  <a:srgbClr val="FFFFFF"/>
                </a:solidFill>
              </a:rPr>
              <a:t>Debidamente foliado. </a:t>
            </a:r>
          </a:p>
          <a:p>
            <a:pPr lvl="1" algn="just" fontAlgn="auto">
              <a:spcAft>
                <a:spcPts val="0"/>
              </a:spcAft>
              <a:buClr>
                <a:srgbClr val="000066"/>
              </a:buClr>
              <a:buFont typeface="Wingdings" pitchFamily="2" charset="2"/>
              <a:buChar char="§"/>
              <a:defRPr/>
            </a:pPr>
            <a:r>
              <a:rPr lang="es-CR" altLang="es-CR" sz="2800" dirty="0" smtClean="0">
                <a:solidFill>
                  <a:srgbClr val="FFFFFF"/>
                </a:solidFill>
              </a:rPr>
              <a:t>Todas las actuaciones en orden cronológico,         2 días para incorporarlas y remitirlas.</a:t>
            </a:r>
          </a:p>
          <a:p>
            <a:pPr lvl="1" algn="just" fontAlgn="auto">
              <a:spcAft>
                <a:spcPts val="0"/>
              </a:spcAft>
              <a:buClr>
                <a:srgbClr val="000066"/>
              </a:buClr>
              <a:buFont typeface="Wingdings" pitchFamily="2" charset="2"/>
              <a:buChar char="§"/>
              <a:defRPr/>
            </a:pPr>
            <a:r>
              <a:rPr lang="es-CR" altLang="es-CR" sz="2800" dirty="0" smtClean="0">
                <a:solidFill>
                  <a:srgbClr val="FFFFFF"/>
                </a:solidFill>
              </a:rPr>
              <a:t>Libre acceso al expediente. </a:t>
            </a:r>
            <a:r>
              <a:rPr lang="es-CR" altLang="es-CR" sz="2800" b="1" dirty="0" smtClean="0">
                <a:solidFill>
                  <a:srgbClr val="FFCC00"/>
                </a:solidFill>
                <a:effectLst>
                  <a:outerShdw blurRad="38100" dist="38100" dir="2700000" algn="tl">
                    <a:srgbClr val="000000"/>
                  </a:outerShdw>
                </a:effectLst>
              </a:rPr>
              <a:t>TODO interesado.</a:t>
            </a:r>
            <a:endParaRPr lang="es-CR" altLang="es-CR" sz="2800" dirty="0" smtClean="0">
              <a:solidFill>
                <a:srgbClr val="FFFFFF"/>
              </a:solidFill>
            </a:endParaRPr>
          </a:p>
        </p:txBody>
      </p:sp>
    </p:spTree>
    <p:extLst>
      <p:ext uri="{BB962C8B-B14F-4D97-AF65-F5344CB8AC3E}">
        <p14:creationId xmlns:p14="http://schemas.microsoft.com/office/powerpoint/2010/main" xmlns="" val="371024226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468313" y="404813"/>
            <a:ext cx="8424862" cy="503237"/>
          </a:xfrm>
        </p:spPr>
        <p:txBody>
          <a:bodyPr>
            <a:noAutofit/>
          </a:bodyPr>
          <a:lstStyle/>
          <a:p>
            <a:pPr algn="ctr" eaLnBrk="1" hangingPunct="1">
              <a:defRPr/>
            </a:pPr>
            <a:r>
              <a:rPr lang="es-ES" sz="6600" smtClean="0">
                <a:solidFill>
                  <a:srgbClr val="FFFF00"/>
                </a:solidFill>
                <a:latin typeface="Arial" charset="0"/>
                <a:cs typeface="Arial" charset="0"/>
              </a:rPr>
              <a:t/>
            </a:r>
            <a:br>
              <a:rPr lang="es-ES" sz="6600" smtClean="0">
                <a:solidFill>
                  <a:srgbClr val="FFFF00"/>
                </a:solidFill>
                <a:latin typeface="Arial" charset="0"/>
                <a:cs typeface="Arial" charset="0"/>
              </a:rPr>
            </a:br>
            <a:r>
              <a:rPr lang="es-ES" smtClean="0">
                <a:solidFill>
                  <a:srgbClr val="FFFF00"/>
                </a:solidFill>
                <a:latin typeface="Arial" charset="0"/>
                <a:cs typeface="Arial" charset="0"/>
              </a:rPr>
              <a:t>Contratación Administrativa</a:t>
            </a:r>
          </a:p>
        </p:txBody>
      </p:sp>
      <p:sp>
        <p:nvSpPr>
          <p:cNvPr id="37890" name="Rectangle 11"/>
          <p:cNvSpPr>
            <a:spLocks noChangeArrowheads="1"/>
          </p:cNvSpPr>
          <p:nvPr/>
        </p:nvSpPr>
        <p:spPr bwMode="auto">
          <a:xfrm>
            <a:off x="539552" y="857232"/>
            <a:ext cx="7890100" cy="4514868"/>
          </a:xfrm>
          <a:prstGeom prst="rect">
            <a:avLst/>
          </a:prstGeom>
          <a:noFill/>
          <a:ln w="9525">
            <a:noFill/>
            <a:miter lim="800000"/>
            <a:headEnd/>
            <a:tailEnd/>
          </a:ln>
        </p:spPr>
        <p:txBody>
          <a:bodyPr/>
          <a:lstStyle/>
          <a:p>
            <a:pPr marL="342900" indent="-342900">
              <a:lnSpc>
                <a:spcPct val="90000"/>
              </a:lnSpc>
              <a:spcBef>
                <a:spcPct val="20000"/>
              </a:spcBef>
            </a:pPr>
            <a:endParaRPr lang="es-ES_tradnl" sz="3200" dirty="0">
              <a:solidFill>
                <a:schemeClr val="bg1"/>
              </a:solidFill>
              <a:cs typeface="Arial" charset="0"/>
            </a:endParaRPr>
          </a:p>
          <a:p>
            <a:pPr marL="342900" indent="-342900" algn="just">
              <a:lnSpc>
                <a:spcPct val="90000"/>
              </a:lnSpc>
              <a:spcBef>
                <a:spcPct val="20000"/>
              </a:spcBef>
            </a:pPr>
            <a:endParaRPr lang="es-ES_tradnl" sz="3200" dirty="0">
              <a:cs typeface="Arial" charset="0"/>
            </a:endParaRPr>
          </a:p>
          <a:p>
            <a:pPr marL="342900" indent="-342900" algn="just">
              <a:lnSpc>
                <a:spcPct val="90000"/>
              </a:lnSpc>
              <a:spcBef>
                <a:spcPct val="20000"/>
              </a:spcBef>
            </a:pPr>
            <a:r>
              <a:rPr lang="es-ES_tradnl" sz="3200" dirty="0"/>
              <a:t>   Es el  conjunto de principios, normas y procedimientos que regulan la forma en la cual la Administración Pública interactúa en el mercado como cliente, al adquirir sus bienes y servicios, necesarios para el cumplimiento de sus fines y la satisfacción del interés público.</a:t>
            </a:r>
            <a:endParaRPr lang="es-ES" sz="32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type="subTitle" idx="1"/>
          </p:nvPr>
        </p:nvSpPr>
        <p:spPr>
          <a:xfrm>
            <a:off x="323850" y="2060575"/>
            <a:ext cx="8431213" cy="2879725"/>
          </a:xfrm>
        </p:spPr>
        <p:txBody>
          <a:bodyPr>
            <a:normAutofit fontScale="70000" lnSpcReduction="20000"/>
          </a:bodyPr>
          <a:lstStyle/>
          <a:p>
            <a:pPr algn="just" fontAlgn="auto">
              <a:lnSpc>
                <a:spcPct val="120000"/>
              </a:lnSpc>
              <a:spcAft>
                <a:spcPts val="0"/>
              </a:spcAft>
              <a:buFont typeface="Wingdings 2"/>
              <a:buNone/>
              <a:defRPr/>
            </a:pPr>
            <a:r>
              <a:rPr lang="es-ES" dirty="0" smtClean="0"/>
              <a:t>Artículo 13.—</a:t>
            </a:r>
            <a:r>
              <a:rPr lang="es-ES" b="1" dirty="0" smtClean="0"/>
              <a:t>Fragmentación</a:t>
            </a:r>
            <a:r>
              <a:rPr lang="es-ES" dirty="0" smtClean="0"/>
              <a:t>. La Administración no podrá fraccionar sus operaciones respecto a necesidades previsibles </a:t>
            </a:r>
            <a:r>
              <a:rPr lang="es-ES" b="1" dirty="0" smtClean="0">
                <a:effectLst>
                  <a:outerShdw blurRad="38100" dist="38100" dir="2700000" algn="tl">
                    <a:srgbClr val="000000"/>
                  </a:outerShdw>
                </a:effectLst>
              </a:rPr>
              <a:t>con el propósito de evadir el procedimiento de contratación que corresponde</a:t>
            </a:r>
            <a:r>
              <a:rPr lang="es-ES" dirty="0" smtClean="0"/>
              <a:t>. Todas aquellas contrataciones que pudieran reportar economías de escala deberán efectuarse en forma centralizada, para lo cual deberá existir la planificación de compras respectiva, si así resulta más conveniente para el interés público.</a:t>
            </a:r>
          </a:p>
        </p:txBody>
      </p:sp>
      <p:sp>
        <p:nvSpPr>
          <p:cNvPr id="111618" name="Rectangle 2"/>
          <p:cNvSpPr>
            <a:spLocks noGrp="1" noChangeArrowheads="1"/>
          </p:cNvSpPr>
          <p:nvPr>
            <p:ph type="ctrTitle"/>
          </p:nvPr>
        </p:nvSpPr>
        <p:spPr>
          <a:xfrm>
            <a:off x="179388" y="1052513"/>
            <a:ext cx="8229600" cy="609600"/>
          </a:xfrm>
        </p:spPr>
        <p:txBody>
          <a:bodyPr>
            <a:normAutofit fontScale="90000"/>
          </a:bodyPr>
          <a:lstStyle/>
          <a:p>
            <a:pPr marL="484632" algn="ctr" fontAlgn="auto">
              <a:spcAft>
                <a:spcPts val="0"/>
              </a:spcAft>
              <a:defRPr/>
            </a:pPr>
            <a:r>
              <a:rPr lang="es-MX" sz="3600" smtClean="0">
                <a:solidFill>
                  <a:schemeClr val="accent1">
                    <a:tint val="83000"/>
                    <a:satMod val="150000"/>
                  </a:schemeClr>
                </a:solidFill>
              </a:rPr>
              <a:t>FRAGMENTACIÓN</a:t>
            </a:r>
            <a:endParaRPr lang="es-ES" sz="3600" smtClean="0">
              <a:solidFill>
                <a:schemeClr val="accent1">
                  <a:tint val="83000"/>
                  <a:satMod val="150000"/>
                </a:schemeClr>
              </a:solidFill>
            </a:endParaRPr>
          </a:p>
        </p:txBody>
      </p:sp>
    </p:spTree>
    <p:extLst>
      <p:ext uri="{BB962C8B-B14F-4D97-AF65-F5344CB8AC3E}">
        <p14:creationId xmlns:p14="http://schemas.microsoft.com/office/powerpoint/2010/main" xmlns="" val="408315915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Grp="1" noChangeArrowheads="1"/>
          </p:cNvSpPr>
          <p:nvPr>
            <p:ph type="subTitle" idx="1"/>
          </p:nvPr>
        </p:nvSpPr>
        <p:spPr>
          <a:xfrm>
            <a:off x="387350" y="2127250"/>
            <a:ext cx="8431213" cy="4214813"/>
          </a:xfrm>
        </p:spPr>
        <p:txBody>
          <a:bodyPr>
            <a:normAutofit fontScale="77500" lnSpcReduction="20000"/>
          </a:bodyPr>
          <a:lstStyle/>
          <a:p>
            <a:pPr fontAlgn="auto">
              <a:lnSpc>
                <a:spcPct val="120000"/>
              </a:lnSpc>
              <a:spcAft>
                <a:spcPts val="0"/>
              </a:spcAft>
              <a:buFont typeface="Wingdings 2"/>
              <a:buNone/>
              <a:defRPr/>
            </a:pPr>
            <a:r>
              <a:rPr lang="es-ES" sz="2500" b="1" smtClean="0">
                <a:effectLst>
                  <a:outerShdw blurRad="38100" dist="38100" dir="2700000" algn="tl">
                    <a:srgbClr val="000000"/>
                  </a:outerShdw>
                </a:effectLst>
              </a:rPr>
              <a:t>Artículo 14—…</a:t>
            </a:r>
            <a:r>
              <a:rPr lang="es-ES" smtClean="0"/>
              <a:t>Cuando se haya determinado una contratación directa de escasa cuantía, un procedimiento ordinario, o bien una contratación directa autorizada por la Contraloría General de la República con fundamento en la estimación preliminar del negocio y posteriormente las ofertas presentadas superen los límites para la aplicación del procedimiento respectivo, </a:t>
            </a:r>
            <a:r>
              <a:rPr lang="es-ES" b="1" u="sng" smtClean="0"/>
              <a:t>no se invalidará el concurso, si este exceso no supera el 10%</a:t>
            </a:r>
            <a:r>
              <a:rPr lang="es-ES" smtClean="0"/>
              <a:t> y la Administración dispone de los recursos presupuestarios suficientes para asumir la erogación.</a:t>
            </a:r>
          </a:p>
        </p:txBody>
      </p:sp>
      <p:sp>
        <p:nvSpPr>
          <p:cNvPr id="27650" name="Rectangle 2"/>
          <p:cNvSpPr>
            <a:spLocks noGrp="1" noChangeArrowheads="1"/>
          </p:cNvSpPr>
          <p:nvPr>
            <p:ph type="ctrTitle"/>
          </p:nvPr>
        </p:nvSpPr>
        <p:spPr>
          <a:xfrm>
            <a:off x="241300" y="1204913"/>
            <a:ext cx="8229600" cy="6096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90000"/>
          </a:bodyPr>
          <a:lstStyle/>
          <a:p>
            <a:pPr marL="484632" algn="ctr" fontAlgn="auto">
              <a:spcAft>
                <a:spcPts val="0"/>
              </a:spcAft>
              <a:defRPr/>
            </a:pPr>
            <a:r>
              <a:rPr lang="es-ES" altLang="es-CR" sz="3000" u="sng" smtClean="0">
                <a:solidFill>
                  <a:schemeClr val="accent1">
                    <a:tint val="83000"/>
                    <a:satMod val="150000"/>
                  </a:schemeClr>
                </a:solidFill>
                <a:effectLst/>
              </a:rPr>
              <a:t>EXCESO EN LOS LÍMITES DEL PROCEDIMIENTO</a:t>
            </a:r>
          </a:p>
        </p:txBody>
      </p:sp>
    </p:spTree>
    <p:extLst>
      <p:ext uri="{BB962C8B-B14F-4D97-AF65-F5344CB8AC3E}">
        <p14:creationId xmlns:p14="http://schemas.microsoft.com/office/powerpoint/2010/main" xmlns="" val="2108770538"/>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subTitle" idx="1"/>
          </p:nvPr>
        </p:nvSpPr>
        <p:spPr>
          <a:xfrm>
            <a:off x="323850" y="2189163"/>
            <a:ext cx="8431213" cy="4137025"/>
          </a:xfrm>
        </p:spPr>
        <p:txBody>
          <a:bodyPr>
            <a:normAutofit/>
          </a:bodyPr>
          <a:lstStyle/>
          <a:p>
            <a:pPr algn="just" fontAlgn="auto">
              <a:spcAft>
                <a:spcPts val="0"/>
              </a:spcAft>
              <a:buFont typeface="Wingdings 2"/>
              <a:buNone/>
              <a:defRPr/>
            </a:pPr>
            <a:endParaRPr lang="es-ES" dirty="0" smtClean="0">
              <a:effectLst>
                <a:outerShdw blurRad="38100" dist="38100" dir="2700000" algn="tl">
                  <a:srgbClr val="000000"/>
                </a:outerShdw>
              </a:effectLst>
            </a:endParaRPr>
          </a:p>
          <a:p>
            <a:pPr algn="just" fontAlgn="auto">
              <a:spcAft>
                <a:spcPts val="0"/>
              </a:spcAft>
              <a:buFont typeface="Wingdings 2"/>
              <a:buNone/>
              <a:defRPr/>
            </a:pPr>
            <a:r>
              <a:rPr lang="es-ES" dirty="0" smtClean="0">
                <a:effectLst>
                  <a:outerShdw blurRad="38100" dist="38100" dir="2700000" algn="tl">
                    <a:srgbClr val="000000"/>
                  </a:outerShdw>
                </a:effectLst>
              </a:rPr>
              <a:t>Instrumento idóneo. </a:t>
            </a:r>
          </a:p>
          <a:p>
            <a:pPr algn="just" fontAlgn="auto">
              <a:spcAft>
                <a:spcPts val="0"/>
              </a:spcAft>
              <a:buFont typeface="Wingdings 2"/>
              <a:buNone/>
              <a:defRPr/>
            </a:pPr>
            <a:r>
              <a:rPr lang="es-ES" dirty="0" smtClean="0"/>
              <a:t>Obligatorio su uso para cursar la invitación.</a:t>
            </a:r>
          </a:p>
          <a:p>
            <a:pPr algn="just" fontAlgn="auto">
              <a:spcAft>
                <a:spcPts val="0"/>
              </a:spcAft>
              <a:buFont typeface="Wingdings 2"/>
              <a:buNone/>
              <a:defRPr/>
            </a:pPr>
            <a:r>
              <a:rPr lang="es-ES" dirty="0" smtClean="0"/>
              <a:t>No es necesario incluir la consulta en el expediente.  </a:t>
            </a:r>
          </a:p>
          <a:p>
            <a:pPr algn="just" fontAlgn="auto">
              <a:spcAft>
                <a:spcPts val="0"/>
              </a:spcAft>
              <a:buFont typeface="Wingdings 2"/>
              <a:buNone/>
              <a:defRPr/>
            </a:pPr>
            <a:endParaRPr lang="es-ES" dirty="0" smtClean="0">
              <a:effectLst>
                <a:outerShdw blurRad="38100" dist="38100" dir="2700000" algn="tl">
                  <a:srgbClr val="000000"/>
                </a:outerShdw>
              </a:effectLst>
            </a:endParaRPr>
          </a:p>
          <a:p>
            <a:pPr algn="just" fontAlgn="auto">
              <a:spcAft>
                <a:spcPts val="0"/>
              </a:spcAft>
              <a:buFont typeface="Wingdings 2"/>
              <a:buNone/>
              <a:defRPr/>
            </a:pPr>
            <a:endParaRPr lang="es-ES" dirty="0" smtClean="0">
              <a:effectLst>
                <a:outerShdw blurRad="38100" dist="38100" dir="2700000" algn="tl">
                  <a:srgbClr val="000000"/>
                </a:outerShdw>
              </a:effectLst>
            </a:endParaRPr>
          </a:p>
        </p:txBody>
      </p:sp>
      <p:sp>
        <p:nvSpPr>
          <p:cNvPr id="139267" name="Rectangle 3"/>
          <p:cNvSpPr>
            <a:spLocks noGrp="1" noChangeArrowheads="1"/>
          </p:cNvSpPr>
          <p:nvPr>
            <p:ph type="ctrTitle"/>
          </p:nvPr>
        </p:nvSpPr>
        <p:spPr>
          <a:xfrm>
            <a:off x="407988" y="1119188"/>
            <a:ext cx="8367712" cy="914400"/>
          </a:xfrm>
        </p:spPr>
        <p:txBody>
          <a:bodyPr/>
          <a:lstStyle/>
          <a:p>
            <a:pPr marL="484632" fontAlgn="auto">
              <a:spcAft>
                <a:spcPts val="0"/>
              </a:spcAft>
              <a:defRPr/>
            </a:pPr>
            <a:r>
              <a:rPr lang="es-CR" smtClean="0">
                <a:solidFill>
                  <a:schemeClr val="accent1">
                    <a:tint val="83000"/>
                    <a:satMod val="150000"/>
                  </a:schemeClr>
                </a:solidFill>
              </a:rPr>
              <a:t>Registro de proveedores</a:t>
            </a:r>
            <a:endParaRPr lang="es-ES" smtClean="0">
              <a:solidFill>
                <a:schemeClr val="accent1">
                  <a:tint val="83000"/>
                  <a:satMod val="150000"/>
                </a:schemeClr>
              </a:solidFill>
            </a:endParaRPr>
          </a:p>
        </p:txBody>
      </p:sp>
    </p:spTree>
    <p:extLst>
      <p:ext uri="{BB962C8B-B14F-4D97-AF65-F5344CB8AC3E}">
        <p14:creationId xmlns:p14="http://schemas.microsoft.com/office/powerpoint/2010/main" xmlns="" val="935349139"/>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1" name="Rectangle 3"/>
          <p:cNvSpPr>
            <a:spLocks noGrp="1"/>
          </p:cNvSpPr>
          <p:nvPr>
            <p:ph type="body" idx="4294967295"/>
          </p:nvPr>
        </p:nvSpPr>
        <p:spPr>
          <a:xfrm>
            <a:off x="1258888" y="908050"/>
            <a:ext cx="7499350" cy="4800600"/>
          </a:xfrm>
        </p:spPr>
        <p:txBody>
          <a:bodyPr/>
          <a:lstStyle/>
          <a:p>
            <a:pPr eaLnBrk="1" hangingPunct="1">
              <a:defRPr/>
            </a:pPr>
            <a:r>
              <a:rPr lang="es-ES" dirty="0">
                <a:latin typeface="Arial" charset="0"/>
                <a:cs typeface="Arial" charset="0"/>
              </a:rPr>
              <a:t>Debo Consultar el mercado</a:t>
            </a:r>
          </a:p>
          <a:p>
            <a:pPr eaLnBrk="1" hangingPunct="1">
              <a:defRPr/>
            </a:pPr>
            <a:r>
              <a:rPr lang="es-ES" dirty="0">
                <a:latin typeface="Arial" charset="0"/>
                <a:cs typeface="Arial" charset="0"/>
              </a:rPr>
              <a:t>“No es pecado” entrar en contacto con los oferentes, lo que es pecado es el favoritismo. </a:t>
            </a:r>
          </a:p>
          <a:p>
            <a:pPr eaLnBrk="1" hangingPunct="1">
              <a:defRPr/>
            </a:pPr>
            <a:r>
              <a:rPr lang="es-ES" dirty="0">
                <a:latin typeface="Arial" charset="0"/>
                <a:cs typeface="Arial" charset="0"/>
              </a:rPr>
              <a:t>Estudios de Mercado</a:t>
            </a:r>
          </a:p>
          <a:p>
            <a:pPr eaLnBrk="1" hangingPunct="1">
              <a:defRPr/>
            </a:pPr>
            <a:r>
              <a:rPr lang="es-ES" dirty="0">
                <a:latin typeface="Arial" charset="0"/>
                <a:cs typeface="Arial" charset="0"/>
              </a:rPr>
              <a:t>Consultas a Internet</a:t>
            </a:r>
          </a:p>
          <a:p>
            <a:pPr eaLnBrk="1" hangingPunct="1">
              <a:defRPr/>
            </a:pPr>
            <a:r>
              <a:rPr lang="es-ES" dirty="0">
                <a:latin typeface="Arial" charset="0"/>
                <a:cs typeface="Arial" charset="0"/>
              </a:rPr>
              <a:t>Reuniones de </a:t>
            </a:r>
            <a:r>
              <a:rPr lang="es-ES" dirty="0" err="1" smtClean="0">
                <a:latin typeface="Arial" charset="0"/>
                <a:cs typeface="Arial" charset="0"/>
              </a:rPr>
              <a:t>Precartel</a:t>
            </a:r>
            <a:r>
              <a:rPr lang="es-ES" dirty="0"/>
              <a:t> </a:t>
            </a:r>
            <a:r>
              <a:rPr lang="es-ES" dirty="0" smtClean="0"/>
              <a:t>–Audiencia Previa</a:t>
            </a:r>
            <a:endParaRPr lang="es-ES" dirty="0">
              <a:latin typeface="Arial" charset="0"/>
              <a:cs typeface="Arial" charset="0"/>
            </a:endParaRPr>
          </a:p>
        </p:txBody>
      </p:sp>
      <p:pic>
        <p:nvPicPr>
          <p:cNvPr id="52226" name="Picture 5" descr="j0423848"/>
          <p:cNvPicPr>
            <a:picLocks noChangeAspect="1" noChangeArrowheads="1"/>
          </p:cNvPicPr>
          <p:nvPr/>
        </p:nvPicPr>
        <p:blipFill>
          <a:blip r:embed="rId2" cstate="print"/>
          <a:srcRect/>
          <a:stretch>
            <a:fillRect/>
          </a:stretch>
        </p:blipFill>
        <p:spPr bwMode="auto">
          <a:xfrm>
            <a:off x="7000892" y="4876800"/>
            <a:ext cx="1803400" cy="1981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7 Título"/>
          <p:cNvSpPr txBox="1">
            <a:spLocks/>
          </p:cNvSpPr>
          <p:nvPr/>
        </p:nvSpPr>
        <p:spPr bwMode="auto">
          <a:xfrm>
            <a:off x="397565" y="934279"/>
            <a:ext cx="8229600" cy="815008"/>
          </a:xfrm>
          <a:prstGeom prst="rect">
            <a:avLst/>
          </a:prstGeom>
          <a:noFill/>
          <a:ln w="9525">
            <a:noFill/>
            <a:miter lim="800000"/>
            <a:headEnd/>
            <a:tailEnd/>
          </a:ln>
        </p:spPr>
        <p:txBody>
          <a:bodyPr anchor="ctr">
            <a:normAutofit fontScale="55000" lnSpcReduction="20000"/>
          </a:bodyPr>
          <a:lstStyle/>
          <a:p>
            <a:pPr algn="ctr" fontAlgn="auto">
              <a:spcAft>
                <a:spcPts val="0"/>
              </a:spcAft>
              <a:defRPr/>
            </a:pPr>
            <a:r>
              <a:rPr lang="es-ES" sz="9600" b="1" kern="0" dirty="0">
                <a:ln w="10541" cmpd="sng">
                  <a:solidFill>
                    <a:srgbClr val="7D7D7D">
                      <a:tint val="100000"/>
                      <a:shade val="100000"/>
                      <a:satMod val="110000"/>
                    </a:srgbClr>
                  </a:solidFill>
                  <a:prstDash val="solid"/>
                </a:ln>
                <a:solidFill>
                  <a:srgbClr val="FFFF00"/>
                </a:solidFill>
                <a:effectLst>
                  <a:outerShdw blurRad="38100" dist="38100" dir="2700000" algn="tl">
                    <a:srgbClr val="000000"/>
                  </a:outerShdw>
                </a:effectLst>
                <a:latin typeface="+mj-lt"/>
                <a:ea typeface="+mj-ea"/>
                <a:cs typeface="+mj-cs"/>
              </a:rPr>
              <a:t>CRITERIO CGR</a:t>
            </a:r>
            <a:endParaRPr lang="es-CR" sz="9600" b="1" kern="0" dirty="0">
              <a:solidFill>
                <a:srgbClr val="FFFF00"/>
              </a:solidFill>
              <a:effectLst>
                <a:outerShdw blurRad="38100" dist="38100" dir="2700000" algn="tl">
                  <a:srgbClr val="000000"/>
                </a:outerShdw>
              </a:effectLst>
              <a:latin typeface="+mj-lt"/>
              <a:ea typeface="+mj-ea"/>
              <a:cs typeface="+mj-cs"/>
            </a:endParaRPr>
          </a:p>
        </p:txBody>
      </p:sp>
      <p:sp>
        <p:nvSpPr>
          <p:cNvPr id="53250" name="4 Rectángulo"/>
          <p:cNvSpPr>
            <a:spLocks noChangeArrowheads="1"/>
          </p:cNvSpPr>
          <p:nvPr/>
        </p:nvSpPr>
        <p:spPr bwMode="auto">
          <a:xfrm>
            <a:off x="714348" y="1700213"/>
            <a:ext cx="7951815" cy="3354765"/>
          </a:xfrm>
          <a:prstGeom prst="rect">
            <a:avLst/>
          </a:prstGeom>
          <a:noFill/>
          <a:ln w="9525">
            <a:noFill/>
            <a:miter lim="800000"/>
            <a:headEnd/>
            <a:tailEnd/>
          </a:ln>
        </p:spPr>
        <p:txBody>
          <a:bodyPr wrap="square">
            <a:spAutoFit/>
          </a:bodyPr>
          <a:lstStyle/>
          <a:p>
            <a:pPr marL="273050" indent="-273050" algn="ctr">
              <a:buClr>
                <a:srgbClr val="CBCAD6"/>
              </a:buClr>
              <a:buFont typeface="Wingdings 2" pitchFamily="18" charset="2"/>
              <a:buNone/>
            </a:pPr>
            <a:r>
              <a:rPr lang="es-ES" sz="2000" dirty="0">
                <a:latin typeface="Arial Rounded MT Bold" pitchFamily="34" charset="0"/>
              </a:rPr>
              <a:t> </a:t>
            </a:r>
            <a:endParaRPr lang="es-CR" sz="2000" dirty="0">
              <a:latin typeface="Arial Rounded MT Bold" pitchFamily="34" charset="0"/>
            </a:endParaRPr>
          </a:p>
          <a:p>
            <a:pPr marL="273050" indent="-273050" algn="just">
              <a:buClr>
                <a:srgbClr val="CBCAD6"/>
              </a:buClr>
              <a:buFont typeface="Wingdings 2" pitchFamily="18" charset="2"/>
              <a:buNone/>
            </a:pPr>
            <a:r>
              <a:rPr lang="es-ES" sz="2000" dirty="0">
                <a:latin typeface="Arial Rounded MT Bold" pitchFamily="34" charset="0"/>
              </a:rPr>
              <a:t>	</a:t>
            </a:r>
            <a:r>
              <a:rPr lang="es-ES" sz="3200" dirty="0">
                <a:cs typeface="Arial" charset="0"/>
              </a:rPr>
              <a:t>(…) es factible que la Administración sostenga otros encuentros con potenciales proveedores para indagar las opciones de mercado, en el tanto lo haga en un marco de transparencia” </a:t>
            </a:r>
            <a:r>
              <a:rPr lang="es-ES" sz="3200" b="1" u="sng" dirty="0">
                <a:cs typeface="Arial" charset="0"/>
              </a:rPr>
              <a:t>Oficio Nº 9883 del 28 de agosto del 2007</a:t>
            </a:r>
            <a:r>
              <a:rPr lang="es-ES" sz="3200" u="sng" dirty="0">
                <a:cs typeface="Arial" charset="0"/>
              </a:rPr>
              <a:t>.</a:t>
            </a:r>
            <a:endParaRPr lang="es-CR" sz="3200" u="sng" dirty="0">
              <a:cs typeface="Arial" charset="0"/>
            </a:endParaRPr>
          </a:p>
        </p:txBody>
      </p:sp>
      <p:pic>
        <p:nvPicPr>
          <p:cNvPr id="6" name="Picture 5" descr="MMj03544990000[1]"/>
          <p:cNvPicPr>
            <a:picLocks noChangeAspect="1" noChangeArrowheads="1" noCrop="1"/>
          </p:cNvPicPr>
          <p:nvPr/>
        </p:nvPicPr>
        <p:blipFill>
          <a:blip r:embed="rId3" cstate="print"/>
          <a:srcRect/>
          <a:stretch>
            <a:fillRect/>
          </a:stretch>
        </p:blipFill>
        <p:spPr bwMode="auto">
          <a:xfrm>
            <a:off x="6932613" y="4738688"/>
            <a:ext cx="2052637" cy="2019300"/>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CSS.jpg"/>
          <p:cNvPicPr>
            <a:picLocks noChangeAspect="1"/>
          </p:cNvPicPr>
          <p:nvPr/>
        </p:nvPicPr>
        <p:blipFill>
          <a:blip r:embed="rId3" cstate="print"/>
          <a:srcRect/>
          <a:stretch>
            <a:fillRect/>
          </a:stretch>
        </p:blipFill>
        <p:spPr bwMode="auto">
          <a:xfrm rot="-941194">
            <a:off x="220818" y="661732"/>
            <a:ext cx="5026441" cy="2522538"/>
          </a:xfrm>
          <a:prstGeom prst="rect">
            <a:avLst/>
          </a:prstGeom>
          <a:noFill/>
          <a:ln w="9525">
            <a:noFill/>
            <a:miter lim="800000"/>
            <a:headEnd/>
            <a:tailEnd/>
          </a:ln>
        </p:spPr>
      </p:pic>
      <p:pic>
        <p:nvPicPr>
          <p:cNvPr id="5" name="Picture 5" descr="Conavi.jpg"/>
          <p:cNvPicPr>
            <a:picLocks noChangeAspect="1"/>
          </p:cNvPicPr>
          <p:nvPr/>
        </p:nvPicPr>
        <p:blipFill>
          <a:blip r:embed="rId4" cstate="print"/>
          <a:srcRect/>
          <a:stretch>
            <a:fillRect/>
          </a:stretch>
        </p:blipFill>
        <p:spPr bwMode="auto">
          <a:xfrm rot="1409909">
            <a:off x="4500563" y="692150"/>
            <a:ext cx="3913187" cy="4087813"/>
          </a:xfrm>
          <a:prstGeom prst="rect">
            <a:avLst/>
          </a:prstGeom>
          <a:noFill/>
          <a:ln w="9525">
            <a:noFill/>
            <a:miter lim="800000"/>
            <a:headEnd/>
            <a:tailEnd/>
          </a:ln>
        </p:spPr>
      </p:pic>
      <p:pic>
        <p:nvPicPr>
          <p:cNvPr id="6" name="Picture 6" descr="Escanear.jpg"/>
          <p:cNvPicPr>
            <a:picLocks noChangeAspect="1"/>
          </p:cNvPicPr>
          <p:nvPr/>
        </p:nvPicPr>
        <p:blipFill>
          <a:blip r:embed="rId5" cstate="print"/>
          <a:srcRect/>
          <a:stretch>
            <a:fillRect/>
          </a:stretch>
        </p:blipFill>
        <p:spPr bwMode="auto">
          <a:xfrm>
            <a:off x="250825" y="3500438"/>
            <a:ext cx="5059363" cy="3357562"/>
          </a:xfrm>
          <a:prstGeom prst="rect">
            <a:avLst/>
          </a:prstGeom>
          <a:noFill/>
          <a:ln w="9525">
            <a:noFill/>
            <a:miter lim="800000"/>
            <a:headEnd/>
            <a:tailEnd/>
          </a:ln>
        </p:spPr>
      </p:pic>
      <p:pic>
        <p:nvPicPr>
          <p:cNvPr id="54276" name="Imagen 11" descr="http://campus.cgr.go.cr/capacitacion/SICCAvirtual/Modulo1/1ElaboracionCartel/NOCorrupcion.jpg"/>
          <p:cNvPicPr>
            <a:picLocks noChangeAspect="1" noChangeArrowheads="1"/>
          </p:cNvPicPr>
          <p:nvPr/>
        </p:nvPicPr>
        <p:blipFill>
          <a:blip r:embed="rId6" cstate="print"/>
          <a:srcRect/>
          <a:stretch>
            <a:fillRect/>
          </a:stretch>
        </p:blipFill>
        <p:spPr bwMode="auto">
          <a:xfrm>
            <a:off x="5867400" y="4437063"/>
            <a:ext cx="3276600" cy="2420937"/>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 Grupo"/>
          <p:cNvGrpSpPr/>
          <p:nvPr/>
        </p:nvGrpSpPr>
        <p:grpSpPr>
          <a:xfrm>
            <a:off x="1" y="2874052"/>
            <a:ext cx="3975652" cy="982332"/>
            <a:chOff x="2450" y="1925529"/>
            <a:chExt cx="3786187" cy="1109898"/>
          </a:xfrm>
          <a:scene3d>
            <a:camera prst="isometricOffAxis1Right"/>
            <a:lightRig rig="threePt" dir="t">
              <a:rot lat="0" lon="0" rev="7500000"/>
            </a:lightRig>
          </a:scene3d>
        </p:grpSpPr>
        <p:sp>
          <p:nvSpPr>
            <p:cNvPr id="4" name="3 Cheurón"/>
            <p:cNvSpPr/>
            <p:nvPr/>
          </p:nvSpPr>
          <p:spPr>
            <a:xfrm>
              <a:off x="2450" y="1925529"/>
              <a:ext cx="3786187" cy="1109898"/>
            </a:xfrm>
            <a:prstGeom prst="chevron">
              <a:avLst/>
            </a:prstGeom>
            <a:sp3d/>
          </p:spPr>
          <p:style>
            <a:lnRef idx="3">
              <a:schemeClr val="lt1"/>
            </a:lnRef>
            <a:fillRef idx="1">
              <a:schemeClr val="accent1"/>
            </a:fillRef>
            <a:effectRef idx="1">
              <a:schemeClr val="accent1"/>
            </a:effectRef>
            <a:fontRef idx="minor">
              <a:schemeClr val="lt1"/>
            </a:fontRef>
          </p:style>
        </p:sp>
        <p:sp>
          <p:nvSpPr>
            <p:cNvPr id="5" name="Cheurón 4"/>
            <p:cNvSpPr/>
            <p:nvPr/>
          </p:nvSpPr>
          <p:spPr>
            <a:xfrm>
              <a:off x="557399" y="1925529"/>
              <a:ext cx="2676289" cy="1109898"/>
            </a:xfrm>
            <a:prstGeom prst="rect">
              <a:avLst/>
            </a:prstGeom>
            <a:sp3d/>
          </p:spPr>
          <p:style>
            <a:lnRef idx="0">
              <a:scrgbClr r="0" g="0" b="0"/>
            </a:lnRef>
            <a:fillRef idx="0">
              <a:scrgbClr r="0" g="0" b="0"/>
            </a:fillRef>
            <a:effectRef idx="0">
              <a:scrgbClr r="0" g="0" b="0"/>
            </a:effectRef>
            <a:fontRef idx="minor">
              <a:schemeClr val="lt1"/>
            </a:fontRef>
          </p:style>
          <p:txBody>
            <a:bodyPr lIns="45720" tIns="22860" rIns="0" bIns="22860" spcCol="1270" anchor="ctr"/>
            <a:lstStyle/>
            <a:p>
              <a:pPr algn="ctr" defTabSz="1600200">
                <a:lnSpc>
                  <a:spcPct val="90000"/>
                </a:lnSpc>
                <a:spcAft>
                  <a:spcPct val="35000"/>
                </a:spcAft>
                <a:defRPr/>
              </a:pPr>
              <a:r>
                <a:rPr lang="es-MX" sz="2800" b="1" dirty="0">
                  <a:solidFill>
                    <a:schemeClr val="tx2">
                      <a:lumMod val="10000"/>
                    </a:schemeClr>
                  </a:solidFill>
                  <a:hlinkClick r:id="" action="ppaction://noaction"/>
                </a:rPr>
                <a:t>INVITACIÓN</a:t>
              </a:r>
              <a:endParaRPr lang="es-MX" sz="2800" b="1" dirty="0">
                <a:solidFill>
                  <a:schemeClr val="tx2">
                    <a:lumMod val="10000"/>
                  </a:schemeClr>
                </a:solidFill>
              </a:endParaRPr>
            </a:p>
          </p:txBody>
        </p:sp>
      </p:grpSp>
      <p:grpSp>
        <p:nvGrpSpPr>
          <p:cNvPr id="3" name="5 Grupo"/>
          <p:cNvGrpSpPr/>
          <p:nvPr/>
        </p:nvGrpSpPr>
        <p:grpSpPr>
          <a:xfrm>
            <a:off x="3438941" y="2442689"/>
            <a:ext cx="3161521" cy="1135398"/>
            <a:chOff x="3296433" y="1851971"/>
            <a:chExt cx="3142535" cy="1257014"/>
          </a:xfrm>
          <a:scene3d>
            <a:camera prst="isometricOffAxis1Right"/>
            <a:lightRig rig="threePt" dir="t">
              <a:rot lat="0" lon="0" rev="7500000"/>
            </a:lightRig>
          </a:scene3d>
        </p:grpSpPr>
        <p:sp>
          <p:nvSpPr>
            <p:cNvPr id="7" name="6 Cheurón"/>
            <p:cNvSpPr/>
            <p:nvPr/>
          </p:nvSpPr>
          <p:spPr>
            <a:xfrm>
              <a:off x="3296433" y="1851971"/>
              <a:ext cx="3142535" cy="1257014"/>
            </a:xfrm>
            <a:prstGeom prst="chevron">
              <a:avLst/>
            </a:prstGeom>
            <a:ln>
              <a:solidFill>
                <a:schemeClr val="bg1"/>
              </a:solidFill>
            </a:ln>
            <a:sp3d extrusionH="190500"/>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sp>
        <p:sp>
          <p:nvSpPr>
            <p:cNvPr id="8" name="Cheurón 4"/>
            <p:cNvSpPr/>
            <p:nvPr/>
          </p:nvSpPr>
          <p:spPr>
            <a:xfrm>
              <a:off x="3924940" y="1851971"/>
              <a:ext cx="1885521" cy="1257014"/>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39370" tIns="19685" rIns="0" bIns="19685" spcCol="1270" anchor="ctr"/>
            <a:lstStyle/>
            <a:p>
              <a:pPr algn="ctr" defTabSz="1377950">
                <a:lnSpc>
                  <a:spcPct val="90000"/>
                </a:lnSpc>
                <a:spcAft>
                  <a:spcPct val="35000"/>
                </a:spcAft>
                <a:defRPr/>
              </a:pPr>
              <a:r>
                <a:rPr lang="es-MX" sz="2800" b="1" dirty="0">
                  <a:hlinkClick r:id="" action="ppaction://noaction"/>
                </a:rPr>
                <a:t>Audiencia</a:t>
              </a:r>
              <a:endParaRPr lang="es-MX" sz="2800" b="1" dirty="0"/>
            </a:p>
          </p:txBody>
        </p:sp>
      </p:grpSp>
      <p:grpSp>
        <p:nvGrpSpPr>
          <p:cNvPr id="6" name="8 Grupo"/>
          <p:cNvGrpSpPr/>
          <p:nvPr/>
        </p:nvGrpSpPr>
        <p:grpSpPr>
          <a:xfrm>
            <a:off x="5983358" y="2065007"/>
            <a:ext cx="3458817" cy="1234785"/>
            <a:chOff x="5999014" y="1851971"/>
            <a:chExt cx="3142535" cy="1257014"/>
          </a:xfrm>
          <a:scene3d>
            <a:camera prst="isometricOffAxis1Right"/>
            <a:lightRig rig="threePt" dir="t">
              <a:rot lat="0" lon="0" rev="7500000"/>
            </a:lightRig>
          </a:scene3d>
        </p:grpSpPr>
        <p:sp>
          <p:nvSpPr>
            <p:cNvPr id="10" name="9 Cheurón"/>
            <p:cNvSpPr/>
            <p:nvPr/>
          </p:nvSpPr>
          <p:spPr>
            <a:xfrm>
              <a:off x="5999014" y="1851971"/>
              <a:ext cx="3142535" cy="1257014"/>
            </a:xfrm>
            <a:prstGeom prst="chevron">
              <a:avLst/>
            </a:prstGeom>
            <a:solidFill>
              <a:schemeClr val="bg1">
                <a:alpha val="90000"/>
              </a:schemeClr>
            </a:solidFill>
            <a:ln>
              <a:solidFill>
                <a:srgbClr val="FFFF00">
                  <a:alpha val="90000"/>
                </a:srgbClr>
              </a:solidFill>
            </a:ln>
            <a:sp3d extrusionH="190500" prstMaterial="dkEdge">
              <a:bevelT w="120650" h="38100" prst="relaxedInset"/>
              <a:bevelB w="120650" h="57150" prst="relaxedInset"/>
              <a:contourClr>
                <a:schemeClr val="bg1"/>
              </a:contourClr>
            </a:sp3d>
          </p:spPr>
          <p:style>
            <a:lnRef idx="1">
              <a:scrgbClr r="0" g="0" b="0"/>
            </a:lnRef>
            <a:fillRef idx="1">
              <a:scrgbClr r="0" g="0" b="0"/>
            </a:fillRef>
            <a:effectRef idx="2">
              <a:schemeClr val="accent5">
                <a:tint val="40000"/>
                <a:alpha val="90000"/>
                <a:hueOff val="0"/>
                <a:satOff val="-1923"/>
                <a:lumOff val="-9499"/>
                <a:alphaOff val="0"/>
              </a:schemeClr>
            </a:effectRef>
            <a:fontRef idx="minor">
              <a:schemeClr val="dk1">
                <a:hueOff val="0"/>
                <a:satOff val="0"/>
                <a:lumOff val="0"/>
                <a:alphaOff val="0"/>
              </a:schemeClr>
            </a:fontRef>
          </p:style>
        </p:sp>
        <p:sp>
          <p:nvSpPr>
            <p:cNvPr id="11" name="Cheurón 4"/>
            <p:cNvSpPr/>
            <p:nvPr/>
          </p:nvSpPr>
          <p:spPr>
            <a:xfrm>
              <a:off x="6627521" y="1851971"/>
              <a:ext cx="1885521" cy="1257014"/>
            </a:xfrm>
            <a:prstGeom prst="rect">
              <a:avLst/>
            </a:prstGeom>
            <a:solidFill>
              <a:schemeClr val="accent1"/>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39370" tIns="19685" rIns="0" bIns="19685" spcCol="1270" anchor="ctr"/>
            <a:lstStyle/>
            <a:p>
              <a:pPr algn="ctr" defTabSz="1377950">
                <a:lnSpc>
                  <a:spcPct val="90000"/>
                </a:lnSpc>
                <a:spcAft>
                  <a:spcPct val="35000"/>
                </a:spcAft>
                <a:defRPr/>
              </a:pPr>
              <a:r>
                <a:rPr lang="es-MX" sz="3100" dirty="0">
                  <a:solidFill>
                    <a:schemeClr val="bg2">
                      <a:lumMod val="10000"/>
                    </a:schemeClr>
                  </a:solidFill>
                  <a:hlinkClick r:id="" action="ppaction://noaction"/>
                </a:rPr>
                <a:t>Desarrollo</a:t>
              </a:r>
              <a:endParaRPr lang="es-MX" sz="3100" dirty="0">
                <a:solidFill>
                  <a:schemeClr val="bg2">
                    <a:lumMod val="10000"/>
                  </a:schemeClr>
                </a:solidFill>
              </a:endParaRPr>
            </a:p>
          </p:txBody>
        </p:sp>
      </p:grpSp>
      <p:sp>
        <p:nvSpPr>
          <p:cNvPr id="8197" name="53 CuadroTexto"/>
          <p:cNvSpPr txBox="1">
            <a:spLocks noChangeArrowheads="1"/>
          </p:cNvSpPr>
          <p:nvPr/>
        </p:nvSpPr>
        <p:spPr bwMode="auto">
          <a:xfrm>
            <a:off x="0" y="500063"/>
            <a:ext cx="4000500" cy="1798637"/>
          </a:xfrm>
          <a:prstGeom prst="rect">
            <a:avLst/>
          </a:prstGeom>
          <a:noFill/>
          <a:ln w="9525">
            <a:noFill/>
            <a:miter lim="800000"/>
            <a:headEnd/>
            <a:tailEnd/>
          </a:ln>
        </p:spPr>
        <p:txBody>
          <a:bodyPr>
            <a:spAutoFit/>
          </a:bodyPr>
          <a:lstStyle/>
          <a:p>
            <a:pPr algn="ctr">
              <a:buFont typeface="Wingdings" pitchFamily="2" charset="2"/>
              <a:buChar char="ü"/>
            </a:pPr>
            <a:r>
              <a:rPr lang="es-MX" sz="2000">
                <a:latin typeface="Arial Narrow" pitchFamily="34" charset="0"/>
              </a:rPr>
              <a:t>Jefe de la Unidad solicitante o representante </a:t>
            </a:r>
          </a:p>
          <a:p>
            <a:pPr algn="ctr">
              <a:buFont typeface="Wingdings" pitchFamily="2" charset="2"/>
              <a:buChar char="ü"/>
            </a:pPr>
            <a:r>
              <a:rPr lang="es-MX" sz="2000">
                <a:latin typeface="Arial Narrow" pitchFamily="34" charset="0"/>
              </a:rPr>
              <a:t>Técnicos en la materia</a:t>
            </a:r>
          </a:p>
          <a:p>
            <a:pPr algn="ctr">
              <a:buFont typeface="Wingdings" pitchFamily="2" charset="2"/>
              <a:buChar char="ü"/>
            </a:pPr>
            <a:r>
              <a:rPr lang="es-MX" sz="2000">
                <a:latin typeface="Arial Narrow" pitchFamily="34" charset="0"/>
              </a:rPr>
              <a:t>Asesor legal</a:t>
            </a:r>
          </a:p>
          <a:p>
            <a:pPr algn="ctr">
              <a:buFont typeface="Wingdings" pitchFamily="2" charset="2"/>
              <a:buChar char="ü"/>
            </a:pPr>
            <a:r>
              <a:rPr lang="es-MX" sz="2000">
                <a:latin typeface="Arial Narrow" pitchFamily="34" charset="0"/>
              </a:rPr>
              <a:t>Funcionario de la Proveeduría</a:t>
            </a:r>
          </a:p>
          <a:p>
            <a:pPr algn="ctr"/>
            <a:endParaRPr lang="es-MX" sz="1200"/>
          </a:p>
        </p:txBody>
      </p:sp>
      <p:sp>
        <p:nvSpPr>
          <p:cNvPr id="14" name="13 Flecha doblada"/>
          <p:cNvSpPr/>
          <p:nvPr/>
        </p:nvSpPr>
        <p:spPr>
          <a:xfrm flipH="1">
            <a:off x="4119563" y="1373188"/>
            <a:ext cx="428625" cy="928687"/>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sz="1800">
              <a:solidFill>
                <a:schemeClr val="tx1"/>
              </a:solidFill>
            </a:endParaRPr>
          </a:p>
        </p:txBody>
      </p:sp>
      <p:sp>
        <p:nvSpPr>
          <p:cNvPr id="15" name="14 Flecha abajo"/>
          <p:cNvSpPr/>
          <p:nvPr/>
        </p:nvSpPr>
        <p:spPr>
          <a:xfrm>
            <a:off x="1338051" y="4028456"/>
            <a:ext cx="351597" cy="543543"/>
          </a:xfrm>
          <a:prstGeom prst="downArrow">
            <a:avLst/>
          </a:prstGeom>
          <a:scene3d>
            <a:camera prst="isometricOffAxis2Righ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sz="1800"/>
          </a:p>
        </p:txBody>
      </p:sp>
      <p:sp>
        <p:nvSpPr>
          <p:cNvPr id="8200" name="11 CuadroTexto"/>
          <p:cNvSpPr txBox="1">
            <a:spLocks noChangeArrowheads="1"/>
          </p:cNvSpPr>
          <p:nvPr/>
        </p:nvSpPr>
        <p:spPr bwMode="auto">
          <a:xfrm>
            <a:off x="53975" y="4849813"/>
            <a:ext cx="4457700" cy="1311275"/>
          </a:xfrm>
          <a:prstGeom prst="rect">
            <a:avLst/>
          </a:prstGeom>
          <a:noFill/>
          <a:ln w="9525">
            <a:noFill/>
            <a:miter lim="800000"/>
            <a:headEnd/>
            <a:tailEnd/>
          </a:ln>
        </p:spPr>
        <p:txBody>
          <a:bodyPr>
            <a:spAutoFit/>
          </a:bodyPr>
          <a:lstStyle/>
          <a:p>
            <a:pPr algn="ctr">
              <a:buFont typeface="Wingdings" pitchFamily="2" charset="2"/>
              <a:buChar char="ü"/>
            </a:pPr>
            <a:r>
              <a:rPr lang="es-MX" sz="2000">
                <a:latin typeface="Arial Narrow" pitchFamily="34" charset="0"/>
              </a:rPr>
              <a:t>Diario de circulación nacional</a:t>
            </a:r>
          </a:p>
          <a:p>
            <a:pPr algn="ctr">
              <a:buFont typeface="Wingdings" pitchFamily="2" charset="2"/>
              <a:buChar char="ü"/>
            </a:pPr>
            <a:r>
              <a:rPr lang="es-MX" sz="2000">
                <a:latin typeface="Arial Narrow" pitchFamily="34" charset="0"/>
              </a:rPr>
              <a:t>Lugar, hora, fecha u objeto</a:t>
            </a:r>
          </a:p>
          <a:p>
            <a:pPr algn="ctr">
              <a:buFont typeface="Wingdings" pitchFamily="2" charset="2"/>
              <a:buChar char="ü"/>
            </a:pPr>
            <a:r>
              <a:rPr lang="es-MX" sz="2000">
                <a:latin typeface="Arial Narrow" pitchFamily="34" charset="0"/>
              </a:rPr>
              <a:t>Entregar con anticipación pre-cartel</a:t>
            </a:r>
          </a:p>
          <a:p>
            <a:pPr algn="ctr">
              <a:buFont typeface="Wingdings" pitchFamily="2" charset="2"/>
              <a:buChar char="ü"/>
            </a:pPr>
            <a:r>
              <a:rPr lang="es-MX" sz="2000">
                <a:latin typeface="Arial Narrow" pitchFamily="34" charset="0"/>
              </a:rPr>
              <a:t>La no asistencia no genera  consecuencia</a:t>
            </a:r>
            <a:r>
              <a:rPr lang="es-MX" sz="2000">
                <a:solidFill>
                  <a:schemeClr val="bg1"/>
                </a:solidFill>
                <a:latin typeface="Arial Narrow" pitchFamily="34" charset="0"/>
              </a:rPr>
              <a:t> </a:t>
            </a:r>
          </a:p>
        </p:txBody>
      </p:sp>
      <p:sp>
        <p:nvSpPr>
          <p:cNvPr id="8201" name="59 CuadroTexto"/>
          <p:cNvSpPr txBox="1">
            <a:spLocks noChangeArrowheads="1"/>
          </p:cNvSpPr>
          <p:nvPr/>
        </p:nvSpPr>
        <p:spPr bwMode="auto">
          <a:xfrm>
            <a:off x="5029200" y="4313238"/>
            <a:ext cx="3954463" cy="2165350"/>
          </a:xfrm>
          <a:prstGeom prst="rect">
            <a:avLst/>
          </a:prstGeom>
          <a:noFill/>
          <a:ln w="9525">
            <a:noFill/>
            <a:miter lim="800000"/>
            <a:headEnd/>
            <a:tailEnd/>
          </a:ln>
        </p:spPr>
        <p:txBody>
          <a:bodyPr>
            <a:spAutoFit/>
          </a:bodyPr>
          <a:lstStyle/>
          <a:p>
            <a:pPr algn="ctr">
              <a:buFont typeface="Wingdings" pitchFamily="2" charset="2"/>
              <a:buChar char="ü"/>
            </a:pPr>
            <a:r>
              <a:rPr lang="es-MX" sz="2000">
                <a:latin typeface="Arial Narrow" pitchFamily="34" charset="0"/>
              </a:rPr>
              <a:t>Fijar un rol de  ¿? de acuerdo  a la lista de asistencia.</a:t>
            </a:r>
          </a:p>
          <a:p>
            <a:pPr algn="ctr">
              <a:buFont typeface="Wingdings" pitchFamily="2" charset="2"/>
              <a:buChar char="ü"/>
            </a:pPr>
            <a:r>
              <a:rPr lang="es-MX" sz="2000">
                <a:latin typeface="Arial Narrow" pitchFamily="34" charset="0"/>
              </a:rPr>
              <a:t>Dar un máximo de min x  ¿?</a:t>
            </a:r>
          </a:p>
          <a:p>
            <a:pPr algn="ctr">
              <a:buFont typeface="Wingdings" pitchFamily="2" charset="2"/>
              <a:buChar char="ü"/>
            </a:pPr>
            <a:r>
              <a:rPr lang="es-MX" sz="2000">
                <a:latin typeface="Arial Narrow" pitchFamily="34" charset="0"/>
              </a:rPr>
              <a:t>Exposición  concreta del objeto contractual</a:t>
            </a:r>
          </a:p>
          <a:p>
            <a:pPr algn="ctr">
              <a:buFont typeface="Wingdings" pitchFamily="2" charset="2"/>
              <a:buChar char="ü"/>
            </a:pPr>
            <a:r>
              <a:rPr lang="es-MX" sz="2000">
                <a:latin typeface="Arial Narrow" pitchFamily="34" charset="0"/>
              </a:rPr>
              <a:t>Grabar la Audiencia</a:t>
            </a:r>
          </a:p>
          <a:p>
            <a:pPr algn="ctr"/>
            <a:endParaRPr lang="es-MX" sz="1600"/>
          </a:p>
        </p:txBody>
      </p:sp>
      <p:sp>
        <p:nvSpPr>
          <p:cNvPr id="19" name="18 Flecha abajo"/>
          <p:cNvSpPr/>
          <p:nvPr/>
        </p:nvSpPr>
        <p:spPr>
          <a:xfrm>
            <a:off x="7453851" y="3425492"/>
            <a:ext cx="351597" cy="543543"/>
          </a:xfrm>
          <a:prstGeom prst="downArrow">
            <a:avLst/>
          </a:prstGeom>
          <a:scene3d>
            <a:camera prst="isometricOffAxis2Righ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sz="1800"/>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00"/>
                                        </p:tgtEl>
                                        <p:attrNameLst>
                                          <p:attrName>style.visibility</p:attrName>
                                        </p:attrNameLst>
                                      </p:cBhvr>
                                      <p:to>
                                        <p:strVal val="visible"/>
                                      </p:to>
                                    </p:set>
                                    <p:animEffect transition="in" filter="box(in)">
                                      <p:cBhvr>
                                        <p:cTn id="12" dur="3000"/>
                                        <p:tgtEl>
                                          <p:spTgt spid="82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197"/>
                                        </p:tgtEl>
                                        <p:attrNameLst>
                                          <p:attrName>style.visibility</p:attrName>
                                        </p:attrNameLst>
                                      </p:cBhvr>
                                      <p:to>
                                        <p:strVal val="visible"/>
                                      </p:to>
                                    </p:set>
                                    <p:animEffect transition="in" filter="box(in)">
                                      <p:cBhvr>
                                        <p:cTn id="22" dur="3000"/>
                                        <p:tgtEl>
                                          <p:spTgt spid="819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3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201"/>
                                        </p:tgtEl>
                                        <p:attrNameLst>
                                          <p:attrName>style.visibility</p:attrName>
                                        </p:attrNameLst>
                                      </p:cBhvr>
                                      <p:to>
                                        <p:strVal val="visible"/>
                                      </p:to>
                                    </p:set>
                                    <p:animEffect transition="in" filter="box(in)">
                                      <p:cBhvr>
                                        <p:cTn id="32" dur="30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200" grpId="0"/>
      <p:bldP spid="820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7" name="Rectangle 2"/>
          <p:cNvSpPr>
            <a:spLocks noGrp="1"/>
          </p:cNvSpPr>
          <p:nvPr>
            <p:ph idx="4294967295"/>
          </p:nvPr>
        </p:nvSpPr>
        <p:spPr>
          <a:xfrm>
            <a:off x="500063" y="404813"/>
            <a:ext cx="8215312" cy="4800600"/>
          </a:xfrm>
        </p:spPr>
        <p:txBody>
          <a:bodyPr/>
          <a:lstStyle/>
          <a:p>
            <a:pPr algn="ctr" eaLnBrk="1" hangingPunct="1">
              <a:lnSpc>
                <a:spcPct val="90000"/>
              </a:lnSpc>
              <a:defRPr/>
            </a:pPr>
            <a:r>
              <a:rPr lang="es-ES" sz="5400" b="1">
                <a:solidFill>
                  <a:srgbClr val="FFFF00"/>
                </a:solidFill>
                <a:latin typeface="Arial" charset="0"/>
                <a:cs typeface="Arial" charset="0"/>
              </a:rPr>
              <a:t>EL CARTEL</a:t>
            </a:r>
          </a:p>
          <a:p>
            <a:pPr algn="ctr" eaLnBrk="1" hangingPunct="1">
              <a:lnSpc>
                <a:spcPct val="90000"/>
              </a:lnSpc>
              <a:defRPr/>
            </a:pPr>
            <a:endParaRPr lang="es-ES" b="1">
              <a:latin typeface="Arial" charset="0"/>
              <a:cs typeface="Arial" charset="0"/>
            </a:endParaRPr>
          </a:p>
          <a:p>
            <a:pPr algn="just" eaLnBrk="1" hangingPunct="1">
              <a:lnSpc>
                <a:spcPct val="90000"/>
              </a:lnSpc>
              <a:defRPr/>
            </a:pPr>
            <a:r>
              <a:rPr lang="es-ES_tradnl">
                <a:latin typeface="Arial" charset="0"/>
                <a:cs typeface="Arial" charset="0"/>
              </a:rPr>
              <a:t>Conjunto de cláusulas redactadas por la Administración, que especifica el suministro, obra o servicio que se licita, establece las condiciones del contrato a celebrarse y determina el trámite a seguir en el procedimiento de licitación.  </a:t>
            </a:r>
          </a:p>
        </p:txBody>
      </p:sp>
      <p:pic>
        <p:nvPicPr>
          <p:cNvPr id="56322" name="Imagen 2" descr="http://campus.cgr.go.cr/capacitacion/SICCAvirtual/Modulo1/1ElaboracionCartel/manosLapicero.jpg"/>
          <p:cNvPicPr>
            <a:picLocks noChangeAspect="1" noChangeArrowheads="1"/>
          </p:cNvPicPr>
          <p:nvPr/>
        </p:nvPicPr>
        <p:blipFill>
          <a:blip r:embed="rId2" cstate="print"/>
          <a:srcRect/>
          <a:stretch>
            <a:fillRect/>
          </a:stretch>
        </p:blipFill>
        <p:spPr bwMode="auto">
          <a:xfrm>
            <a:off x="6929438" y="4143375"/>
            <a:ext cx="1928812" cy="2143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descr="Large confetti"/>
          <p:cNvSpPr>
            <a:spLocks noGrp="1" noChangeArrowheads="1"/>
          </p:cNvSpPr>
          <p:nvPr>
            <p:ph type="title" idx="4294967295"/>
          </p:nvPr>
        </p:nvSpPr>
        <p:spPr>
          <a:xfrm>
            <a:off x="1371600" y="260350"/>
            <a:ext cx="7772400" cy="1143000"/>
          </a:xfrm>
        </p:spPr>
        <p:txBody>
          <a:bodyPr/>
          <a:lstStyle/>
          <a:p>
            <a:pPr algn="ctr" eaLnBrk="1" hangingPunct="1">
              <a:defRPr/>
            </a:pPr>
            <a:r>
              <a:rPr lang="es-ES_tradnl" sz="5400">
                <a:solidFill>
                  <a:srgbClr val="FFFF00"/>
                </a:solidFill>
                <a:latin typeface="Arial" charset="0"/>
                <a:cs typeface="Arial" charset="0"/>
              </a:rPr>
              <a:t>CARTEL. Elementos primordiales</a:t>
            </a:r>
            <a:endParaRPr lang="es-MX" sz="5400">
              <a:solidFill>
                <a:srgbClr val="FFFF00"/>
              </a:solidFill>
              <a:latin typeface="Arial" charset="0"/>
              <a:cs typeface="Arial" charset="0"/>
            </a:endParaRPr>
          </a:p>
        </p:txBody>
      </p:sp>
      <p:graphicFrame>
        <p:nvGraphicFramePr>
          <p:cNvPr id="4" name="3 Diagrama"/>
          <p:cNvGraphicFramePr/>
          <p:nvPr/>
        </p:nvGraphicFramePr>
        <p:xfrm>
          <a:off x="614337" y="1876413"/>
          <a:ext cx="8286776" cy="4617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nvGraphicFramePr>
        <p:xfrm>
          <a:off x="357158" y="785794"/>
          <a:ext cx="8424936" cy="5159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468313" y="404813"/>
            <a:ext cx="8424862" cy="503237"/>
          </a:xfrm>
        </p:spPr>
        <p:txBody>
          <a:bodyPr>
            <a:noAutofit/>
          </a:bodyPr>
          <a:lstStyle/>
          <a:p>
            <a:pPr algn="ctr" eaLnBrk="1" hangingPunct="1">
              <a:defRPr/>
            </a:pPr>
            <a:r>
              <a:rPr lang="es-ES" sz="6600">
                <a:solidFill>
                  <a:srgbClr val="FFFF00"/>
                </a:solidFill>
                <a:latin typeface="Arial" charset="0"/>
                <a:cs typeface="Arial" charset="0"/>
              </a:rPr>
              <a:t/>
            </a:r>
            <a:br>
              <a:rPr lang="es-ES" sz="6600">
                <a:solidFill>
                  <a:srgbClr val="FFFF00"/>
                </a:solidFill>
                <a:latin typeface="Arial" charset="0"/>
                <a:cs typeface="Arial" charset="0"/>
              </a:rPr>
            </a:br>
            <a:r>
              <a:rPr lang="es-ES">
                <a:solidFill>
                  <a:srgbClr val="FFFF00"/>
                </a:solidFill>
                <a:latin typeface="Arial" charset="0"/>
                <a:cs typeface="Arial" charset="0"/>
              </a:rPr>
              <a:t>El concurso como medio de adquisición de bienes y servicios</a:t>
            </a:r>
          </a:p>
        </p:txBody>
      </p:sp>
      <p:pic>
        <p:nvPicPr>
          <p:cNvPr id="38914" name="Picture 10" descr="2"/>
          <p:cNvPicPr>
            <a:picLocks noChangeAspect="1" noChangeArrowheads="1"/>
          </p:cNvPicPr>
          <p:nvPr/>
        </p:nvPicPr>
        <p:blipFill>
          <a:blip r:embed="rId2" cstate="print"/>
          <a:srcRect/>
          <a:stretch>
            <a:fillRect/>
          </a:stretch>
        </p:blipFill>
        <p:spPr bwMode="auto">
          <a:xfrm>
            <a:off x="6732588" y="5013325"/>
            <a:ext cx="2143125" cy="1522413"/>
          </a:xfrm>
          <a:prstGeom prst="rect">
            <a:avLst/>
          </a:prstGeom>
          <a:noFill/>
          <a:ln w="9525">
            <a:noFill/>
            <a:miter lim="800000"/>
            <a:headEnd/>
            <a:tailEnd/>
          </a:ln>
        </p:spPr>
      </p:pic>
      <p:sp>
        <p:nvSpPr>
          <p:cNvPr id="38915" name="Rectangle 11"/>
          <p:cNvSpPr>
            <a:spLocks noChangeArrowheads="1"/>
          </p:cNvSpPr>
          <p:nvPr/>
        </p:nvSpPr>
        <p:spPr bwMode="auto">
          <a:xfrm>
            <a:off x="250825" y="1557338"/>
            <a:ext cx="8893175" cy="4032250"/>
          </a:xfrm>
          <a:prstGeom prst="rect">
            <a:avLst/>
          </a:prstGeom>
          <a:noFill/>
          <a:ln w="9525">
            <a:noFill/>
            <a:miter lim="800000"/>
            <a:headEnd/>
            <a:tailEnd/>
          </a:ln>
        </p:spPr>
        <p:txBody>
          <a:bodyPr/>
          <a:lstStyle/>
          <a:p>
            <a:pPr marL="342900" indent="-342900">
              <a:lnSpc>
                <a:spcPct val="90000"/>
              </a:lnSpc>
              <a:spcBef>
                <a:spcPct val="20000"/>
              </a:spcBef>
            </a:pPr>
            <a:endParaRPr lang="es-ES_tradnl" sz="3200" dirty="0">
              <a:cs typeface="Arial" charset="0"/>
            </a:endParaRPr>
          </a:p>
          <a:p>
            <a:pPr marL="342900" indent="-342900" algn="just">
              <a:lnSpc>
                <a:spcPct val="90000"/>
              </a:lnSpc>
              <a:spcBef>
                <a:spcPct val="20000"/>
              </a:spcBef>
            </a:pPr>
            <a:r>
              <a:rPr lang="es-ES_tradnl" sz="3200" dirty="0">
                <a:cs typeface="Arial" charset="0"/>
              </a:rPr>
              <a:t>Premisa:</a:t>
            </a:r>
          </a:p>
          <a:p>
            <a:pPr marL="342900" indent="-342900" algn="just">
              <a:lnSpc>
                <a:spcPct val="90000"/>
              </a:lnSpc>
              <a:spcBef>
                <a:spcPct val="20000"/>
              </a:spcBef>
            </a:pPr>
            <a:r>
              <a:rPr lang="es-ES_tradnl" sz="3200" dirty="0">
                <a:cs typeface="Arial" charset="0"/>
              </a:rPr>
              <a:t>Art. 182 Constitución Política</a:t>
            </a:r>
          </a:p>
          <a:p>
            <a:pPr marL="342900" indent="-342900" algn="just">
              <a:lnSpc>
                <a:spcPct val="90000"/>
              </a:lnSpc>
              <a:spcBef>
                <a:spcPct val="20000"/>
              </a:spcBef>
            </a:pPr>
            <a:r>
              <a:rPr lang="es-ES_tradnl" sz="3200" b="1" dirty="0"/>
              <a:t>   Principio constitucional que establece la licitación como medio idóneo para compras, ventas o arrendamientos de bienes</a:t>
            </a:r>
            <a:endParaRPr lang="es-ES_tradnl" sz="3200" dirty="0">
              <a:latin typeface="Abadi MT Condensed"/>
            </a:endParaRPr>
          </a:p>
          <a:p>
            <a:pPr marL="742950" lvl="1" indent="-285750">
              <a:lnSpc>
                <a:spcPct val="90000"/>
              </a:lnSpc>
              <a:spcBef>
                <a:spcPct val="20000"/>
              </a:spcBef>
            </a:pPr>
            <a:endParaRPr lang="es-ES" sz="3200" dirty="0">
              <a:latin typeface="Abadi MT Condensed"/>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09" name="Rectangle 2"/>
          <p:cNvSpPr>
            <a:spLocks noGrp="1"/>
          </p:cNvSpPr>
          <p:nvPr>
            <p:ph type="title" idx="4294967295"/>
          </p:nvPr>
        </p:nvSpPr>
        <p:spPr>
          <a:xfrm>
            <a:off x="612775" y="228600"/>
            <a:ext cx="8153400" cy="990600"/>
          </a:xfrm>
        </p:spPr>
        <p:txBody>
          <a:bodyPr/>
          <a:lstStyle/>
          <a:p>
            <a:pPr algn="ctr" eaLnBrk="1" hangingPunct="1">
              <a:defRPr/>
            </a:pPr>
            <a:r>
              <a:rPr lang="es-CR" sz="5400">
                <a:solidFill>
                  <a:srgbClr val="FFFF00"/>
                </a:solidFill>
                <a:latin typeface="Arial" charset="0"/>
                <a:cs typeface="Arial" charset="0"/>
              </a:rPr>
              <a:t>Sistema De Evaluación</a:t>
            </a:r>
          </a:p>
        </p:txBody>
      </p:sp>
      <p:sp>
        <p:nvSpPr>
          <p:cNvPr id="43010" name="Rectangle 3"/>
          <p:cNvSpPr>
            <a:spLocks noGrp="1"/>
          </p:cNvSpPr>
          <p:nvPr>
            <p:ph idx="4294967295"/>
          </p:nvPr>
        </p:nvSpPr>
        <p:spPr>
          <a:xfrm>
            <a:off x="612775" y="1600200"/>
            <a:ext cx="8153400" cy="4495800"/>
          </a:xfrm>
        </p:spPr>
        <p:txBody>
          <a:bodyPr/>
          <a:lstStyle/>
          <a:p>
            <a:pPr algn="just" eaLnBrk="1" hangingPunct="1">
              <a:lnSpc>
                <a:spcPct val="90000"/>
              </a:lnSpc>
              <a:buFont typeface="Wingdings 2" pitchFamily="18" charset="2"/>
              <a:buNone/>
              <a:defRPr/>
            </a:pPr>
            <a:r>
              <a:rPr lang="es-CR">
                <a:solidFill>
                  <a:schemeClr val="bg1"/>
                </a:solidFill>
                <a:latin typeface="Arial" charset="0"/>
                <a:cs typeface="Arial" charset="0"/>
              </a:rPr>
              <a:t>   </a:t>
            </a:r>
            <a:r>
              <a:rPr lang="es-CR">
                <a:latin typeface="Arial" charset="0"/>
                <a:cs typeface="Arial" charset="0"/>
              </a:rPr>
              <a:t>Es una herramienta que permite  seleccionar al contratista idóneo, ponderando sus condiciones personales, las de su oferta y el precio.</a:t>
            </a:r>
          </a:p>
          <a:p>
            <a:pPr algn="just" eaLnBrk="1" hangingPunct="1">
              <a:lnSpc>
                <a:spcPct val="90000"/>
              </a:lnSpc>
              <a:buFont typeface="Wingdings 2" pitchFamily="18" charset="2"/>
              <a:buNone/>
              <a:defRPr/>
            </a:pPr>
            <a:endParaRPr lang="es-CR">
              <a:latin typeface="Arial" charset="0"/>
              <a:cs typeface="Arial" charset="0"/>
            </a:endParaRPr>
          </a:p>
          <a:p>
            <a:pPr algn="just" eaLnBrk="1" hangingPunct="1">
              <a:lnSpc>
                <a:spcPct val="90000"/>
              </a:lnSpc>
              <a:defRPr/>
            </a:pPr>
            <a:r>
              <a:rPr lang="es-CR" i="1">
                <a:latin typeface="Arial" charset="0"/>
                <a:cs typeface="Arial" charset="0"/>
              </a:rPr>
              <a:t>Pretende objetivizar,</a:t>
            </a:r>
            <a:r>
              <a:rPr lang="es-CR">
                <a:latin typeface="Arial" charset="0"/>
                <a:cs typeface="Arial" charset="0"/>
              </a:rPr>
              <a:t>  es decir, </a:t>
            </a:r>
            <a:r>
              <a:rPr lang="es-CR" i="1">
                <a:latin typeface="Arial" charset="0"/>
                <a:cs typeface="Arial" charset="0"/>
              </a:rPr>
              <a:t>reglar  </a:t>
            </a:r>
            <a:r>
              <a:rPr lang="es-CR">
                <a:latin typeface="Arial" charset="0"/>
                <a:cs typeface="Arial" charset="0"/>
              </a:rPr>
              <a:t>la decisión administrativa:   el acto de adjudicación.</a:t>
            </a:r>
            <a:r>
              <a:rPr lang="es-CR" sz="4000">
                <a:solidFill>
                  <a:schemeClr val="bg1"/>
                </a:solidFill>
                <a:latin typeface="Arial" charset="0"/>
                <a:cs typeface="Arial" charset="0"/>
              </a:rPr>
              <a:t> </a:t>
            </a:r>
          </a:p>
          <a:p>
            <a:pPr algn="ctr" eaLnBrk="1" hangingPunct="1">
              <a:lnSpc>
                <a:spcPct val="90000"/>
              </a:lnSpc>
              <a:defRPr/>
            </a:pPr>
            <a:endParaRPr lang="es-CR">
              <a:solidFill>
                <a:schemeClr val="tx2"/>
              </a:solidFill>
            </a:endParaRPr>
          </a:p>
        </p:txBody>
      </p:sp>
    </p:spTree>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303213" y="1457325"/>
          <a:ext cx="8208962" cy="5400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4034" name="Rectangle 3" descr="Large confetti"/>
          <p:cNvSpPr>
            <a:spLocks noGrp="1" noChangeArrowheads="1"/>
          </p:cNvSpPr>
          <p:nvPr>
            <p:ph type="title" idx="4294967295"/>
          </p:nvPr>
        </p:nvSpPr>
        <p:spPr>
          <a:xfrm>
            <a:off x="323850" y="260350"/>
            <a:ext cx="8367713" cy="914400"/>
          </a:xfrm>
        </p:spPr>
        <p:txBody>
          <a:bodyPr/>
          <a:lstStyle/>
          <a:p>
            <a:pPr eaLnBrk="1" hangingPunct="1">
              <a:defRPr/>
            </a:pPr>
            <a:r>
              <a:rPr lang="es-ES" sz="5400">
                <a:solidFill>
                  <a:srgbClr val="FFFF00"/>
                </a:solidFill>
                <a:latin typeface="Arial" charset="0"/>
                <a:cs typeface="Arial" charset="0"/>
              </a:rPr>
              <a:t>Sistema de Evaluación</a:t>
            </a: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1043608" y="1772816"/>
          <a:ext cx="7671796" cy="4370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3"/>
          <p:cNvSpPr txBox="1">
            <a:spLocks noChangeArrowheads="1"/>
          </p:cNvSpPr>
          <p:nvPr/>
        </p:nvSpPr>
        <p:spPr bwMode="auto">
          <a:xfrm>
            <a:off x="323850" y="357188"/>
            <a:ext cx="8367713" cy="714375"/>
          </a:xfrm>
          <a:prstGeom prst="rect">
            <a:avLst/>
          </a:prstGeom>
          <a:noFill/>
          <a:ln w="9525">
            <a:noFill/>
            <a:miter lim="800000"/>
            <a:headEnd/>
            <a:tailEnd/>
          </a:ln>
        </p:spPr>
        <p:txBody>
          <a:bodyPr anchor="b"/>
          <a:lstStyle/>
          <a:p>
            <a:pPr algn="ctr" eaLnBrk="0" hangingPunct="0">
              <a:defRPr/>
            </a:pPr>
            <a:r>
              <a:rPr lang="es-ES" b="1" kern="0" dirty="0">
                <a:solidFill>
                  <a:srgbClr val="FFFF00"/>
                </a:solidFill>
                <a:latin typeface="Arial" pitchFamily="34" charset="0"/>
                <a:ea typeface="+mj-ea"/>
                <a:cs typeface="Arial" pitchFamily="34" charset="0"/>
              </a:rPr>
              <a:t>Sistema de Evaluación</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nvGraphicFramePr>
        <p:xfrm>
          <a:off x="467544" y="332656"/>
          <a:ext cx="8173343" cy="61198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agrama"/>
          <p:cNvGraphicFramePr/>
          <p:nvPr/>
        </p:nvGraphicFramePr>
        <p:xfrm>
          <a:off x="500034" y="1651591"/>
          <a:ext cx="8358246" cy="46349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3"/>
          <p:cNvSpPr txBox="1">
            <a:spLocks noChangeArrowheads="1"/>
          </p:cNvSpPr>
          <p:nvPr/>
        </p:nvSpPr>
        <p:spPr bwMode="auto">
          <a:xfrm>
            <a:off x="323850" y="357188"/>
            <a:ext cx="8367713" cy="714375"/>
          </a:xfrm>
          <a:prstGeom prst="rect">
            <a:avLst/>
          </a:prstGeom>
          <a:noFill/>
          <a:ln w="9525">
            <a:noFill/>
            <a:miter lim="800000"/>
            <a:headEnd/>
            <a:tailEnd/>
          </a:ln>
        </p:spPr>
        <p:txBody>
          <a:bodyPr anchor="b"/>
          <a:lstStyle/>
          <a:p>
            <a:pPr algn="ctr" eaLnBrk="0" hangingPunct="0">
              <a:defRPr/>
            </a:pPr>
            <a:r>
              <a:rPr lang="es-ES" b="1" kern="0" dirty="0">
                <a:solidFill>
                  <a:srgbClr val="FFFF00"/>
                </a:solidFill>
                <a:latin typeface="Arial" pitchFamily="34" charset="0"/>
                <a:ea typeface="+mj-ea"/>
                <a:cs typeface="Arial" pitchFamily="34" charset="0"/>
              </a:rPr>
              <a:t>Valoración de muestras</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xmlns="" val="2676978213"/>
              </p:ext>
            </p:extLst>
          </p:nvPr>
        </p:nvGraphicFramePr>
        <p:xfrm>
          <a:off x="228600" y="214290"/>
          <a:ext cx="8686800" cy="6034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2" descr="Large confetti"/>
          <p:cNvSpPr txBox="1">
            <a:spLocks noChangeArrowheads="1"/>
          </p:cNvSpPr>
          <p:nvPr/>
        </p:nvSpPr>
        <p:spPr bwMode="auto">
          <a:xfrm>
            <a:off x="251520" y="565809"/>
            <a:ext cx="8424862" cy="503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a:lstStyle>
          <a:p>
            <a:pPr algn="ctr" eaLnBrk="1" hangingPunct="1">
              <a:defRPr/>
            </a:pPr>
            <a:r>
              <a:rPr lang="es-ES" sz="4800" kern="0" dirty="0" smtClean="0">
                <a:solidFill>
                  <a:srgbClr val="FFFF00"/>
                </a:solidFill>
                <a:latin typeface="Arial" charset="0"/>
                <a:cs typeface="Arial" charset="0"/>
              </a:rPr>
              <a:t>Ficha Técnica</a:t>
            </a:r>
            <a:endParaRPr lang="es-ES" sz="4800" kern="0" dirty="0">
              <a:solidFill>
                <a:srgbClr val="FFFF00"/>
              </a:solidFill>
              <a:latin typeface="Arial" charset="0"/>
              <a:cs typeface="Arial" charset="0"/>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noChangeArrowheads="1"/>
          </p:cNvSpPr>
          <p:nvPr>
            <p:ph type="title" idx="4294967295"/>
          </p:nvPr>
        </p:nvSpPr>
        <p:spPr>
          <a:xfrm>
            <a:off x="1042988" y="765175"/>
            <a:ext cx="6850062" cy="600075"/>
          </a:xfrm>
        </p:spPr>
        <p:txBody>
          <a:bodyPr/>
          <a:lstStyle/>
          <a:p>
            <a:pPr algn="ctr" eaLnBrk="1" hangingPunct="1">
              <a:defRPr/>
            </a:pPr>
            <a:r>
              <a:rPr lang="de-DE" sz="3600">
                <a:solidFill>
                  <a:srgbClr val="FFFF66"/>
                </a:solidFill>
                <a:latin typeface="Arial" charset="0"/>
              </a:rPr>
              <a:t>Elementos  JURIDICOS a considerar</a:t>
            </a:r>
            <a:r>
              <a:rPr lang="de-DE" sz="3600">
                <a:solidFill>
                  <a:srgbClr val="FFFF66"/>
                </a:solidFill>
              </a:rPr>
              <a:t/>
            </a:r>
            <a:br>
              <a:rPr lang="de-DE" sz="3600">
                <a:solidFill>
                  <a:srgbClr val="FFFF66"/>
                </a:solidFill>
              </a:rPr>
            </a:br>
            <a:endParaRPr lang="de-DE" sz="3600">
              <a:solidFill>
                <a:srgbClr val="FFFF66"/>
              </a:solidFill>
            </a:endParaRPr>
          </a:p>
        </p:txBody>
      </p:sp>
      <p:sp>
        <p:nvSpPr>
          <p:cNvPr id="152578" name="Rectangle 3"/>
          <p:cNvSpPr>
            <a:spLocks noChangeArrowheads="1"/>
          </p:cNvSpPr>
          <p:nvPr/>
        </p:nvSpPr>
        <p:spPr bwMode="auto">
          <a:xfrm>
            <a:off x="295275" y="1493838"/>
            <a:ext cx="5753100" cy="358775"/>
          </a:xfrm>
          <a:prstGeom prst="rect">
            <a:avLst/>
          </a:prstGeom>
          <a:noFill/>
          <a:ln w="9525">
            <a:noFill/>
            <a:miter lim="800000"/>
            <a:headEnd/>
            <a:tailEnd/>
          </a:ln>
        </p:spPr>
        <p:txBody>
          <a:bodyPr lIns="0" tIns="0" rIns="0" bIns="0" anchor="ctr"/>
          <a:lstStyle/>
          <a:p>
            <a:pPr defTabSz="801688" eaLnBrk="0" hangingPunct="0"/>
            <a:endParaRPr lang="es-CR" sz="2800" b="1">
              <a:solidFill>
                <a:schemeClr val="accent1"/>
              </a:solidFill>
            </a:endParaRPr>
          </a:p>
        </p:txBody>
      </p:sp>
      <p:sp>
        <p:nvSpPr>
          <p:cNvPr id="152579" name="Rectangle 4"/>
          <p:cNvSpPr>
            <a:spLocks noChangeArrowheads="1"/>
          </p:cNvSpPr>
          <p:nvPr/>
        </p:nvSpPr>
        <p:spPr bwMode="auto">
          <a:xfrm>
            <a:off x="180975" y="6219825"/>
            <a:ext cx="8896350" cy="514350"/>
          </a:xfrm>
          <a:prstGeom prst="rect">
            <a:avLst/>
          </a:prstGeom>
          <a:solidFill>
            <a:schemeClr val="accent1"/>
          </a:solidFill>
          <a:ln w="12700">
            <a:solidFill>
              <a:schemeClr val="bg1"/>
            </a:solidFill>
            <a:miter lim="800000"/>
            <a:headEnd/>
            <a:tailEnd/>
          </a:ln>
        </p:spPr>
        <p:txBody>
          <a:bodyPr wrap="none" anchor="ctr"/>
          <a:lstStyle/>
          <a:p>
            <a:endParaRPr lang="es-CR"/>
          </a:p>
        </p:txBody>
      </p:sp>
      <p:sp>
        <p:nvSpPr>
          <p:cNvPr id="152580" name="Rectangle 5"/>
          <p:cNvSpPr>
            <a:spLocks noChangeArrowheads="1"/>
          </p:cNvSpPr>
          <p:nvPr/>
        </p:nvSpPr>
        <p:spPr bwMode="auto">
          <a:xfrm>
            <a:off x="0" y="1844675"/>
            <a:ext cx="8510588" cy="3322638"/>
          </a:xfrm>
          <a:prstGeom prst="rect">
            <a:avLst/>
          </a:prstGeom>
          <a:noFill/>
          <a:ln w="9525">
            <a:noFill/>
            <a:miter lim="800000"/>
            <a:headEnd/>
            <a:tailEnd/>
          </a:ln>
        </p:spPr>
        <p:txBody>
          <a:bodyPr lIns="0" rIns="0"/>
          <a:lstStyle/>
          <a:p>
            <a:pPr marL="342900" indent="-342900" algn="just" eaLnBrk="0" hangingPunct="0">
              <a:lnSpc>
                <a:spcPct val="40000"/>
              </a:lnSpc>
              <a:spcBef>
                <a:spcPct val="20000"/>
              </a:spcBef>
            </a:pPr>
            <a:endParaRPr lang="de-DE" sz="3200" dirty="0"/>
          </a:p>
          <a:p>
            <a:pPr marL="742950" lvl="1" indent="-285750" algn="just" eaLnBrk="0" hangingPunct="0">
              <a:spcBef>
                <a:spcPct val="20000"/>
              </a:spcBef>
              <a:buFontTx/>
              <a:buBlip>
                <a:blip r:embed="rId3"/>
              </a:buBlip>
            </a:pPr>
            <a:r>
              <a:rPr lang="es-ES" sz="2800" dirty="0"/>
              <a:t>Transparencia:	</a:t>
            </a:r>
            <a:r>
              <a:rPr lang="es-MX" sz="2400" dirty="0"/>
              <a:t>fundamento de toda actuación y claridad en las  acciones y decisiones.</a:t>
            </a:r>
            <a:r>
              <a:rPr lang="es-ES" sz="2400" dirty="0"/>
              <a:t> </a:t>
            </a:r>
          </a:p>
          <a:p>
            <a:pPr marL="742950" lvl="1" indent="-285750" algn="just" eaLnBrk="0" hangingPunct="0">
              <a:spcBef>
                <a:spcPct val="20000"/>
              </a:spcBef>
            </a:pPr>
            <a:endParaRPr lang="es-ES" sz="2400" dirty="0"/>
          </a:p>
          <a:p>
            <a:pPr marL="742950" lvl="1" indent="-285750" algn="just" eaLnBrk="0" hangingPunct="0">
              <a:lnSpc>
                <a:spcPct val="90000"/>
              </a:lnSpc>
              <a:spcBef>
                <a:spcPct val="20000"/>
              </a:spcBef>
              <a:buFontTx/>
              <a:buBlip>
                <a:blip r:embed="rId3"/>
              </a:buBlip>
            </a:pPr>
            <a:r>
              <a:rPr lang="es-ES" sz="2800" dirty="0"/>
              <a:t>Proporcionalidad: 	</a:t>
            </a:r>
            <a:r>
              <a:rPr lang="es-ES" sz="2400" dirty="0"/>
              <a:t>Principio general de equilibrio de intereses.</a:t>
            </a:r>
          </a:p>
          <a:p>
            <a:pPr marL="742950" lvl="1" indent="-285750" algn="just" eaLnBrk="0" hangingPunct="0">
              <a:lnSpc>
                <a:spcPct val="90000"/>
              </a:lnSpc>
              <a:spcBef>
                <a:spcPct val="20000"/>
              </a:spcBef>
            </a:pPr>
            <a:endParaRPr lang="es-ES" sz="2400" dirty="0"/>
          </a:p>
          <a:p>
            <a:pPr marL="742950" lvl="1" indent="-285750" algn="just" eaLnBrk="0" hangingPunct="0">
              <a:lnSpc>
                <a:spcPct val="30000"/>
              </a:lnSpc>
              <a:spcBef>
                <a:spcPct val="20000"/>
              </a:spcBef>
              <a:buFontTx/>
              <a:buBlip>
                <a:blip r:embed="rId3"/>
              </a:buBlip>
            </a:pPr>
            <a:endParaRPr lang="es-ES" sz="2400" dirty="0"/>
          </a:p>
          <a:p>
            <a:pPr marL="742950" lvl="1" indent="-285750" algn="just" eaLnBrk="0" hangingPunct="0">
              <a:lnSpc>
                <a:spcPct val="90000"/>
              </a:lnSpc>
              <a:spcBef>
                <a:spcPct val="20000"/>
              </a:spcBef>
              <a:buFontTx/>
              <a:buBlip>
                <a:blip r:embed="rId3"/>
              </a:buBlip>
            </a:pPr>
            <a:r>
              <a:rPr lang="es-ES" sz="2800" dirty="0"/>
              <a:t>Razonabilidad: 	prohíbe</a:t>
            </a:r>
            <a:r>
              <a:rPr lang="es-ES" sz="2400" dirty="0"/>
              <a:t> dictado de actos contrarios Actos conformes con las reglas unívocas de la ciencia o de la técnica. 	</a:t>
            </a:r>
            <a:r>
              <a:rPr lang="es-ES" sz="2800" dirty="0"/>
              <a:t>(</a:t>
            </a:r>
            <a:r>
              <a:rPr lang="es-ES" sz="2400" dirty="0"/>
              <a:t>Art</a:t>
            </a:r>
            <a:r>
              <a:rPr lang="es-ES" sz="2400" dirty="0" smtClean="0"/>
              <a:t>. </a:t>
            </a:r>
            <a:r>
              <a:rPr lang="es-ES" sz="2400" dirty="0"/>
              <a:t>16 L.G.A.P.) </a:t>
            </a:r>
          </a:p>
          <a:p>
            <a:pPr marL="742950" lvl="1" indent="-285750" algn="just" eaLnBrk="0" hangingPunct="0">
              <a:spcBef>
                <a:spcPct val="20000"/>
              </a:spcBef>
            </a:pPr>
            <a:endParaRPr lang="es-ES" sz="2400" dirty="0"/>
          </a:p>
          <a:p>
            <a:pPr marL="742950" lvl="1" indent="-285750" algn="just" eaLnBrk="0" hangingPunct="0">
              <a:spcBef>
                <a:spcPct val="20000"/>
              </a:spcBef>
              <a:buFontTx/>
              <a:buBlip>
                <a:blip r:embed="rId3"/>
              </a:buBlip>
            </a:pPr>
            <a:endParaRPr lang="de-DE" sz="2400" dirty="0"/>
          </a:p>
        </p:txBody>
      </p:sp>
    </p:spTree>
    <p:extLst>
      <p:ext uri="{BB962C8B-B14F-4D97-AF65-F5344CB8AC3E}">
        <p14:creationId xmlns:p14="http://schemas.microsoft.com/office/powerpoint/2010/main" xmlns="" val="1101099174"/>
      </p:ext>
    </p:extLst>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idx="4294967295"/>
          </p:nvPr>
        </p:nvSpPr>
        <p:spPr>
          <a:xfrm>
            <a:off x="1403350" y="692150"/>
            <a:ext cx="6850063" cy="600075"/>
          </a:xfrm>
        </p:spPr>
        <p:txBody>
          <a:bodyPr/>
          <a:lstStyle/>
          <a:p>
            <a:pPr algn="ctr" eaLnBrk="1" hangingPunct="1">
              <a:defRPr/>
            </a:pPr>
            <a:r>
              <a:rPr lang="de-DE" sz="2400">
                <a:solidFill>
                  <a:srgbClr val="FFFF66"/>
                </a:solidFill>
              </a:rPr>
              <a:t>Elementos  JURIDICOS a considerar</a:t>
            </a:r>
            <a:br>
              <a:rPr lang="de-DE" sz="2400">
                <a:solidFill>
                  <a:srgbClr val="FFFF66"/>
                </a:solidFill>
              </a:rPr>
            </a:br>
            <a:endParaRPr lang="de-DE" sz="2400">
              <a:solidFill>
                <a:srgbClr val="FFFF66"/>
              </a:solidFill>
            </a:endParaRPr>
          </a:p>
        </p:txBody>
      </p:sp>
      <p:sp>
        <p:nvSpPr>
          <p:cNvPr id="154626" name="Rectangle 3"/>
          <p:cNvSpPr>
            <a:spLocks noChangeArrowheads="1"/>
          </p:cNvSpPr>
          <p:nvPr/>
        </p:nvSpPr>
        <p:spPr bwMode="auto">
          <a:xfrm>
            <a:off x="295275" y="1493838"/>
            <a:ext cx="5753100" cy="358775"/>
          </a:xfrm>
          <a:prstGeom prst="rect">
            <a:avLst/>
          </a:prstGeom>
          <a:noFill/>
          <a:ln w="9525">
            <a:noFill/>
            <a:miter lim="800000"/>
            <a:headEnd/>
            <a:tailEnd/>
          </a:ln>
        </p:spPr>
        <p:txBody>
          <a:bodyPr lIns="0" tIns="0" rIns="0" bIns="0" anchor="ctr"/>
          <a:lstStyle/>
          <a:p>
            <a:pPr defTabSz="801688" eaLnBrk="0" hangingPunct="0"/>
            <a:endParaRPr lang="es-CR" sz="2800" b="1">
              <a:solidFill>
                <a:schemeClr val="accent1"/>
              </a:solidFill>
            </a:endParaRPr>
          </a:p>
        </p:txBody>
      </p:sp>
      <p:sp>
        <p:nvSpPr>
          <p:cNvPr id="154627" name="Rectangle 4"/>
          <p:cNvSpPr>
            <a:spLocks noChangeArrowheads="1"/>
          </p:cNvSpPr>
          <p:nvPr/>
        </p:nvSpPr>
        <p:spPr bwMode="auto">
          <a:xfrm>
            <a:off x="180975" y="6219825"/>
            <a:ext cx="8896350" cy="514350"/>
          </a:xfrm>
          <a:prstGeom prst="rect">
            <a:avLst/>
          </a:prstGeom>
          <a:solidFill>
            <a:schemeClr val="accent1"/>
          </a:solidFill>
          <a:ln w="12700">
            <a:solidFill>
              <a:schemeClr val="bg1"/>
            </a:solidFill>
            <a:miter lim="800000"/>
            <a:headEnd/>
            <a:tailEnd/>
          </a:ln>
        </p:spPr>
        <p:txBody>
          <a:bodyPr wrap="none" anchor="ctr"/>
          <a:lstStyle/>
          <a:p>
            <a:endParaRPr lang="es-CR"/>
          </a:p>
        </p:txBody>
      </p:sp>
      <p:sp>
        <p:nvSpPr>
          <p:cNvPr id="154628" name="Rectangle 5"/>
          <p:cNvSpPr>
            <a:spLocks noChangeArrowheads="1"/>
          </p:cNvSpPr>
          <p:nvPr/>
        </p:nvSpPr>
        <p:spPr bwMode="auto">
          <a:xfrm>
            <a:off x="250825" y="1412875"/>
            <a:ext cx="8510588" cy="3322638"/>
          </a:xfrm>
          <a:prstGeom prst="rect">
            <a:avLst/>
          </a:prstGeom>
          <a:noFill/>
          <a:ln w="9525">
            <a:noFill/>
            <a:miter lim="800000"/>
            <a:headEnd/>
            <a:tailEnd/>
          </a:ln>
        </p:spPr>
        <p:txBody>
          <a:bodyPr lIns="0" rIns="0"/>
          <a:lstStyle/>
          <a:p>
            <a:pPr marL="342900" indent="-342900" algn="just" eaLnBrk="0" hangingPunct="0">
              <a:lnSpc>
                <a:spcPct val="40000"/>
              </a:lnSpc>
              <a:spcBef>
                <a:spcPct val="20000"/>
              </a:spcBef>
            </a:pPr>
            <a:endParaRPr lang="de-DE" sz="3200">
              <a:latin typeface="Abadi MT Condensed"/>
            </a:endParaRPr>
          </a:p>
          <a:p>
            <a:pPr marL="742950" lvl="1" indent="-285750" algn="just" eaLnBrk="0" hangingPunct="0">
              <a:lnSpc>
                <a:spcPct val="90000"/>
              </a:lnSpc>
              <a:spcBef>
                <a:spcPct val="20000"/>
              </a:spcBef>
              <a:buFontTx/>
              <a:buBlip>
                <a:blip r:embed="rId3"/>
              </a:buBlip>
            </a:pPr>
            <a:r>
              <a:rPr lang="es-ES" sz="2800" b="1">
                <a:latin typeface="Abadi MT Condensed"/>
              </a:rPr>
              <a:t>Buena fe</a:t>
            </a:r>
            <a:r>
              <a:rPr lang="es-ES" sz="2800">
                <a:latin typeface="Abadi MT Condensed"/>
              </a:rPr>
              <a:t>:  	</a:t>
            </a:r>
            <a:r>
              <a:rPr lang="es-ES" sz="2400">
                <a:latin typeface="Abadi MT Condensed"/>
              </a:rPr>
              <a:t>Actuaciones de Administración y oferentes se 	caracterizan por normas éticas claras donde prevalece 			el interés público sobre cualquier otro (RC-379-2000)</a:t>
            </a:r>
          </a:p>
          <a:p>
            <a:pPr marL="742950" lvl="1" indent="-285750" algn="just" eaLnBrk="0" hangingPunct="0">
              <a:lnSpc>
                <a:spcPct val="80000"/>
              </a:lnSpc>
              <a:spcBef>
                <a:spcPct val="20000"/>
              </a:spcBef>
              <a:spcAft>
                <a:spcPct val="30000"/>
              </a:spcAft>
              <a:buFontTx/>
              <a:buBlip>
                <a:blip r:embed="rId3"/>
              </a:buBlip>
            </a:pPr>
            <a:r>
              <a:rPr lang="es-ES" sz="2800" b="1">
                <a:latin typeface="Abadi MT Condensed"/>
              </a:rPr>
              <a:t>Igualdad de trato</a:t>
            </a:r>
            <a:r>
              <a:rPr lang="es-ES" sz="2800">
                <a:latin typeface="Abadi MT Condensed"/>
              </a:rPr>
              <a:t>:  </a:t>
            </a:r>
            <a:r>
              <a:rPr lang="es-ES" sz="2400">
                <a:latin typeface="Abadi MT Condensed"/>
              </a:rPr>
              <a:t>Igualdad de participación de potenciales oferentes.</a:t>
            </a:r>
          </a:p>
          <a:p>
            <a:pPr marL="742950" lvl="1" indent="-285750" algn="just" eaLnBrk="0" hangingPunct="0">
              <a:lnSpc>
                <a:spcPct val="80000"/>
              </a:lnSpc>
              <a:spcBef>
                <a:spcPct val="20000"/>
              </a:spcBef>
              <a:spcAft>
                <a:spcPct val="30000"/>
              </a:spcAft>
              <a:buFontTx/>
              <a:buBlip>
                <a:blip r:embed="rId3"/>
              </a:buBlip>
            </a:pPr>
            <a:r>
              <a:rPr lang="es-ES" sz="2800" b="1">
                <a:latin typeface="Abadi MT Condensed"/>
              </a:rPr>
              <a:t>Libre concurrencia</a:t>
            </a:r>
            <a:r>
              <a:rPr lang="es-ES" sz="2800">
                <a:latin typeface="Abadi MT Condensed"/>
              </a:rPr>
              <a:t>:</a:t>
            </a:r>
            <a:r>
              <a:rPr lang="es-ES" sz="2400">
                <a:latin typeface="Abadi MT Condensed"/>
              </a:rPr>
              <a:t> Afianza la posibilidad de competencia entre los oferentes. 				 </a:t>
            </a:r>
          </a:p>
          <a:p>
            <a:pPr marL="742950" lvl="1" indent="-285750" algn="just" eaLnBrk="0" hangingPunct="0">
              <a:lnSpc>
                <a:spcPct val="80000"/>
              </a:lnSpc>
              <a:spcBef>
                <a:spcPct val="20000"/>
              </a:spcBef>
              <a:spcAft>
                <a:spcPct val="30000"/>
              </a:spcAft>
              <a:buFontTx/>
              <a:buBlip>
                <a:blip r:embed="rId3"/>
              </a:buBlip>
            </a:pPr>
            <a:r>
              <a:rPr lang="es-ES" sz="2800" b="1">
                <a:latin typeface="Abadi MT Condensed"/>
              </a:rPr>
              <a:t>Eficacia</a:t>
            </a:r>
            <a:r>
              <a:rPr lang="es-ES" sz="2800">
                <a:latin typeface="Abadi MT Condensed"/>
              </a:rPr>
              <a:t>:</a:t>
            </a:r>
            <a:r>
              <a:rPr lang="es-ES" sz="2400">
                <a:latin typeface="Abadi MT Condensed"/>
              </a:rPr>
              <a:t> 	La Contratación Administrativa estará orientada al 	cumplimiento 	de los fines, metas y objetivos</a:t>
            </a:r>
            <a:r>
              <a:rPr lang="es-ES" sz="2400">
                <a:solidFill>
                  <a:schemeClr val="bg1"/>
                </a:solidFill>
                <a:latin typeface="Abadi MT Condensed"/>
              </a:rPr>
              <a:t> de la entidad, en procura de una sana administración.</a:t>
            </a:r>
          </a:p>
          <a:p>
            <a:pPr marL="742950" lvl="1" indent="-285750" algn="just" eaLnBrk="0" hangingPunct="0">
              <a:spcBef>
                <a:spcPct val="20000"/>
              </a:spcBef>
            </a:pPr>
            <a:endParaRPr lang="es-ES" sz="2400">
              <a:solidFill>
                <a:schemeClr val="bg1"/>
              </a:solidFill>
              <a:latin typeface="Abadi MT Condensed"/>
            </a:endParaRPr>
          </a:p>
          <a:p>
            <a:pPr marL="742950" lvl="1" indent="-285750" algn="just" eaLnBrk="0" hangingPunct="0">
              <a:spcBef>
                <a:spcPct val="20000"/>
              </a:spcBef>
              <a:buFontTx/>
              <a:buBlip>
                <a:blip r:embed="rId3"/>
              </a:buBlip>
            </a:pPr>
            <a:endParaRPr lang="de-DE" sz="2400">
              <a:latin typeface="Abadi MT Condensed"/>
            </a:endParaRPr>
          </a:p>
        </p:txBody>
      </p:sp>
    </p:spTree>
    <p:extLst>
      <p:ext uri="{BB962C8B-B14F-4D97-AF65-F5344CB8AC3E}">
        <p14:creationId xmlns:p14="http://schemas.microsoft.com/office/powerpoint/2010/main" xmlns="" val="183099834"/>
      </p:ext>
    </p:extLst>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nvGraphicFramePr>
        <p:xfrm>
          <a:off x="1133475" y="642918"/>
          <a:ext cx="7510491"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1589984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nvGraphicFramePr>
        <p:xfrm>
          <a:off x="684213" y="428604"/>
          <a:ext cx="8102629"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90892361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3"/>
          <p:cNvSpPr>
            <a:spLocks noGrp="1"/>
          </p:cNvSpPr>
          <p:nvPr>
            <p:ph idx="4294967295"/>
          </p:nvPr>
        </p:nvSpPr>
        <p:spPr>
          <a:xfrm>
            <a:off x="428596" y="0"/>
            <a:ext cx="8434387" cy="6096000"/>
          </a:xfrm>
        </p:spPr>
        <p:txBody>
          <a:bodyPr/>
          <a:lstStyle/>
          <a:p>
            <a:pPr algn="just" eaLnBrk="1" hangingPunct="1">
              <a:lnSpc>
                <a:spcPct val="80000"/>
              </a:lnSpc>
              <a:buFont typeface="Wingdings 2" pitchFamily="18" charset="2"/>
              <a:buNone/>
              <a:defRPr/>
            </a:pPr>
            <a:endParaRPr lang="es-CR" sz="3600" dirty="0">
              <a:latin typeface="Arial Narrow" pitchFamily="34" charset="0"/>
            </a:endParaRPr>
          </a:p>
          <a:p>
            <a:pPr algn="just" eaLnBrk="1" hangingPunct="1">
              <a:lnSpc>
                <a:spcPct val="80000"/>
              </a:lnSpc>
              <a:defRPr/>
            </a:pPr>
            <a:endParaRPr lang="es-CR" sz="4000" dirty="0">
              <a:latin typeface="Arial Narrow" pitchFamily="34" charset="0"/>
            </a:endParaRPr>
          </a:p>
          <a:p>
            <a:pPr algn="ctr" eaLnBrk="1" hangingPunct="1">
              <a:lnSpc>
                <a:spcPct val="80000"/>
              </a:lnSpc>
              <a:buFont typeface="Wingdings" pitchFamily="2" charset="2"/>
              <a:buNone/>
              <a:defRPr/>
            </a:pPr>
            <a:r>
              <a:rPr lang="es-CR" sz="5400" b="1" dirty="0">
                <a:solidFill>
                  <a:srgbClr val="FFFF00"/>
                </a:solidFill>
                <a:latin typeface="Arial" charset="0"/>
                <a:cs typeface="Arial" charset="0"/>
              </a:rPr>
              <a:t>Fin</a:t>
            </a:r>
          </a:p>
          <a:p>
            <a:pPr algn="just" eaLnBrk="1" hangingPunct="1">
              <a:lnSpc>
                <a:spcPct val="80000"/>
              </a:lnSpc>
              <a:defRPr/>
            </a:pPr>
            <a:endParaRPr lang="es-CR" sz="4000" dirty="0">
              <a:latin typeface="Arial Narrow" pitchFamily="34" charset="0"/>
            </a:endParaRPr>
          </a:p>
          <a:p>
            <a:pPr algn="just" eaLnBrk="1" hangingPunct="1">
              <a:lnSpc>
                <a:spcPct val="80000"/>
              </a:lnSpc>
              <a:defRPr/>
            </a:pPr>
            <a:r>
              <a:rPr lang="es-ES" dirty="0">
                <a:latin typeface="Arial" charset="0"/>
              </a:rPr>
              <a:t>Garantizar el interés público mediante la efectiva participación de los interesados: acrece la posibilidad de realizar la mejor selección del contratista para cumplir eficientemente con el servicio público.</a:t>
            </a:r>
          </a:p>
          <a:p>
            <a:pPr algn="just" eaLnBrk="1" hangingPunct="1">
              <a:lnSpc>
                <a:spcPct val="80000"/>
              </a:lnSpc>
              <a:defRPr/>
            </a:pPr>
            <a:endParaRPr lang="es-ES" dirty="0">
              <a:latin typeface="Arial" charset="0"/>
            </a:endParaRPr>
          </a:p>
          <a:p>
            <a:pPr algn="just" eaLnBrk="1" hangingPunct="1">
              <a:lnSpc>
                <a:spcPct val="80000"/>
              </a:lnSpc>
              <a:spcAft>
                <a:spcPct val="30000"/>
              </a:spcAft>
              <a:defRPr/>
            </a:pPr>
            <a:endParaRPr lang="es-CR" b="1" dirty="0"/>
          </a:p>
          <a:p>
            <a:pPr eaLnBrk="1" hangingPunct="1">
              <a:lnSpc>
                <a:spcPct val="80000"/>
              </a:lnSpc>
              <a:defRPr/>
            </a:pPr>
            <a:endParaRPr lang="es-E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xmlns="" val="266435866"/>
              </p:ext>
            </p:extLst>
          </p:nvPr>
        </p:nvGraphicFramePr>
        <p:xfrm>
          <a:off x="500034" y="620688"/>
          <a:ext cx="7842279"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008859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noChangeArrowheads="1"/>
          </p:cNvSpPr>
          <p:nvPr>
            <p:ph type="subTitle" idx="4294967295"/>
          </p:nvPr>
        </p:nvSpPr>
        <p:spPr>
          <a:xfrm>
            <a:off x="1043608" y="1772816"/>
            <a:ext cx="7272338" cy="1447800"/>
          </a:xfrm>
        </p:spPr>
        <p:txBody>
          <a:bodyPr/>
          <a:lstStyle/>
          <a:p>
            <a:pPr marL="0" indent="0" algn="just" eaLnBrk="1" hangingPunct="1">
              <a:buFont typeface="Wingdings" pitchFamily="2" charset="2"/>
              <a:buNone/>
              <a:defRPr/>
            </a:pPr>
            <a:r>
              <a:rPr lang="es-ES" dirty="0">
                <a:latin typeface="Arial" charset="0"/>
                <a:cs typeface="Arial" charset="0"/>
              </a:rPr>
              <a:t>Encabezado (oficina que tramita)</a:t>
            </a:r>
          </a:p>
          <a:p>
            <a:pPr marL="0" indent="0" algn="just" eaLnBrk="1" hangingPunct="1">
              <a:buFont typeface="Wingdings" pitchFamily="2" charset="2"/>
              <a:buNone/>
              <a:defRPr/>
            </a:pPr>
            <a:r>
              <a:rPr lang="es-ES" dirty="0">
                <a:latin typeface="Arial" charset="0"/>
                <a:cs typeface="Arial" charset="0"/>
              </a:rPr>
              <a:t>Señalamiento para la apertura de las </a:t>
            </a:r>
            <a:r>
              <a:rPr lang="es-ES" dirty="0" smtClean="0">
                <a:latin typeface="Arial" charset="0"/>
                <a:cs typeface="Arial" charset="0"/>
              </a:rPr>
              <a:t>ofertas = hora de cierre de ofertas.</a:t>
            </a:r>
            <a:endParaRPr lang="es-ES" dirty="0">
              <a:latin typeface="Arial" charset="0"/>
              <a:cs typeface="Arial" charset="0"/>
            </a:endParaRPr>
          </a:p>
          <a:p>
            <a:pPr marL="0" indent="0" algn="just" eaLnBrk="1" hangingPunct="1">
              <a:buFont typeface="Wingdings" pitchFamily="2" charset="2"/>
              <a:buNone/>
              <a:defRPr/>
            </a:pPr>
            <a:r>
              <a:rPr lang="es-ES" dirty="0">
                <a:latin typeface="Arial" charset="0"/>
                <a:cs typeface="Arial" charset="0"/>
              </a:rPr>
              <a:t>Garantías y porcentajes</a:t>
            </a:r>
          </a:p>
          <a:p>
            <a:pPr marL="0" indent="0" algn="just" eaLnBrk="1" hangingPunct="1">
              <a:buFont typeface="Wingdings" pitchFamily="2" charset="2"/>
              <a:buNone/>
              <a:defRPr/>
            </a:pPr>
            <a:r>
              <a:rPr lang="es-ES" dirty="0">
                <a:latin typeface="Arial" charset="0"/>
                <a:cs typeface="Arial" charset="0"/>
              </a:rPr>
              <a:t>Especies </a:t>
            </a:r>
            <a:r>
              <a:rPr lang="es-ES" dirty="0" smtClean="0">
                <a:latin typeface="Arial" charset="0"/>
                <a:cs typeface="Arial" charset="0"/>
              </a:rPr>
              <a:t>fiscales (también reintegro de papel sellado)</a:t>
            </a:r>
            <a:endParaRPr lang="es-ES" dirty="0">
              <a:latin typeface="Arial" charset="0"/>
              <a:cs typeface="Arial" charset="0"/>
            </a:endParaRPr>
          </a:p>
          <a:p>
            <a:pPr marL="0" indent="0" algn="just" eaLnBrk="1" hangingPunct="1">
              <a:buFont typeface="Wingdings" pitchFamily="2" charset="2"/>
              <a:buNone/>
              <a:defRPr/>
            </a:pPr>
            <a:r>
              <a:rPr lang="es-ES" dirty="0">
                <a:latin typeface="Arial" charset="0"/>
                <a:cs typeface="Arial" charset="0"/>
              </a:rPr>
              <a:t>Descripción de la naturaleza y cantidades de los bienes o servicios a contratar.</a:t>
            </a:r>
          </a:p>
        </p:txBody>
      </p:sp>
      <p:sp>
        <p:nvSpPr>
          <p:cNvPr id="12290" name="Rectangle 2" descr="Large confetti"/>
          <p:cNvSpPr>
            <a:spLocks noGrp="1" noChangeArrowheads="1"/>
          </p:cNvSpPr>
          <p:nvPr>
            <p:ph type="title" idx="4294967295"/>
          </p:nvPr>
        </p:nvSpPr>
        <p:spPr>
          <a:xfrm>
            <a:off x="719138" y="765175"/>
            <a:ext cx="8424862" cy="503238"/>
          </a:xfrm>
        </p:spPr>
        <p:txBody>
          <a:bodyPr/>
          <a:lstStyle/>
          <a:p>
            <a:pPr algn="ctr" eaLnBrk="1" hangingPunct="1">
              <a:defRPr/>
            </a:pPr>
            <a:r>
              <a:rPr lang="es-ES" sz="4800" dirty="0" smtClean="0">
                <a:solidFill>
                  <a:srgbClr val="FFFF00"/>
                </a:solidFill>
                <a:latin typeface="Arial" charset="0"/>
                <a:cs typeface="Arial" charset="0"/>
              </a:rPr>
              <a:t>Contenido del cartel</a:t>
            </a:r>
            <a:endParaRPr lang="es-ES" sz="4800" dirty="0">
              <a:solidFill>
                <a:srgbClr val="FFFF00"/>
              </a:solidFill>
              <a:latin typeface="Arial" charset="0"/>
              <a:cs typeface="Arial" charset="0"/>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subTitle" idx="4294967295"/>
          </p:nvPr>
        </p:nvSpPr>
        <p:spPr>
          <a:xfrm>
            <a:off x="467544" y="836613"/>
            <a:ext cx="8247831" cy="5821362"/>
          </a:xfrm>
        </p:spPr>
        <p:txBody>
          <a:bodyPr/>
          <a:lstStyle/>
          <a:p>
            <a:pPr marL="0" indent="0" algn="just" eaLnBrk="1" hangingPunct="1">
              <a:buFont typeface="Wingdings" pitchFamily="2" charset="2"/>
              <a:buNone/>
              <a:defRPr/>
            </a:pPr>
            <a:r>
              <a:rPr lang="es-ES" dirty="0">
                <a:latin typeface="Arial" charset="0"/>
                <a:cs typeface="Arial" charset="0"/>
              </a:rPr>
              <a:t>Sistema de </a:t>
            </a:r>
            <a:r>
              <a:rPr lang="es-ES" dirty="0" smtClean="0">
                <a:latin typeface="Arial" charset="0"/>
                <a:cs typeface="Arial" charset="0"/>
              </a:rPr>
              <a:t>evaluación.</a:t>
            </a:r>
            <a:endParaRPr lang="es-ES" dirty="0">
              <a:latin typeface="Arial" charset="0"/>
              <a:cs typeface="Arial" charset="0"/>
            </a:endParaRPr>
          </a:p>
          <a:p>
            <a:pPr marL="0" indent="0" algn="just" eaLnBrk="1" hangingPunct="1">
              <a:buFont typeface="Wingdings" pitchFamily="2" charset="2"/>
              <a:buNone/>
              <a:defRPr/>
            </a:pPr>
            <a:r>
              <a:rPr lang="es-ES" dirty="0">
                <a:latin typeface="Arial" charset="0"/>
                <a:cs typeface="Arial" charset="0"/>
              </a:rPr>
              <a:t>Solicitud de </a:t>
            </a:r>
            <a:r>
              <a:rPr lang="es-ES" dirty="0" smtClean="0">
                <a:latin typeface="Arial" charset="0"/>
                <a:cs typeface="Arial" charset="0"/>
              </a:rPr>
              <a:t>muestras, cuando se requiera.</a:t>
            </a:r>
            <a:endParaRPr lang="es-ES" dirty="0">
              <a:latin typeface="Arial" charset="0"/>
              <a:cs typeface="Arial" charset="0"/>
            </a:endParaRPr>
          </a:p>
          <a:p>
            <a:pPr marL="0" indent="0" algn="just" eaLnBrk="1" hangingPunct="1">
              <a:buFont typeface="Wingdings" pitchFamily="2" charset="2"/>
              <a:buNone/>
              <a:defRPr/>
            </a:pPr>
            <a:r>
              <a:rPr lang="es-ES" dirty="0">
                <a:latin typeface="Arial" charset="0"/>
                <a:cs typeface="Arial" charset="0"/>
              </a:rPr>
              <a:t>Indicación precisa de los documentos a </a:t>
            </a:r>
            <a:r>
              <a:rPr lang="es-ES" dirty="0" smtClean="0">
                <a:latin typeface="Arial" charset="0"/>
                <a:cs typeface="Arial" charset="0"/>
              </a:rPr>
              <a:t>aportar.</a:t>
            </a:r>
            <a:endParaRPr lang="es-ES" dirty="0">
              <a:latin typeface="Arial" charset="0"/>
              <a:cs typeface="Arial" charset="0"/>
            </a:endParaRPr>
          </a:p>
          <a:p>
            <a:pPr marL="0" indent="0" algn="just" eaLnBrk="1" hangingPunct="1">
              <a:buFont typeface="Wingdings" pitchFamily="2" charset="2"/>
              <a:buNone/>
              <a:defRPr/>
            </a:pPr>
            <a:r>
              <a:rPr lang="es-ES" dirty="0">
                <a:latin typeface="Arial" charset="0"/>
                <a:cs typeface="Arial" charset="0"/>
              </a:rPr>
              <a:t>Términos de pago</a:t>
            </a:r>
          </a:p>
          <a:p>
            <a:pPr marL="0" indent="0" algn="just" eaLnBrk="1" hangingPunct="1">
              <a:buFont typeface="Wingdings" pitchFamily="2" charset="2"/>
              <a:buNone/>
              <a:defRPr/>
            </a:pPr>
            <a:r>
              <a:rPr lang="es-ES" dirty="0">
                <a:latin typeface="Arial" charset="0"/>
                <a:cs typeface="Arial" charset="0"/>
              </a:rPr>
              <a:t>Plazo de vigencia de las ofertas y plazo de adjudicación.</a:t>
            </a:r>
          </a:p>
          <a:p>
            <a:pPr marL="0" indent="0" algn="just" eaLnBrk="1" hangingPunct="1">
              <a:buFont typeface="Wingdings" pitchFamily="2" charset="2"/>
              <a:buNone/>
              <a:defRPr/>
            </a:pPr>
            <a:r>
              <a:rPr lang="es-ES" dirty="0">
                <a:latin typeface="Arial" charset="0"/>
                <a:cs typeface="Arial" charset="0"/>
              </a:rPr>
              <a:t>Reserva para adjudicar parcialmente.</a:t>
            </a:r>
          </a:p>
          <a:p>
            <a:pPr marL="0" indent="0" algn="just" eaLnBrk="1" hangingPunct="1">
              <a:buFont typeface="Wingdings" pitchFamily="2" charset="2"/>
              <a:buNone/>
              <a:defRPr/>
            </a:pPr>
            <a:r>
              <a:rPr lang="es-ES" dirty="0" smtClean="0">
                <a:latin typeface="Arial" charset="0"/>
                <a:cs typeface="Arial" charset="0"/>
              </a:rPr>
              <a:t>Condiciones Generales.</a:t>
            </a:r>
            <a:endParaRPr lang="es-ES" dirty="0">
              <a:latin typeface="Arial" charset="0"/>
              <a:cs typeface="Arial" charset="0"/>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684213" y="2349500"/>
            <a:ext cx="7977187" cy="935038"/>
          </a:xfrm>
        </p:spPr>
        <p:txBody>
          <a:bodyPr anchor="b">
            <a:noAutofit/>
          </a:bodyPr>
          <a:lstStyle/>
          <a:p>
            <a:pPr algn="ctr" eaLnBrk="1" hangingPunct="1">
              <a:defRPr/>
            </a:pPr>
            <a:r>
              <a:rPr lang="es-ES" sz="6600">
                <a:solidFill>
                  <a:srgbClr val="FFFF00"/>
                </a:solidFill>
                <a:latin typeface="Arial" charset="0"/>
                <a:cs typeface="Arial" charset="0"/>
              </a:rPr>
              <a:t>PRÁCTICA</a:t>
            </a:r>
            <a:br>
              <a:rPr lang="es-ES" sz="6600">
                <a:solidFill>
                  <a:srgbClr val="FFFF00"/>
                </a:solidFill>
                <a:latin typeface="Arial" charset="0"/>
                <a:cs typeface="Arial" charset="0"/>
              </a:rPr>
            </a:br>
            <a:endParaRPr lang="es-ES" sz="6600">
              <a:solidFill>
                <a:srgbClr val="FFFF00"/>
              </a:solidFill>
              <a:latin typeface="Arial" charset="0"/>
              <a:cs typeface="Arial" charset="0"/>
            </a:endParaRPr>
          </a:p>
        </p:txBody>
      </p:sp>
      <p:sp>
        <p:nvSpPr>
          <p:cNvPr id="58370" name="2 Subtítulo"/>
          <p:cNvSpPr>
            <a:spLocks noGrp="1"/>
          </p:cNvSpPr>
          <p:nvPr>
            <p:ph type="subTitle" idx="4294967295"/>
          </p:nvPr>
        </p:nvSpPr>
        <p:spPr>
          <a:xfrm>
            <a:off x="2362200" y="6049963"/>
            <a:ext cx="6705600" cy="685800"/>
          </a:xfrm>
        </p:spPr>
        <p:txBody>
          <a:bodyPr anchor="ctr"/>
          <a:lstStyle/>
          <a:p>
            <a:pPr marL="0" indent="0" eaLnBrk="1" hangingPunct="1">
              <a:buFont typeface="Wingdings" pitchFamily="2" charset="2"/>
              <a:buNone/>
              <a:defRPr/>
            </a:pPr>
            <a:r>
              <a:rPr lang="es-ES" sz="3500">
                <a:solidFill>
                  <a:srgbClr val="FFFFFF"/>
                </a:solidFill>
              </a:rPr>
              <a:t>Grupal</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subTitle" idx="4294967295"/>
          </p:nvPr>
        </p:nvSpPr>
        <p:spPr>
          <a:xfrm>
            <a:off x="731838" y="285750"/>
            <a:ext cx="7983537" cy="6072188"/>
          </a:xfrm>
        </p:spPr>
        <p:txBody>
          <a:bodyPr/>
          <a:lstStyle/>
          <a:p>
            <a:pPr marL="0" indent="0" algn="ctr" eaLnBrk="1" hangingPunct="1">
              <a:buFont typeface="Wingdings" pitchFamily="2" charset="2"/>
              <a:buNone/>
              <a:defRPr/>
            </a:pPr>
            <a:r>
              <a:rPr lang="es-ES" sz="5400">
                <a:solidFill>
                  <a:srgbClr val="FFFF00"/>
                </a:solidFill>
                <a:latin typeface="Arial" charset="0"/>
                <a:cs typeface="Arial" charset="0"/>
              </a:rPr>
              <a:t>Importante:</a:t>
            </a:r>
          </a:p>
          <a:p>
            <a:pPr marL="0" indent="0" algn="just" eaLnBrk="1" hangingPunct="1">
              <a:buFont typeface="Wingdings" pitchFamily="2" charset="2"/>
              <a:buNone/>
              <a:defRPr/>
            </a:pPr>
            <a:r>
              <a:rPr lang="es-ES">
                <a:latin typeface="Arial" charset="0"/>
                <a:cs typeface="Arial" charset="0"/>
              </a:rPr>
              <a:t>La visita al sitio no es obligatoria pero el oferente está obligado a cotizar según lo preceptuado por el cartel.</a:t>
            </a:r>
          </a:p>
          <a:p>
            <a:pPr marL="0" indent="0" algn="just" eaLnBrk="1" hangingPunct="1">
              <a:buFont typeface="Wingdings" pitchFamily="2" charset="2"/>
              <a:buNone/>
              <a:defRPr/>
            </a:pPr>
            <a:r>
              <a:rPr lang="es-ES">
                <a:latin typeface="Arial" charset="0"/>
                <a:cs typeface="Arial" charset="0"/>
              </a:rPr>
              <a:t>Cláusula de desempate. Factores a considerar.</a:t>
            </a:r>
          </a:p>
          <a:p>
            <a:pPr marL="0" indent="0" algn="just" eaLnBrk="1" hangingPunct="1">
              <a:buFont typeface="Wingdings" pitchFamily="2" charset="2"/>
              <a:buNone/>
              <a:defRPr/>
            </a:pPr>
            <a:r>
              <a:rPr lang="es-ES">
                <a:latin typeface="Arial" charset="0"/>
                <a:cs typeface="Arial" charset="0"/>
              </a:rPr>
              <a:t>No existe la obligatoriedad de asistir a las audiencias previas.</a:t>
            </a:r>
          </a:p>
          <a:p>
            <a:pPr marL="0" indent="0" algn="just" eaLnBrk="1" hangingPunct="1">
              <a:buFont typeface="Wingdings" pitchFamily="2" charset="2"/>
              <a:buNone/>
              <a:defRPr/>
            </a:pPr>
            <a:r>
              <a:rPr lang="es-ES">
                <a:latin typeface="Arial" charset="0"/>
                <a:cs typeface="Arial" charset="0"/>
              </a:rPr>
              <a:t>El proveedor tiene la posibilidad de presentar ofertas alternativas.</a:t>
            </a:r>
          </a:p>
          <a:p>
            <a:pPr marL="0" indent="0" algn="just" eaLnBrk="1" hangingPunct="1">
              <a:buFont typeface="Wingdings" pitchFamily="2" charset="2"/>
              <a:buNone/>
              <a:defRPr/>
            </a:pPr>
            <a:endParaRPr lang="es-ES" sz="4000">
              <a:solidFill>
                <a:schemeClr val="bg1"/>
              </a:solidFill>
              <a:latin typeface="Arial" charset="0"/>
              <a:cs typeface="Arial" charset="0"/>
            </a:endParaRPr>
          </a:p>
        </p:txBody>
      </p:sp>
    </p:spTree>
    <p:extLst>
      <p:ext uri="{BB962C8B-B14F-4D97-AF65-F5344CB8AC3E}">
        <p14:creationId xmlns:p14="http://schemas.microsoft.com/office/powerpoint/2010/main" xmlns="" val="2666475656"/>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subTitle" idx="4294967295"/>
          </p:nvPr>
        </p:nvSpPr>
        <p:spPr>
          <a:xfrm>
            <a:off x="933450" y="1201738"/>
            <a:ext cx="7639050" cy="5156200"/>
          </a:xfrm>
        </p:spPr>
        <p:txBody>
          <a:bodyPr/>
          <a:lstStyle/>
          <a:p>
            <a:pPr marL="0" indent="0" algn="just" eaLnBrk="1" hangingPunct="1">
              <a:buFont typeface="Wingdings" pitchFamily="2" charset="2"/>
              <a:buNone/>
              <a:defRPr/>
            </a:pPr>
            <a:r>
              <a:rPr lang="es-ES">
                <a:latin typeface="Arial" charset="0"/>
                <a:cs typeface="Arial" charset="0"/>
              </a:rPr>
              <a:t>Las condiciones generales le son aplicables a toda la institución. La Administración únicamente se puede separar cuando las características o condiciones de la compra lo ameriten.</a:t>
            </a:r>
          </a:p>
          <a:p>
            <a:pPr marL="0" indent="0" algn="just" eaLnBrk="1" hangingPunct="1">
              <a:buFont typeface="Wingdings" pitchFamily="2" charset="2"/>
              <a:buNone/>
              <a:defRPr/>
            </a:pPr>
            <a:endParaRPr lang="es-ES">
              <a:latin typeface="Arial" charset="0"/>
              <a:cs typeface="Arial" charset="0"/>
            </a:endParaRPr>
          </a:p>
          <a:p>
            <a:pPr marL="0" indent="0" algn="just" eaLnBrk="1" hangingPunct="1">
              <a:buFont typeface="Wingdings" pitchFamily="2" charset="2"/>
              <a:buNone/>
              <a:defRPr/>
            </a:pPr>
            <a:r>
              <a:rPr lang="es-ES">
                <a:latin typeface="Arial" charset="0"/>
                <a:cs typeface="Arial" charset="0"/>
              </a:rPr>
              <a:t>Los requisitos técnicos deben valorarse por el órgano técnico competente para ello.</a:t>
            </a:r>
          </a:p>
        </p:txBody>
      </p:sp>
    </p:spTree>
    <p:extLst>
      <p:ext uri="{BB962C8B-B14F-4D97-AF65-F5344CB8AC3E}">
        <p14:creationId xmlns:p14="http://schemas.microsoft.com/office/powerpoint/2010/main" xmlns="" val="789794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684213" y="2349500"/>
            <a:ext cx="7977187" cy="935038"/>
          </a:xfrm>
        </p:spPr>
        <p:txBody>
          <a:bodyPr anchor="b">
            <a:noAutofit/>
          </a:bodyPr>
          <a:lstStyle/>
          <a:p>
            <a:pPr algn="ctr" eaLnBrk="1" hangingPunct="1">
              <a:defRPr/>
            </a:pPr>
            <a:r>
              <a:rPr lang="es-ES" sz="6600">
                <a:solidFill>
                  <a:srgbClr val="FFFF00"/>
                </a:solidFill>
                <a:latin typeface="Arial" charset="0"/>
                <a:cs typeface="Arial" charset="0"/>
              </a:rPr>
              <a:t>PRÁCTICA</a:t>
            </a:r>
            <a:br>
              <a:rPr lang="es-ES" sz="6600">
                <a:solidFill>
                  <a:srgbClr val="FFFF00"/>
                </a:solidFill>
                <a:latin typeface="Arial" charset="0"/>
                <a:cs typeface="Arial" charset="0"/>
              </a:rPr>
            </a:br>
            <a:endParaRPr lang="es-ES" sz="6600">
              <a:solidFill>
                <a:srgbClr val="FFFF00"/>
              </a:solidFill>
              <a:latin typeface="Arial" charset="0"/>
              <a:cs typeface="Arial" charset="0"/>
            </a:endParaRPr>
          </a:p>
        </p:txBody>
      </p:sp>
      <p:sp>
        <p:nvSpPr>
          <p:cNvPr id="156674" name="2 Subtítulo"/>
          <p:cNvSpPr>
            <a:spLocks noGrp="1"/>
          </p:cNvSpPr>
          <p:nvPr>
            <p:ph type="subTitle" idx="4294967295"/>
          </p:nvPr>
        </p:nvSpPr>
        <p:spPr>
          <a:xfrm>
            <a:off x="2362200" y="6049963"/>
            <a:ext cx="6705600" cy="685800"/>
          </a:xfrm>
        </p:spPr>
        <p:txBody>
          <a:bodyPr anchor="ctr"/>
          <a:lstStyle/>
          <a:p>
            <a:pPr marL="0" indent="0" eaLnBrk="1" hangingPunct="1">
              <a:buFont typeface="Wingdings" pitchFamily="2" charset="2"/>
              <a:buNone/>
              <a:defRPr/>
            </a:pPr>
            <a:r>
              <a:rPr lang="es-ES" sz="3500">
                <a:solidFill>
                  <a:srgbClr val="FFFFFF"/>
                </a:solidFill>
              </a:rPr>
              <a:t>Grupal</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a:r>
              <a:rPr lang="es-ES" altLang="es-CR" smtClean="0">
                <a:solidFill>
                  <a:schemeClr val="tx1"/>
                </a:solidFill>
                <a:effectLst/>
              </a:rPr>
              <a:t>Procedimientos de Compra</a:t>
            </a:r>
          </a:p>
        </p:txBody>
      </p:sp>
      <p:sp>
        <p:nvSpPr>
          <p:cNvPr id="15363" name="Rectangle 3"/>
          <p:cNvSpPr>
            <a:spLocks noGrp="1"/>
          </p:cNvSpPr>
          <p:nvPr>
            <p:ph type="body" idx="1"/>
          </p:nvPr>
        </p:nvSpPr>
        <p:spPr>
          <a:xfrm>
            <a:off x="1435100" y="1447800"/>
            <a:ext cx="7499350" cy="2557463"/>
          </a:xfrm>
        </p:spPr>
        <p:txBody>
          <a:bodyPr/>
          <a:lstStyle/>
          <a:p>
            <a:pPr marL="82550" indent="0" algn="just">
              <a:spcAft>
                <a:spcPct val="30000"/>
              </a:spcAft>
              <a:buFont typeface="Wingdings 2" pitchFamily="18" charset="2"/>
              <a:buNone/>
            </a:pPr>
            <a:endParaRPr lang="es-ES" altLang="es-CR" smtClean="0"/>
          </a:p>
          <a:p>
            <a:pPr marL="82550" indent="0">
              <a:buFont typeface="Wingdings 2" pitchFamily="18" charset="2"/>
              <a:buNone/>
            </a:pPr>
            <a:endParaRPr lang="es-ES" altLang="es-CR" smtClean="0"/>
          </a:p>
        </p:txBody>
      </p:sp>
      <p:pic>
        <p:nvPicPr>
          <p:cNvPr id="1536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7" y="1916832"/>
            <a:ext cx="8209607" cy="352898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4173467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p:cNvSpPr>
          <p:nvPr>
            <p:ph type="body" idx="1"/>
          </p:nvPr>
        </p:nvSpPr>
        <p:spPr/>
        <p:txBody>
          <a:bodyPr/>
          <a:lstStyle/>
          <a:p>
            <a:pPr marL="82550" indent="0">
              <a:buFont typeface="Wingdings 2" pitchFamily="18" charset="2"/>
              <a:buNone/>
            </a:pPr>
            <a:r>
              <a:rPr lang="es-ES" altLang="es-CR" smtClean="0"/>
              <a:t>Licitación Pública (LN)  (¢421,000,000)</a:t>
            </a:r>
          </a:p>
          <a:p>
            <a:pPr marL="82550" indent="0" algn="ctr">
              <a:buFont typeface="Wingdings 2" pitchFamily="18" charset="2"/>
              <a:buNone/>
            </a:pPr>
            <a:r>
              <a:rPr lang="es-ES" altLang="es-CR" sz="2800" smtClean="0"/>
              <a:t>Es el procedimiento de compra más abierto a la participación y por ello se espera de él, beneficios concretos generados a partir de la tensión creada por la competencia entre eventuales oferentes, de la igualdad y de la transparencia propias del proceso. </a:t>
            </a:r>
          </a:p>
          <a:p>
            <a:pPr marL="82550" indent="0" algn="ctr">
              <a:buFont typeface="Wingdings 2" pitchFamily="18" charset="2"/>
              <a:buNone/>
            </a:pPr>
            <a:endParaRPr lang="es-ES" altLang="es-CR" sz="2800" smtClean="0"/>
          </a:p>
          <a:p>
            <a:pPr marL="82550" indent="0" algn="ctr">
              <a:buFont typeface="Wingdings 2" pitchFamily="18" charset="2"/>
              <a:buNone/>
            </a:pPr>
            <a:r>
              <a:rPr lang="es-ES" altLang="es-CR" sz="2800" smtClean="0"/>
              <a:t>Forma de Invitación: Por Gaceta</a:t>
            </a:r>
            <a:endParaRPr lang="es-CR" altLang="es-CR" sz="2800" smtClean="0"/>
          </a:p>
        </p:txBody>
      </p:sp>
      <p:sp>
        <p:nvSpPr>
          <p:cNvPr id="16387" name="2 CuadroTexto"/>
          <p:cNvSpPr txBox="1">
            <a:spLocks noChangeArrowheads="1"/>
          </p:cNvSpPr>
          <p:nvPr/>
        </p:nvSpPr>
        <p:spPr bwMode="auto">
          <a:xfrm>
            <a:off x="2268538" y="620713"/>
            <a:ext cx="64071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80000"/>
              <a:buFont typeface="Wingdings 2" pitchFamily="18" charset="2"/>
              <a:buChar char=""/>
              <a:defRPr sz="3200">
                <a:solidFill>
                  <a:schemeClr val="tx1"/>
                </a:solidFill>
                <a:latin typeface="Gill Sans MT" pitchFamily="34" charset="0"/>
              </a:defRPr>
            </a:lvl1pPr>
            <a:lvl2pPr marL="742950" indent="-285750" eaLnBrk="0" hangingPunct="0">
              <a:spcBef>
                <a:spcPts val="550"/>
              </a:spcBef>
              <a:buClr>
                <a:schemeClr val="accent1"/>
              </a:buClr>
              <a:buFont typeface="Verdana" pitchFamily="34" charset="0"/>
              <a:buChar char="◦"/>
              <a:defRPr sz="2800">
                <a:solidFill>
                  <a:schemeClr val="tx1"/>
                </a:solidFill>
                <a:latin typeface="Gill Sans MT" pitchFamily="34" charset="0"/>
              </a:defRPr>
            </a:lvl2pPr>
            <a:lvl3pPr marL="1143000" indent="-228600" eaLnBrk="0" hangingPunct="0">
              <a:spcBef>
                <a:spcPct val="20000"/>
              </a:spcBef>
              <a:buClr>
                <a:schemeClr val="accent2"/>
              </a:buClr>
              <a:buFont typeface="Wingdings 2" pitchFamily="18" charset="2"/>
              <a:buChar char=""/>
              <a:defRPr sz="2400">
                <a:solidFill>
                  <a:schemeClr val="tx1"/>
                </a:solidFill>
                <a:latin typeface="Gill Sans MT" pitchFamily="34" charset="0"/>
              </a:defRPr>
            </a:lvl3pPr>
            <a:lvl4pPr marL="1600200" indent="-228600" eaLnBrk="0" hangingPunct="0">
              <a:spcBef>
                <a:spcPct val="20000"/>
              </a:spcBef>
              <a:buClr>
                <a:srgbClr val="C32D2E"/>
              </a:buClr>
              <a:buFont typeface="Wingdings 2" pitchFamily="18" charset="2"/>
              <a:buChar char=""/>
              <a:defRPr sz="2000">
                <a:solidFill>
                  <a:schemeClr val="tx1"/>
                </a:solidFill>
                <a:latin typeface="Gill Sans MT" pitchFamily="34" charset="0"/>
              </a:defRPr>
            </a:lvl4pPr>
            <a:lvl5pPr marL="2057400" indent="-228600" eaLnBrk="0" hangingPunct="0">
              <a:spcBef>
                <a:spcPct val="20000"/>
              </a:spcBef>
              <a:buClr>
                <a:srgbClr val="84AA33"/>
              </a:buClr>
              <a:buFont typeface="Wingdings 2" pitchFamily="18" charset="2"/>
              <a:buChar char=""/>
              <a:defRPr sz="2000">
                <a:solidFill>
                  <a:schemeClr val="tx1"/>
                </a:solidFill>
                <a:latin typeface="Gill Sans MT" pitchFamily="34" charset="0"/>
              </a:defRPr>
            </a:lvl5pPr>
            <a:lvl6pPr marL="25146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6pPr>
            <a:lvl7pPr marL="29718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7pPr>
            <a:lvl8pPr marL="34290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8pPr>
            <a:lvl9pPr marL="38862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9pPr>
          </a:lstStyle>
          <a:p>
            <a:pPr eaLnBrk="1" hangingPunct="1">
              <a:spcBef>
                <a:spcPct val="0"/>
              </a:spcBef>
              <a:buClrTx/>
              <a:buSzTx/>
              <a:buFontTx/>
              <a:buNone/>
            </a:pPr>
            <a:r>
              <a:rPr lang="es-CR" altLang="es-CR" sz="2400" b="1">
                <a:latin typeface="Arial" pitchFamily="34" charset="0"/>
              </a:rPr>
              <a:t>Tipos de procedimiento ORDINARIOS </a:t>
            </a:r>
          </a:p>
        </p:txBody>
      </p:sp>
    </p:spTree>
    <p:extLst>
      <p:ext uri="{BB962C8B-B14F-4D97-AF65-F5344CB8AC3E}">
        <p14:creationId xmlns:p14="http://schemas.microsoft.com/office/powerpoint/2010/main" xmlns="" val="42833228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p:cNvSpPr>
          <p:nvPr>
            <p:ph type="body" idx="1"/>
          </p:nvPr>
        </p:nvSpPr>
        <p:spPr>
          <a:xfrm>
            <a:off x="251520" y="17929"/>
            <a:ext cx="8424936" cy="5149850"/>
          </a:xfrm>
        </p:spPr>
        <p:txBody>
          <a:bodyPr/>
          <a:lstStyle/>
          <a:p>
            <a:pPr marL="82550" indent="0">
              <a:buFont typeface="Wingdings 2" pitchFamily="18" charset="2"/>
              <a:buNone/>
              <a:defRPr/>
            </a:pPr>
            <a:endParaRPr lang="es-ES" sz="2800" dirty="0" smtClean="0"/>
          </a:p>
          <a:p>
            <a:pPr marL="82550" indent="0">
              <a:buFont typeface="Wingdings 2" pitchFamily="18" charset="2"/>
              <a:buNone/>
              <a:defRPr/>
            </a:pPr>
            <a:r>
              <a:rPr lang="es-ES" sz="2800" u="sng" dirty="0" smtClean="0"/>
              <a:t>Plazo para recibir ofertas:</a:t>
            </a:r>
          </a:p>
          <a:p>
            <a:pPr marL="82550" indent="0">
              <a:buFont typeface="Wingdings 2" pitchFamily="18" charset="2"/>
              <a:buNone/>
              <a:defRPr/>
            </a:pPr>
            <a:endParaRPr lang="es-ES" sz="2800" dirty="0" smtClean="0"/>
          </a:p>
          <a:p>
            <a:pPr marL="82550" indent="0" algn="just">
              <a:buFont typeface="Wingdings 2" pitchFamily="18" charset="2"/>
              <a:buNone/>
              <a:defRPr/>
            </a:pPr>
            <a:r>
              <a:rPr lang="es-ES" sz="2800" dirty="0" smtClean="0"/>
              <a:t>El </a:t>
            </a:r>
            <a:r>
              <a:rPr lang="es-ES" sz="2800" dirty="0"/>
              <a:t>plazo mínimo </a:t>
            </a:r>
            <a:r>
              <a:rPr lang="es-ES" sz="2800" dirty="0" smtClean="0"/>
              <a:t> es </a:t>
            </a:r>
            <a:r>
              <a:rPr lang="es-ES" sz="2800" dirty="0"/>
              <a:t>de 15 días hábiles, sin contar el día de la publicación, aunque sí el de apertura de ofertas. </a:t>
            </a:r>
            <a:endParaRPr lang="es-CR" sz="2800" b="1" dirty="0"/>
          </a:p>
          <a:p>
            <a:pPr algn="just">
              <a:lnSpc>
                <a:spcPct val="90000"/>
              </a:lnSpc>
              <a:spcAft>
                <a:spcPct val="30000"/>
              </a:spcAft>
              <a:buFont typeface="Wingdings 2" pitchFamily="18" charset="2"/>
              <a:buNone/>
              <a:defRPr/>
            </a:pPr>
            <a:endParaRPr lang="es-ES" altLang="es-CR" sz="2800" u="sng" dirty="0" smtClean="0"/>
          </a:p>
          <a:p>
            <a:pPr algn="just">
              <a:lnSpc>
                <a:spcPct val="90000"/>
              </a:lnSpc>
              <a:spcAft>
                <a:spcPct val="30000"/>
              </a:spcAft>
              <a:buFont typeface="Wingdings 2" pitchFamily="18" charset="2"/>
              <a:buNone/>
              <a:defRPr/>
            </a:pPr>
            <a:r>
              <a:rPr lang="es-ES" altLang="es-CR" sz="2800" u="sng" dirty="0" smtClean="0"/>
              <a:t>Plazo para adjudicar:</a:t>
            </a:r>
          </a:p>
          <a:p>
            <a:pPr marL="82550" indent="0" algn="just">
              <a:buFont typeface="Wingdings 2" pitchFamily="18" charset="2"/>
              <a:buNone/>
              <a:defRPr/>
            </a:pPr>
            <a:r>
              <a:rPr lang="es-ES" sz="2800" dirty="0" smtClean="0"/>
              <a:t>Es el </a:t>
            </a:r>
            <a:r>
              <a:rPr lang="es-ES" sz="2800" dirty="0"/>
              <a:t>que la Administración haya establecido en el cartel, el cual nunca podrá ser el doble del plazo que se dio para recibir ofertas. En casos muy excepcionales es posible dictar una prórroga por un tanto igual (</a:t>
            </a:r>
            <a:r>
              <a:rPr lang="es-ES" sz="2800" dirty="0">
                <a:hlinkClick r:id="rId2"/>
              </a:rPr>
              <a:t>artículo 95</a:t>
            </a:r>
            <a:r>
              <a:rPr lang="es-ES" sz="2800" dirty="0"/>
              <a:t> del Reglamento a la Ley de Contratación Administrativa). </a:t>
            </a:r>
            <a:endParaRPr lang="es-CR" sz="2800" b="1" dirty="0"/>
          </a:p>
          <a:p>
            <a:pPr>
              <a:lnSpc>
                <a:spcPct val="90000"/>
              </a:lnSpc>
              <a:defRPr/>
            </a:pPr>
            <a:endParaRPr lang="es-ES" altLang="es-CR" sz="2800" dirty="0" smtClean="0"/>
          </a:p>
        </p:txBody>
      </p:sp>
      <p:pic>
        <p:nvPicPr>
          <p:cNvPr id="17411"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36296" y="17929"/>
            <a:ext cx="1907704" cy="146685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674898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1 Diagrama"/>
          <p:cNvGraphicFramePr/>
          <p:nvPr/>
        </p:nvGraphicFramePr>
        <p:xfrm>
          <a:off x="3203575" y="1412875"/>
          <a:ext cx="2665413" cy="5445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69" name="Rectangle 2"/>
          <p:cNvSpPr>
            <a:spLocks noGrp="1"/>
          </p:cNvSpPr>
          <p:nvPr>
            <p:ph type="title" idx="4294967295"/>
          </p:nvPr>
        </p:nvSpPr>
        <p:spPr>
          <a:xfrm>
            <a:off x="611188" y="274638"/>
            <a:ext cx="8323262" cy="1143000"/>
          </a:xfrm>
        </p:spPr>
        <p:txBody>
          <a:bodyPr/>
          <a:lstStyle/>
          <a:p>
            <a:pPr algn="ctr" eaLnBrk="1" hangingPunct="1">
              <a:defRPr/>
            </a:pPr>
            <a:r>
              <a:rPr lang="es-ES" sz="3600" dirty="0">
                <a:solidFill>
                  <a:srgbClr val="FFFF00"/>
                </a:solidFill>
                <a:latin typeface="Arial" charset="0"/>
                <a:cs typeface="Arial" charset="0"/>
              </a:rPr>
              <a:t>Principios </a:t>
            </a:r>
            <a:r>
              <a:rPr lang="es-ES" sz="3600" dirty="0" smtClean="0">
                <a:solidFill>
                  <a:srgbClr val="FFFF00"/>
                </a:solidFill>
                <a:latin typeface="Arial" charset="0"/>
                <a:cs typeface="Arial" charset="0"/>
              </a:rPr>
              <a:t>Constitucionales </a:t>
            </a:r>
            <a:r>
              <a:rPr lang="es-ES" sz="3600" dirty="0">
                <a:solidFill>
                  <a:srgbClr val="FFFF00"/>
                </a:solidFill>
                <a:latin typeface="Arial" charset="0"/>
                <a:cs typeface="Arial" charset="0"/>
              </a:rPr>
              <a:t>y de Derecho Público</a:t>
            </a:r>
          </a:p>
        </p:txBody>
      </p:sp>
      <p:graphicFrame>
        <p:nvGraphicFramePr>
          <p:cNvPr id="3" name="2 Diagrama"/>
          <p:cNvGraphicFramePr/>
          <p:nvPr/>
        </p:nvGraphicFramePr>
        <p:xfrm>
          <a:off x="0" y="1484313"/>
          <a:ext cx="3240088" cy="50879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 name="3 Diagrama"/>
          <p:cNvGraphicFramePr/>
          <p:nvPr/>
        </p:nvGraphicFramePr>
        <p:xfrm>
          <a:off x="6084888" y="1557338"/>
          <a:ext cx="2843212" cy="48006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type="body" idx="1"/>
          </p:nvPr>
        </p:nvSpPr>
        <p:spPr>
          <a:xfrm>
            <a:off x="251520" y="0"/>
            <a:ext cx="8435280" cy="4800600"/>
          </a:xfrm>
        </p:spPr>
        <p:txBody>
          <a:bodyPr/>
          <a:lstStyle/>
          <a:p>
            <a:pPr marL="403225" lvl="1" indent="0" algn="just">
              <a:lnSpc>
                <a:spcPct val="90000"/>
              </a:lnSpc>
              <a:spcAft>
                <a:spcPct val="30000"/>
              </a:spcAft>
              <a:buFont typeface="Verdana" pitchFamily="34" charset="0"/>
              <a:buNone/>
            </a:pPr>
            <a:endParaRPr lang="es-ES" altLang="es-CR" b="1" dirty="0" smtClean="0"/>
          </a:p>
          <a:p>
            <a:pPr marL="82550" indent="0" algn="just">
              <a:buFont typeface="Wingdings 2" pitchFamily="18" charset="2"/>
              <a:buNone/>
            </a:pPr>
            <a:r>
              <a:rPr lang="es-ES" altLang="es-CR" dirty="0" smtClean="0"/>
              <a:t>En caso de </a:t>
            </a:r>
            <a:r>
              <a:rPr lang="es-ES" altLang="es-CR" b="1" dirty="0" err="1" smtClean="0"/>
              <a:t>readjudicación</a:t>
            </a:r>
            <a:r>
              <a:rPr lang="es-ES" altLang="es-CR" b="1" dirty="0" smtClean="0"/>
              <a:t> o declaratoria de desierto</a:t>
            </a:r>
            <a:r>
              <a:rPr lang="es-ES" altLang="es-CR" dirty="0" smtClean="0"/>
              <a:t> del concurso, por la anulación del acto de adjudicación, la administración dispondrá de </a:t>
            </a:r>
            <a:r>
              <a:rPr lang="es-ES" altLang="es-CR" b="1" dirty="0" smtClean="0"/>
              <a:t>un plazo de un mes</a:t>
            </a:r>
            <a:r>
              <a:rPr lang="es-ES" altLang="es-CR" dirty="0" smtClean="0"/>
              <a:t>, contado a partir del día siguiente a la fecha de la notificación de la resolución respectiva. </a:t>
            </a:r>
          </a:p>
          <a:p>
            <a:pPr marL="82550" indent="0" algn="just">
              <a:buFont typeface="Wingdings 2" pitchFamily="18" charset="2"/>
              <a:buNone/>
            </a:pPr>
            <a:endParaRPr lang="es-CR" altLang="es-CR" sz="2800" b="1" dirty="0" smtClean="0"/>
          </a:p>
          <a:p>
            <a:pPr marL="82550" indent="0" algn="just">
              <a:buFont typeface="Wingdings 2" pitchFamily="18" charset="2"/>
              <a:buNone/>
            </a:pPr>
            <a:r>
              <a:rPr lang="es-ES" altLang="es-CR" dirty="0" smtClean="0"/>
              <a:t>Ese plazo podrá ser prorrogado por </a:t>
            </a:r>
            <a:r>
              <a:rPr lang="es-ES" altLang="es-CR" b="1" dirty="0" smtClean="0"/>
              <a:t>un mes adicional</a:t>
            </a:r>
            <a:r>
              <a:rPr lang="es-ES" altLang="es-CR" dirty="0" smtClean="0"/>
              <a:t>, en los casos debidamente justificados mediante resolución motivada que deberá constar en el expediente. </a:t>
            </a:r>
            <a:endParaRPr lang="es-CR" altLang="es-CR" sz="2800" b="1" dirty="0" smtClean="0"/>
          </a:p>
        </p:txBody>
      </p:sp>
    </p:spTree>
    <p:extLst>
      <p:ext uri="{BB962C8B-B14F-4D97-AF65-F5344CB8AC3E}">
        <p14:creationId xmlns:p14="http://schemas.microsoft.com/office/powerpoint/2010/main" xmlns="" val="19574169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p:cNvSpPr>
          <p:nvPr>
            <p:ph type="body" idx="1"/>
          </p:nvPr>
        </p:nvSpPr>
        <p:spPr>
          <a:xfrm>
            <a:off x="323528" y="404813"/>
            <a:ext cx="8002910" cy="6453187"/>
          </a:xfrm>
        </p:spPr>
        <p:txBody>
          <a:bodyPr/>
          <a:lstStyle/>
          <a:p>
            <a:pPr>
              <a:defRPr/>
            </a:pPr>
            <a:r>
              <a:rPr lang="es-ES" sz="3600" dirty="0" smtClean="0"/>
              <a:t>Comunicación del Acto Final</a:t>
            </a:r>
          </a:p>
          <a:p>
            <a:pPr marL="82550" indent="0" algn="just">
              <a:buFont typeface="Wingdings 2" pitchFamily="18" charset="2"/>
              <a:buNone/>
              <a:defRPr/>
            </a:pPr>
            <a:endParaRPr lang="es-ES" dirty="0"/>
          </a:p>
          <a:p>
            <a:pPr marL="82550" indent="0" algn="just">
              <a:buFont typeface="Wingdings 2" pitchFamily="18" charset="2"/>
              <a:buNone/>
              <a:defRPr/>
            </a:pPr>
            <a:r>
              <a:rPr lang="es-ES" dirty="0" smtClean="0"/>
              <a:t>Este </a:t>
            </a:r>
            <a:r>
              <a:rPr lang="es-ES" dirty="0"/>
              <a:t>plazo es de tres días para publicar en la Gaceta, así como para notificar por otros medios en otras contrataciones que no requieren publicación, plazo dentro del cual, deben estar concluidas la notificaciones, conforme el </a:t>
            </a:r>
            <a:r>
              <a:rPr lang="es-ES" dirty="0">
                <a:hlinkClick r:id="rId2"/>
              </a:rPr>
              <a:t>artículo 89</a:t>
            </a:r>
            <a:r>
              <a:rPr lang="es-ES" dirty="0"/>
              <a:t> del Reglamento a la Ley de Contratación Administrativa. </a:t>
            </a:r>
            <a:endParaRPr lang="es-CR" b="1" dirty="0"/>
          </a:p>
        </p:txBody>
      </p:sp>
      <p:pic>
        <p:nvPicPr>
          <p:cNvPr id="19459"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52320" y="1"/>
            <a:ext cx="1615480" cy="1412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6177219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type="body" idx="1"/>
          </p:nvPr>
        </p:nvSpPr>
        <p:spPr/>
        <p:txBody>
          <a:bodyPr/>
          <a:lstStyle/>
          <a:p>
            <a:pPr marL="82550" indent="0" algn="ctr">
              <a:buFont typeface="Wingdings 2" pitchFamily="18" charset="2"/>
              <a:buNone/>
            </a:pPr>
            <a:r>
              <a:rPr lang="es-ES" altLang="es-CR" dirty="0" smtClean="0"/>
              <a:t>Licitación Abreviada (LA)  </a:t>
            </a:r>
          </a:p>
          <a:p>
            <a:pPr marL="82550" indent="0">
              <a:buFont typeface="Wingdings 2" pitchFamily="18" charset="2"/>
              <a:buNone/>
            </a:pPr>
            <a:r>
              <a:rPr lang="es-ES" altLang="es-CR" dirty="0" smtClean="0"/>
              <a:t>(Mas de 58,500,000)</a:t>
            </a:r>
          </a:p>
          <a:p>
            <a:pPr marL="82550" indent="0" algn="just">
              <a:buFont typeface="Wingdings 2" pitchFamily="18" charset="2"/>
              <a:buNone/>
            </a:pPr>
            <a:r>
              <a:rPr lang="es-ES" altLang="es-CR" sz="2800" b="1" dirty="0" smtClean="0"/>
              <a:t>Es un procedimiento ordinario de carácter concursal, similar a la licitación pública en cuanto a su esquema básico, pero tiene la filosofía de que a menor cuantía de los negocios menos formalismos debieran imperar. </a:t>
            </a:r>
          </a:p>
          <a:p>
            <a:pPr marL="82550" indent="0" algn="ctr">
              <a:buFont typeface="Wingdings 2" pitchFamily="18" charset="2"/>
              <a:buNone/>
            </a:pPr>
            <a:endParaRPr lang="es-ES" altLang="es-CR" sz="2800" b="1" dirty="0" smtClean="0"/>
          </a:p>
          <a:p>
            <a:pPr marL="82550" indent="0" algn="ctr">
              <a:buFont typeface="Wingdings 2" pitchFamily="18" charset="2"/>
              <a:buNone/>
            </a:pPr>
            <a:endParaRPr lang="es-CR" altLang="es-CR" sz="2800" dirty="0" smtClean="0"/>
          </a:p>
        </p:txBody>
      </p:sp>
      <p:sp>
        <p:nvSpPr>
          <p:cNvPr id="20483" name="2 CuadroTexto"/>
          <p:cNvSpPr txBox="1">
            <a:spLocks noChangeArrowheads="1"/>
          </p:cNvSpPr>
          <p:nvPr/>
        </p:nvSpPr>
        <p:spPr bwMode="auto">
          <a:xfrm>
            <a:off x="2268538" y="620713"/>
            <a:ext cx="64071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80000"/>
              <a:buFont typeface="Wingdings 2" pitchFamily="18" charset="2"/>
              <a:buChar char=""/>
              <a:defRPr sz="3200">
                <a:solidFill>
                  <a:schemeClr val="tx1"/>
                </a:solidFill>
                <a:latin typeface="Gill Sans MT" pitchFamily="34" charset="0"/>
              </a:defRPr>
            </a:lvl1pPr>
            <a:lvl2pPr marL="742950" indent="-285750" eaLnBrk="0" hangingPunct="0">
              <a:spcBef>
                <a:spcPts val="550"/>
              </a:spcBef>
              <a:buClr>
                <a:schemeClr val="accent1"/>
              </a:buClr>
              <a:buFont typeface="Verdana" pitchFamily="34" charset="0"/>
              <a:buChar char="◦"/>
              <a:defRPr sz="2800">
                <a:solidFill>
                  <a:schemeClr val="tx1"/>
                </a:solidFill>
                <a:latin typeface="Gill Sans MT" pitchFamily="34" charset="0"/>
              </a:defRPr>
            </a:lvl2pPr>
            <a:lvl3pPr marL="1143000" indent="-228600" eaLnBrk="0" hangingPunct="0">
              <a:spcBef>
                <a:spcPct val="20000"/>
              </a:spcBef>
              <a:buClr>
                <a:schemeClr val="accent2"/>
              </a:buClr>
              <a:buFont typeface="Wingdings 2" pitchFamily="18" charset="2"/>
              <a:buChar char=""/>
              <a:defRPr sz="2400">
                <a:solidFill>
                  <a:schemeClr val="tx1"/>
                </a:solidFill>
                <a:latin typeface="Gill Sans MT" pitchFamily="34" charset="0"/>
              </a:defRPr>
            </a:lvl3pPr>
            <a:lvl4pPr marL="1600200" indent="-228600" eaLnBrk="0" hangingPunct="0">
              <a:spcBef>
                <a:spcPct val="20000"/>
              </a:spcBef>
              <a:buClr>
                <a:srgbClr val="C32D2E"/>
              </a:buClr>
              <a:buFont typeface="Wingdings 2" pitchFamily="18" charset="2"/>
              <a:buChar char=""/>
              <a:defRPr sz="2000">
                <a:solidFill>
                  <a:schemeClr val="tx1"/>
                </a:solidFill>
                <a:latin typeface="Gill Sans MT" pitchFamily="34" charset="0"/>
              </a:defRPr>
            </a:lvl4pPr>
            <a:lvl5pPr marL="2057400" indent="-228600" eaLnBrk="0" hangingPunct="0">
              <a:spcBef>
                <a:spcPct val="20000"/>
              </a:spcBef>
              <a:buClr>
                <a:srgbClr val="84AA33"/>
              </a:buClr>
              <a:buFont typeface="Wingdings 2" pitchFamily="18" charset="2"/>
              <a:buChar char=""/>
              <a:defRPr sz="2000">
                <a:solidFill>
                  <a:schemeClr val="tx1"/>
                </a:solidFill>
                <a:latin typeface="Gill Sans MT" pitchFamily="34" charset="0"/>
              </a:defRPr>
            </a:lvl5pPr>
            <a:lvl6pPr marL="25146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6pPr>
            <a:lvl7pPr marL="29718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7pPr>
            <a:lvl8pPr marL="34290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8pPr>
            <a:lvl9pPr marL="38862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9pPr>
          </a:lstStyle>
          <a:p>
            <a:pPr eaLnBrk="1" hangingPunct="1">
              <a:spcBef>
                <a:spcPct val="0"/>
              </a:spcBef>
              <a:buClrTx/>
              <a:buSzTx/>
              <a:buFontTx/>
              <a:buNone/>
            </a:pPr>
            <a:r>
              <a:rPr lang="es-CR" altLang="es-CR" sz="2400" b="1">
                <a:latin typeface="Arial" pitchFamily="34" charset="0"/>
              </a:rPr>
              <a:t>Tipos de procedimiento ORDINARIOS </a:t>
            </a:r>
          </a:p>
        </p:txBody>
      </p:sp>
    </p:spTree>
    <p:extLst>
      <p:ext uri="{BB962C8B-B14F-4D97-AF65-F5344CB8AC3E}">
        <p14:creationId xmlns:p14="http://schemas.microsoft.com/office/powerpoint/2010/main" xmlns="" val="13704935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p:cNvSpPr>
          <p:nvPr>
            <p:ph type="body" idx="1"/>
          </p:nvPr>
        </p:nvSpPr>
        <p:spPr>
          <a:xfrm>
            <a:off x="539552" y="1628775"/>
            <a:ext cx="8604448" cy="4800600"/>
          </a:xfrm>
        </p:spPr>
        <p:txBody>
          <a:bodyPr/>
          <a:lstStyle/>
          <a:p>
            <a:pPr algn="just">
              <a:defRPr/>
            </a:pPr>
            <a:r>
              <a:rPr lang="es-ES" sz="2800" b="1" dirty="0"/>
              <a:t>1. Cuando son menos de cinco proveedores los inscritos en el Registro de Proveedores:</a:t>
            </a:r>
            <a:r>
              <a:rPr lang="es-ES" sz="2800" dirty="0"/>
              <a:t> se debe publicar en la Gaceta y en los medios electrónicos habilitados al efecto, caso en que cualquier interesado puede participar. </a:t>
            </a:r>
            <a:endParaRPr lang="es-ES" sz="2800" dirty="0" smtClean="0"/>
          </a:p>
          <a:p>
            <a:pPr marL="0" indent="0" algn="just">
              <a:buNone/>
              <a:defRPr/>
            </a:pPr>
            <a:endParaRPr lang="es-CR" sz="2800" dirty="0" smtClean="0"/>
          </a:p>
          <a:p>
            <a:pPr algn="just">
              <a:defRPr/>
            </a:pPr>
            <a:r>
              <a:rPr lang="es-ES" sz="2800" b="1" dirty="0" smtClean="0"/>
              <a:t>2</a:t>
            </a:r>
            <a:r>
              <a:rPr lang="es-ES" sz="2800" b="1" dirty="0"/>
              <a:t>. Cuando son cinco o más</a:t>
            </a:r>
            <a:r>
              <a:rPr lang="es-ES" sz="2800" dirty="0"/>
              <a:t>, basta con la invitación directa a cinco de los proveedores registrados; y es potestad la de Administración publicar </a:t>
            </a:r>
            <a:r>
              <a:rPr lang="es-ES" dirty="0"/>
              <a:t>la invitación. </a:t>
            </a:r>
            <a:endParaRPr lang="es-CR" dirty="0"/>
          </a:p>
          <a:p>
            <a:pPr marL="82550" indent="0" algn="ctr">
              <a:buFont typeface="Wingdings 2" pitchFamily="18" charset="2"/>
              <a:buNone/>
              <a:defRPr/>
            </a:pPr>
            <a:endParaRPr lang="es-ES" sz="2800" b="1" dirty="0"/>
          </a:p>
          <a:p>
            <a:pPr marL="82550" indent="0" algn="ctr">
              <a:buFont typeface="Wingdings 2" pitchFamily="18" charset="2"/>
              <a:buNone/>
              <a:defRPr/>
            </a:pPr>
            <a:endParaRPr lang="es-CR" sz="2800" dirty="0"/>
          </a:p>
        </p:txBody>
      </p:sp>
      <p:sp>
        <p:nvSpPr>
          <p:cNvPr id="21507" name="2 CuadroTexto"/>
          <p:cNvSpPr txBox="1">
            <a:spLocks noChangeArrowheads="1"/>
          </p:cNvSpPr>
          <p:nvPr/>
        </p:nvSpPr>
        <p:spPr bwMode="auto">
          <a:xfrm>
            <a:off x="2268538" y="620713"/>
            <a:ext cx="64071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ts val="600"/>
              </a:spcBef>
              <a:buClr>
                <a:schemeClr val="accent1"/>
              </a:buClr>
              <a:buSzPct val="80000"/>
              <a:buFont typeface="Wingdings 2" pitchFamily="18" charset="2"/>
              <a:buChar char=""/>
              <a:defRPr sz="3200">
                <a:solidFill>
                  <a:schemeClr val="tx1"/>
                </a:solidFill>
                <a:latin typeface="Gill Sans MT" pitchFamily="34" charset="0"/>
              </a:defRPr>
            </a:lvl1pPr>
            <a:lvl2pPr marL="742950" indent="-285750" eaLnBrk="0" hangingPunct="0">
              <a:spcBef>
                <a:spcPts val="550"/>
              </a:spcBef>
              <a:buClr>
                <a:schemeClr val="accent1"/>
              </a:buClr>
              <a:buFont typeface="Verdana" pitchFamily="34" charset="0"/>
              <a:buChar char="◦"/>
              <a:defRPr sz="2800">
                <a:solidFill>
                  <a:schemeClr val="tx1"/>
                </a:solidFill>
                <a:latin typeface="Gill Sans MT" pitchFamily="34" charset="0"/>
              </a:defRPr>
            </a:lvl2pPr>
            <a:lvl3pPr marL="1143000" indent="-228600" eaLnBrk="0" hangingPunct="0">
              <a:spcBef>
                <a:spcPct val="20000"/>
              </a:spcBef>
              <a:buClr>
                <a:schemeClr val="accent2"/>
              </a:buClr>
              <a:buFont typeface="Wingdings 2" pitchFamily="18" charset="2"/>
              <a:buChar char=""/>
              <a:defRPr sz="2400">
                <a:solidFill>
                  <a:schemeClr val="tx1"/>
                </a:solidFill>
                <a:latin typeface="Gill Sans MT" pitchFamily="34" charset="0"/>
              </a:defRPr>
            </a:lvl3pPr>
            <a:lvl4pPr marL="1600200" indent="-228600" eaLnBrk="0" hangingPunct="0">
              <a:spcBef>
                <a:spcPct val="20000"/>
              </a:spcBef>
              <a:buClr>
                <a:srgbClr val="C32D2E"/>
              </a:buClr>
              <a:buFont typeface="Wingdings 2" pitchFamily="18" charset="2"/>
              <a:buChar char=""/>
              <a:defRPr sz="2000">
                <a:solidFill>
                  <a:schemeClr val="tx1"/>
                </a:solidFill>
                <a:latin typeface="Gill Sans MT" pitchFamily="34" charset="0"/>
              </a:defRPr>
            </a:lvl4pPr>
            <a:lvl5pPr marL="2057400" indent="-228600" eaLnBrk="0" hangingPunct="0">
              <a:spcBef>
                <a:spcPct val="20000"/>
              </a:spcBef>
              <a:buClr>
                <a:srgbClr val="84AA33"/>
              </a:buClr>
              <a:buFont typeface="Wingdings 2" pitchFamily="18" charset="2"/>
              <a:buChar char=""/>
              <a:defRPr sz="2000">
                <a:solidFill>
                  <a:schemeClr val="tx1"/>
                </a:solidFill>
                <a:latin typeface="Gill Sans MT" pitchFamily="34" charset="0"/>
              </a:defRPr>
            </a:lvl5pPr>
            <a:lvl6pPr marL="25146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6pPr>
            <a:lvl7pPr marL="29718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7pPr>
            <a:lvl8pPr marL="34290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8pPr>
            <a:lvl9pPr marL="3886200" indent="-228600" eaLnBrk="0" fontAlgn="base" hangingPunct="0">
              <a:spcBef>
                <a:spcPct val="20000"/>
              </a:spcBef>
              <a:spcAft>
                <a:spcPct val="0"/>
              </a:spcAft>
              <a:buClr>
                <a:srgbClr val="84AA33"/>
              </a:buClr>
              <a:buFont typeface="Wingdings 2" pitchFamily="18" charset="2"/>
              <a:buChar char=""/>
              <a:defRPr sz="2000">
                <a:solidFill>
                  <a:schemeClr val="tx1"/>
                </a:solidFill>
                <a:latin typeface="Gill Sans MT" pitchFamily="34" charset="0"/>
              </a:defRPr>
            </a:lvl9pPr>
          </a:lstStyle>
          <a:p>
            <a:pPr eaLnBrk="1" hangingPunct="1">
              <a:spcBef>
                <a:spcPct val="0"/>
              </a:spcBef>
              <a:buClrTx/>
              <a:buSzTx/>
              <a:buFontTx/>
              <a:buNone/>
            </a:pPr>
            <a:r>
              <a:rPr lang="es-CR" altLang="es-CR" sz="2400" b="1">
                <a:latin typeface="Arial" pitchFamily="34" charset="0"/>
              </a:rPr>
              <a:t>Formas de invitación</a:t>
            </a:r>
          </a:p>
        </p:txBody>
      </p:sp>
      <p:pic>
        <p:nvPicPr>
          <p:cNvPr id="2150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64288" y="0"/>
            <a:ext cx="1979712" cy="1412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618470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p:cNvSpPr>
          <p:nvPr>
            <p:ph type="body" idx="1"/>
          </p:nvPr>
        </p:nvSpPr>
        <p:spPr>
          <a:xfrm>
            <a:off x="323528" y="188913"/>
            <a:ext cx="8147372" cy="5149850"/>
          </a:xfrm>
        </p:spPr>
        <p:txBody>
          <a:bodyPr/>
          <a:lstStyle/>
          <a:p>
            <a:pPr marL="82550" indent="0">
              <a:buFont typeface="Wingdings 2" pitchFamily="18" charset="2"/>
              <a:buNone/>
              <a:defRPr/>
            </a:pPr>
            <a:endParaRPr lang="es-ES" sz="2800" dirty="0" smtClean="0"/>
          </a:p>
          <a:p>
            <a:pPr marL="82550" indent="0">
              <a:buFont typeface="Wingdings 2" pitchFamily="18" charset="2"/>
              <a:buNone/>
              <a:defRPr/>
            </a:pPr>
            <a:r>
              <a:rPr lang="es-ES" sz="2800" u="sng" dirty="0" smtClean="0"/>
              <a:t>Plazo para recibir ofertas:</a:t>
            </a:r>
          </a:p>
          <a:p>
            <a:pPr marL="82550" indent="0">
              <a:buFont typeface="Wingdings 2" pitchFamily="18" charset="2"/>
              <a:buNone/>
              <a:defRPr/>
            </a:pPr>
            <a:endParaRPr lang="es-ES" sz="2800" dirty="0" smtClean="0"/>
          </a:p>
          <a:p>
            <a:pPr marL="82550" indent="0" algn="just">
              <a:buFont typeface="Wingdings 2" pitchFamily="18" charset="2"/>
              <a:buNone/>
              <a:defRPr/>
            </a:pPr>
            <a:r>
              <a:rPr lang="es-ES" sz="2800" dirty="0"/>
              <a:t>El plazo para la presentación de ofertas no podrá ser menor a 5 ni mayor a 20 días hábiles, y puede ser ampliado en casos calificados hasta en 10 días hábiles adicionales.</a:t>
            </a:r>
            <a:endParaRPr lang="es-ES" altLang="es-CR" sz="2800" dirty="0" smtClean="0"/>
          </a:p>
          <a:p>
            <a:pPr algn="just">
              <a:lnSpc>
                <a:spcPct val="90000"/>
              </a:lnSpc>
              <a:spcAft>
                <a:spcPct val="30000"/>
              </a:spcAft>
              <a:buFont typeface="Wingdings 2" pitchFamily="18" charset="2"/>
              <a:buNone/>
              <a:defRPr/>
            </a:pPr>
            <a:r>
              <a:rPr lang="es-ES" altLang="es-CR" sz="2800" dirty="0" smtClean="0"/>
              <a:t>Plazo para adjudicar:</a:t>
            </a:r>
          </a:p>
          <a:p>
            <a:pPr marL="82550" indent="0" algn="just">
              <a:buFont typeface="Wingdings 2" pitchFamily="18" charset="2"/>
              <a:buNone/>
              <a:defRPr/>
            </a:pPr>
            <a:r>
              <a:rPr lang="es-ES" sz="2800" dirty="0"/>
              <a:t>El esquema de plazos para adjudicar es similar al de la Licitación Pública, es decir, debe dictarse dentro del plazo fijado en el cartel, el cual nunca podría ser el doble del plazo que se dio para recibir ofertas. </a:t>
            </a:r>
            <a:endParaRPr lang="es-ES" altLang="es-CR" sz="2800" dirty="0" smtClean="0"/>
          </a:p>
        </p:txBody>
      </p:sp>
      <p:pic>
        <p:nvPicPr>
          <p:cNvPr id="2253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18363" y="-20637"/>
            <a:ext cx="1905000" cy="16494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384981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p:cNvSpPr>
          <p:nvPr>
            <p:ph type="body" idx="1"/>
          </p:nvPr>
        </p:nvSpPr>
        <p:spPr>
          <a:xfrm>
            <a:off x="827088" y="404813"/>
            <a:ext cx="7499350" cy="6453187"/>
          </a:xfrm>
        </p:spPr>
        <p:txBody>
          <a:bodyPr/>
          <a:lstStyle/>
          <a:p>
            <a:pPr>
              <a:defRPr/>
            </a:pPr>
            <a:r>
              <a:rPr lang="es-ES" sz="3600" dirty="0" smtClean="0"/>
              <a:t>Comunicación del Acto Final</a:t>
            </a:r>
          </a:p>
          <a:p>
            <a:pPr marL="82550" indent="0" algn="just">
              <a:buFont typeface="Wingdings 2" pitchFamily="18" charset="2"/>
              <a:buNone/>
              <a:defRPr/>
            </a:pPr>
            <a:endParaRPr lang="es-ES" dirty="0"/>
          </a:p>
          <a:p>
            <a:pPr marL="82550" indent="0" algn="just">
              <a:buFont typeface="Wingdings 2" pitchFamily="18" charset="2"/>
              <a:buNone/>
              <a:defRPr/>
            </a:pPr>
            <a:r>
              <a:rPr lang="es-ES" dirty="0" smtClean="0"/>
              <a:t>Este </a:t>
            </a:r>
            <a:r>
              <a:rPr lang="es-ES" dirty="0"/>
              <a:t>plazo es de tres días para publicar en la Gaceta, así como para notificar por otros medios en otras contrataciones que no requieren publicación, plazo dentro del cual, deben estar concluidas la notificaciones, conforme el </a:t>
            </a:r>
            <a:r>
              <a:rPr lang="es-ES" dirty="0">
                <a:hlinkClick r:id="rId2"/>
              </a:rPr>
              <a:t>artículo 89</a:t>
            </a:r>
            <a:r>
              <a:rPr lang="es-ES" dirty="0"/>
              <a:t> del Reglamento a la Ley de Contratación Administrativa. </a:t>
            </a:r>
            <a:endParaRPr lang="es-CR" b="1" dirty="0"/>
          </a:p>
        </p:txBody>
      </p:sp>
      <p:pic>
        <p:nvPicPr>
          <p:cNvPr id="23555"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6336" y="1"/>
            <a:ext cx="1471464" cy="1412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521550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4213" y="2349500"/>
            <a:ext cx="7977187" cy="935038"/>
          </a:xfrm>
        </p:spPr>
        <p:txBody>
          <a:bodyPr>
            <a:noAutofit/>
          </a:bodyPr>
          <a:lstStyle/>
          <a:p>
            <a:pPr eaLnBrk="1" fontAlgn="auto" hangingPunct="1">
              <a:spcAft>
                <a:spcPts val="0"/>
              </a:spcAft>
              <a:defRPr/>
            </a:pPr>
            <a:r>
              <a:rPr lang="es-ES" sz="4400" dirty="0" smtClean="0">
                <a:solidFill>
                  <a:srgbClr val="FFFF00"/>
                </a:solidFill>
                <a:latin typeface="Arial" pitchFamily="34" charset="0"/>
                <a:cs typeface="Arial" pitchFamily="34" charset="0"/>
              </a:rPr>
              <a:t>ANÁLISIS DE LAS OFERTAS</a:t>
            </a:r>
            <a:endParaRPr lang="es-ES" sz="4400" dirty="0">
              <a:solidFill>
                <a:srgbClr val="FFFF00"/>
              </a:solidFill>
              <a:latin typeface="Arial" pitchFamily="34" charset="0"/>
              <a:cs typeface="Arial" pitchFamily="34" charset="0"/>
            </a:endParaRPr>
          </a:p>
        </p:txBody>
      </p:sp>
      <p:sp>
        <p:nvSpPr>
          <p:cNvPr id="60418" name="2 Subtítulo"/>
          <p:cNvSpPr>
            <a:spLocks noGrp="1"/>
          </p:cNvSpPr>
          <p:nvPr>
            <p:ph type="subTitle" idx="1"/>
          </p:nvPr>
        </p:nvSpPr>
        <p:spPr/>
        <p:txBody>
          <a:bodyPr/>
          <a:lstStyle/>
          <a:p>
            <a:pPr eaLnBrk="1" hangingPunct="1"/>
            <a:endParaRPr lang="es-ES" dirty="0" smtClean="0"/>
          </a:p>
        </p:txBody>
      </p:sp>
    </p:spTree>
    <p:extLst>
      <p:ext uri="{BB962C8B-B14F-4D97-AF65-F5344CB8AC3E}">
        <p14:creationId xmlns:p14="http://schemas.microsoft.com/office/powerpoint/2010/main" xmlns="" val="1124048349"/>
      </p:ext>
    </p:extLst>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1 Título"/>
          <p:cNvSpPr>
            <a:spLocks noGrp="1"/>
          </p:cNvSpPr>
          <p:nvPr>
            <p:ph type="title"/>
          </p:nvPr>
        </p:nvSpPr>
        <p:spPr>
          <a:xfrm>
            <a:off x="612775" y="228600"/>
            <a:ext cx="8153400" cy="990600"/>
          </a:xfrm>
        </p:spPr>
        <p:txBody>
          <a:bodyPr/>
          <a:lstStyle/>
          <a:p>
            <a:r>
              <a:rPr lang="es-ES" sz="4400" dirty="0" smtClean="0">
                <a:solidFill>
                  <a:srgbClr val="FFFF00"/>
                </a:solidFill>
                <a:latin typeface="Arial" charset="0"/>
                <a:cs typeface="Arial" charset="0"/>
              </a:rPr>
              <a:t>Que es la oferta?</a:t>
            </a:r>
            <a:endParaRPr lang="en-US" sz="4400" dirty="0" smtClean="0">
              <a:solidFill>
                <a:srgbClr val="FFFF00"/>
              </a:solidFill>
              <a:latin typeface="Arial" charset="0"/>
              <a:cs typeface="Arial" charset="0"/>
            </a:endParaRPr>
          </a:p>
        </p:txBody>
      </p:sp>
      <p:sp>
        <p:nvSpPr>
          <p:cNvPr id="61442" name="2 Marcador de contenido"/>
          <p:cNvSpPr>
            <a:spLocks noGrp="1"/>
          </p:cNvSpPr>
          <p:nvPr>
            <p:ph idx="1"/>
          </p:nvPr>
        </p:nvSpPr>
        <p:spPr>
          <a:xfrm>
            <a:off x="539750" y="1071563"/>
            <a:ext cx="8153400" cy="5629275"/>
          </a:xfrm>
        </p:spPr>
        <p:txBody>
          <a:bodyPr/>
          <a:lstStyle/>
          <a:p>
            <a:pPr algn="ctr"/>
            <a:r>
              <a:rPr lang="es-CR" sz="4400" dirty="0" smtClean="0">
                <a:latin typeface="Arial" charset="0"/>
                <a:cs typeface="Arial" charset="0"/>
              </a:rPr>
              <a:t>Es la “contrapartida” del cartel, ya que refleja la manifestación del oferente de someter a consideración de la Administración una propuesta.</a:t>
            </a:r>
          </a:p>
          <a:p>
            <a:pPr algn="ctr"/>
            <a:endParaRPr lang="en-US" sz="3200" dirty="0" smtClean="0"/>
          </a:p>
        </p:txBody>
      </p:sp>
      <p:pic>
        <p:nvPicPr>
          <p:cNvPr id="61443" name="Picture 4" descr="http://t1.gstatic.com/images?q=tbn:ANd9GcTwWPvs21ODa1gVVhyqoS9LuqjXHCFzeuOcusfWKu0d74vgdtiCW3bJrw">
            <a:hlinkClick r:id="rId2"/>
          </p:cNvPr>
          <p:cNvPicPr>
            <a:picLocks noChangeAspect="1" noChangeArrowheads="1"/>
          </p:cNvPicPr>
          <p:nvPr/>
        </p:nvPicPr>
        <p:blipFill>
          <a:blip r:embed="rId3" cstate="print"/>
          <a:srcRect/>
          <a:stretch>
            <a:fillRect/>
          </a:stretch>
        </p:blipFill>
        <p:spPr bwMode="auto">
          <a:xfrm>
            <a:off x="0" y="4505325"/>
            <a:ext cx="2139950" cy="2352675"/>
          </a:xfrm>
          <a:prstGeom prst="rect">
            <a:avLst/>
          </a:prstGeom>
          <a:noFill/>
          <a:ln w="9525">
            <a:noFill/>
            <a:miter lim="800000"/>
            <a:headEnd/>
            <a:tailEnd/>
          </a:ln>
        </p:spPr>
      </p:pic>
    </p:spTree>
    <p:extLst>
      <p:ext uri="{BB962C8B-B14F-4D97-AF65-F5344CB8AC3E}">
        <p14:creationId xmlns:p14="http://schemas.microsoft.com/office/powerpoint/2010/main" xmlns="" val="34714190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2 Rectángulo"/>
          <p:cNvSpPr>
            <a:spLocks noChangeArrowheads="1"/>
          </p:cNvSpPr>
          <p:nvPr/>
        </p:nvSpPr>
        <p:spPr bwMode="auto">
          <a:xfrm>
            <a:off x="1714500" y="0"/>
            <a:ext cx="6072188" cy="830263"/>
          </a:xfrm>
          <a:prstGeom prst="rect">
            <a:avLst/>
          </a:prstGeom>
          <a:noFill/>
          <a:ln w="9525">
            <a:noFill/>
            <a:miter lim="800000"/>
            <a:headEnd/>
            <a:tailEnd/>
          </a:ln>
        </p:spPr>
        <p:txBody>
          <a:bodyPr>
            <a:spAutoFit/>
          </a:bodyPr>
          <a:lstStyle/>
          <a:p>
            <a:pPr algn="ctr"/>
            <a:r>
              <a:rPr lang="es-ES">
                <a:solidFill>
                  <a:srgbClr val="FFFF00"/>
                </a:solidFill>
              </a:rPr>
              <a:t>Presentación</a:t>
            </a:r>
            <a:r>
              <a:rPr lang="es-ES" sz="4800"/>
              <a:t> </a:t>
            </a:r>
          </a:p>
        </p:txBody>
      </p:sp>
      <p:graphicFrame>
        <p:nvGraphicFramePr>
          <p:cNvPr id="5" name="4 Diagrama"/>
          <p:cNvGraphicFramePr/>
          <p:nvPr/>
        </p:nvGraphicFramePr>
        <p:xfrm>
          <a:off x="0" y="1214422"/>
          <a:ext cx="9144000" cy="4929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41097220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42910" y="428604"/>
          <a:ext cx="8239140" cy="507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4514" name="9 Rectángulo redondeado"/>
          <p:cNvSpPr>
            <a:spLocks noChangeArrowheads="1"/>
          </p:cNvSpPr>
          <p:nvPr/>
        </p:nvSpPr>
        <p:spPr bwMode="auto">
          <a:xfrm>
            <a:off x="642910" y="6072188"/>
            <a:ext cx="8072437" cy="785812"/>
          </a:xfrm>
          <a:prstGeom prst="roundRect">
            <a:avLst>
              <a:gd name="adj" fmla="val 16667"/>
            </a:avLst>
          </a:prstGeom>
          <a:solidFill>
            <a:schemeClr val="accent2">
              <a:lumMod val="60000"/>
              <a:lumOff val="40000"/>
            </a:schemeClr>
          </a:solidFill>
          <a:ln w="9525" algn="ctr">
            <a:solidFill>
              <a:schemeClr val="tx1"/>
            </a:solidFill>
            <a:round/>
            <a:headEnd/>
            <a:tailEnd/>
          </a:ln>
        </p:spPr>
        <p:txBody>
          <a:bodyPr wrap="none" anchor="ctr"/>
          <a:lstStyle/>
          <a:p>
            <a:r>
              <a:rPr lang="es-ES" sz="1400" dirty="0">
                <a:solidFill>
                  <a:schemeClr val="bg1"/>
                </a:solidFill>
                <a:latin typeface="Arial Black" pitchFamily="34" charset="0"/>
              </a:rPr>
              <a:t>La Administración puede limitar el número de ofertas base y alternativas</a:t>
            </a:r>
            <a:endParaRPr lang="es-CR" sz="1400" dirty="0">
              <a:solidFill>
                <a:schemeClr val="bg1"/>
              </a:solidFill>
            </a:endParaRPr>
          </a:p>
        </p:txBody>
      </p:sp>
    </p:spTree>
    <p:extLst>
      <p:ext uri="{BB962C8B-B14F-4D97-AF65-F5344CB8AC3E}">
        <p14:creationId xmlns:p14="http://schemas.microsoft.com/office/powerpoint/2010/main" xmlns="" val="1414752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3"/>
          <p:cNvSpPr>
            <a:spLocks noGrp="1"/>
          </p:cNvSpPr>
          <p:nvPr>
            <p:ph idx="4294967295"/>
          </p:nvPr>
        </p:nvSpPr>
        <p:spPr>
          <a:xfrm>
            <a:off x="179513" y="404813"/>
            <a:ext cx="8754938" cy="6096000"/>
          </a:xfrm>
        </p:spPr>
        <p:txBody>
          <a:bodyPr/>
          <a:lstStyle/>
          <a:p>
            <a:pPr algn="just" eaLnBrk="1" hangingPunct="1">
              <a:lnSpc>
                <a:spcPct val="80000"/>
              </a:lnSpc>
              <a:buFont typeface="Wingdings 2" pitchFamily="18" charset="2"/>
              <a:buNone/>
              <a:defRPr/>
            </a:pPr>
            <a:endParaRPr lang="es-CR" sz="4000" dirty="0" smtClean="0">
              <a:latin typeface="Arial Narrow" pitchFamily="34" charset="0"/>
            </a:endParaRPr>
          </a:p>
          <a:p>
            <a:pPr algn="ctr" eaLnBrk="1" hangingPunct="1">
              <a:lnSpc>
                <a:spcPct val="80000"/>
              </a:lnSpc>
              <a:buFont typeface="Wingdings" pitchFamily="2" charset="2"/>
              <a:buNone/>
              <a:defRPr/>
            </a:pPr>
            <a:r>
              <a:rPr lang="es-CR" b="1" dirty="0" smtClean="0">
                <a:solidFill>
                  <a:srgbClr val="FFFF00"/>
                </a:solidFill>
                <a:latin typeface="Arial" charset="0"/>
                <a:cs typeface="Arial" charset="0"/>
              </a:rPr>
              <a:t>Principio de Legalidad</a:t>
            </a:r>
            <a:endParaRPr lang="es-CR" dirty="0" smtClean="0">
              <a:latin typeface="Arial Narrow" pitchFamily="34" charset="0"/>
            </a:endParaRPr>
          </a:p>
          <a:p>
            <a:pPr algn="just">
              <a:defRPr/>
            </a:pPr>
            <a:r>
              <a:rPr lang="es-ES" sz="2800" dirty="0" smtClean="0">
                <a:effectLst/>
              </a:rPr>
              <a:t>Principio de Legalidad“ Los funcionarios públicos son simples depositarios de la autoridad y no pueden arrogarse facultades que la ley no les concede”. (art. 11 Constitución Política). </a:t>
            </a:r>
          </a:p>
          <a:p>
            <a:pPr>
              <a:buNone/>
              <a:defRPr/>
            </a:pPr>
            <a:endParaRPr lang="es-ES" sz="2800" dirty="0" smtClean="0">
              <a:effectLst/>
            </a:endParaRPr>
          </a:p>
          <a:p>
            <a:pPr algn="just">
              <a:defRPr/>
            </a:pPr>
            <a:r>
              <a:rPr lang="es-ES" sz="2800" dirty="0" smtClean="0">
                <a:effectLst/>
              </a:rPr>
              <a:t>La Administración Pública actuará sometida al ordenamiento jurídico y sólo podrá realizar aquellos actos o prestar aquellos servicios públicos que autorice dicho ordenamiento, según la escala jerárquica de sus fuentes”.</a:t>
            </a:r>
          </a:p>
          <a:p>
            <a:pPr algn="just">
              <a:buFont typeface="Wingdings" pitchFamily="2" charset="2"/>
              <a:buNone/>
              <a:defRPr/>
            </a:pPr>
            <a:r>
              <a:rPr lang="es-ES" sz="2800" dirty="0" smtClean="0">
                <a:effectLst/>
              </a:rPr>
              <a:t>   (art. 11 LGAP).</a:t>
            </a:r>
            <a:endParaRPr lang="es-ES" sz="2800" dirty="0" smtClean="0">
              <a:latin typeface="Arial" charset="0"/>
            </a:endParaRPr>
          </a:p>
          <a:p>
            <a:pPr algn="just" eaLnBrk="1" hangingPunct="1">
              <a:lnSpc>
                <a:spcPct val="80000"/>
              </a:lnSpc>
              <a:spcAft>
                <a:spcPct val="30000"/>
              </a:spcAft>
              <a:defRPr/>
            </a:pPr>
            <a:endParaRPr lang="es-CR" sz="2800" dirty="0" smtClean="0"/>
          </a:p>
          <a:p>
            <a:pPr eaLnBrk="1" hangingPunct="1">
              <a:lnSpc>
                <a:spcPct val="80000"/>
              </a:lnSpc>
              <a:defRPr/>
            </a:pPr>
            <a:endParaRPr lang="es-ES" dirty="0"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612775" y="228600"/>
            <a:ext cx="8153400" cy="990600"/>
          </a:xfrm>
        </p:spPr>
        <p:txBody>
          <a:bodyPr/>
          <a:lstStyle/>
          <a:p>
            <a:pPr eaLnBrk="1" hangingPunct="1"/>
            <a:r>
              <a:rPr lang="es-ES" sz="4400" smtClean="0">
                <a:solidFill>
                  <a:srgbClr val="FFFF00"/>
                </a:solidFill>
                <a:latin typeface="Arial" charset="0"/>
                <a:cs typeface="Arial" charset="0"/>
              </a:rPr>
              <a:t>Maneras de ofertar</a:t>
            </a:r>
          </a:p>
        </p:txBody>
      </p:sp>
      <p:sp>
        <p:nvSpPr>
          <p:cNvPr id="65538" name="Rectangle 3"/>
          <p:cNvSpPr>
            <a:spLocks noGrp="1" noChangeArrowheads="1"/>
          </p:cNvSpPr>
          <p:nvPr>
            <p:ph idx="1"/>
          </p:nvPr>
        </p:nvSpPr>
        <p:spPr>
          <a:xfrm>
            <a:off x="285720" y="1357298"/>
            <a:ext cx="8480425" cy="4686300"/>
          </a:xfrm>
        </p:spPr>
        <p:txBody>
          <a:bodyPr/>
          <a:lstStyle/>
          <a:p>
            <a:pPr eaLnBrk="1" hangingPunct="1">
              <a:buFont typeface="Wingdings" pitchFamily="2" charset="2"/>
              <a:buNone/>
            </a:pPr>
            <a:endParaRPr lang="es-CR" sz="3200" dirty="0" smtClean="0">
              <a:solidFill>
                <a:schemeClr val="bg1"/>
              </a:solidFill>
            </a:endParaRPr>
          </a:p>
          <a:p>
            <a:pPr lvl="1" eaLnBrk="1" hangingPunct="1"/>
            <a:r>
              <a:rPr lang="es-CR" sz="3200" dirty="0" smtClean="0"/>
              <a:t>“Simple”   </a:t>
            </a:r>
          </a:p>
          <a:p>
            <a:pPr lvl="1" eaLnBrk="1" hangingPunct="1"/>
            <a:r>
              <a:rPr lang="es-CR" sz="3200" dirty="0" smtClean="0"/>
              <a:t>Consorciada	RESPONSABILIDAD SOLIDARIA  (Acuerdo)</a:t>
            </a:r>
          </a:p>
          <a:p>
            <a:pPr lvl="1" eaLnBrk="1" hangingPunct="1"/>
            <a:r>
              <a:rPr lang="es-CR" sz="3200" dirty="0" smtClean="0"/>
              <a:t>En conjunto	CADA QUIEN RESPONDE POR SU PARTE (salvo que no pueda diferenciar  la obligación)</a:t>
            </a:r>
            <a:endParaRPr lang="es-ES" sz="3200" dirty="0" smtClean="0"/>
          </a:p>
        </p:txBody>
      </p:sp>
      <p:pic>
        <p:nvPicPr>
          <p:cNvPr id="65539" name="Picture 2" descr="Ver imagen en tamaño completo">
            <a:hlinkClick r:id="rId2"/>
          </p:cNvPr>
          <p:cNvPicPr>
            <a:picLocks noChangeAspect="1" noChangeArrowheads="1"/>
          </p:cNvPicPr>
          <p:nvPr/>
        </p:nvPicPr>
        <p:blipFill>
          <a:blip r:embed="rId3" cstate="print"/>
          <a:srcRect/>
          <a:stretch>
            <a:fillRect/>
          </a:stretch>
        </p:blipFill>
        <p:spPr bwMode="auto">
          <a:xfrm>
            <a:off x="7434263" y="0"/>
            <a:ext cx="1709737" cy="2071688"/>
          </a:xfrm>
          <a:prstGeom prst="rect">
            <a:avLst/>
          </a:prstGeom>
          <a:noFill/>
          <a:ln w="9525">
            <a:noFill/>
            <a:miter lim="800000"/>
            <a:headEnd/>
            <a:tailEnd/>
          </a:ln>
        </p:spPr>
      </p:pic>
    </p:spTree>
    <p:extLst>
      <p:ext uri="{BB962C8B-B14F-4D97-AF65-F5344CB8AC3E}">
        <p14:creationId xmlns:p14="http://schemas.microsoft.com/office/powerpoint/2010/main" xmlns="" val="36547748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a:xfrm>
            <a:off x="612775" y="228600"/>
            <a:ext cx="8153400" cy="990600"/>
          </a:xfrm>
        </p:spPr>
        <p:txBody>
          <a:bodyPr/>
          <a:lstStyle/>
          <a:p>
            <a:pPr eaLnBrk="1" hangingPunct="1"/>
            <a:r>
              <a:rPr lang="es-CR" sz="4400" smtClean="0">
                <a:solidFill>
                  <a:srgbClr val="FFFF00"/>
                </a:solidFill>
                <a:latin typeface="Arial" charset="0"/>
                <a:cs typeface="Arial" charset="0"/>
              </a:rPr>
              <a:t>Sub-contratación</a:t>
            </a:r>
            <a:endParaRPr lang="es-ES" sz="4400" smtClean="0">
              <a:solidFill>
                <a:srgbClr val="FFFF00"/>
              </a:solidFill>
              <a:latin typeface="Arial" charset="0"/>
              <a:cs typeface="Arial" charset="0"/>
            </a:endParaRPr>
          </a:p>
        </p:txBody>
      </p:sp>
      <p:sp>
        <p:nvSpPr>
          <p:cNvPr id="66562" name="Rectangle 3"/>
          <p:cNvSpPr>
            <a:spLocks noGrp="1" noChangeArrowheads="1"/>
          </p:cNvSpPr>
          <p:nvPr>
            <p:ph idx="1"/>
          </p:nvPr>
        </p:nvSpPr>
        <p:spPr>
          <a:xfrm>
            <a:off x="612775" y="1600200"/>
            <a:ext cx="8153400" cy="4495800"/>
          </a:xfrm>
        </p:spPr>
        <p:txBody>
          <a:bodyPr/>
          <a:lstStyle/>
          <a:p>
            <a:pPr eaLnBrk="1" hangingPunct="1"/>
            <a:r>
              <a:rPr lang="es-CR" sz="3200" dirty="0" smtClean="0">
                <a:latin typeface="Arial" charset="0"/>
                <a:cs typeface="Arial" charset="0"/>
              </a:rPr>
              <a:t>Puede incorporar:</a:t>
            </a:r>
          </a:p>
          <a:p>
            <a:pPr lvl="1" eaLnBrk="1" hangingPunct="1"/>
            <a:endParaRPr lang="es-CR" sz="3200" dirty="0" smtClean="0">
              <a:latin typeface="Arial" charset="0"/>
              <a:cs typeface="Arial" charset="0"/>
            </a:endParaRPr>
          </a:p>
          <a:p>
            <a:pPr lvl="1" eaLnBrk="1" hangingPunct="1"/>
            <a:r>
              <a:rPr lang="es-CR" sz="3200" dirty="0" smtClean="0">
                <a:latin typeface="Arial" charset="0"/>
                <a:cs typeface="Arial" charset="0"/>
              </a:rPr>
              <a:t>Subcontratistas.</a:t>
            </a:r>
          </a:p>
          <a:p>
            <a:pPr lvl="1" eaLnBrk="1" hangingPunct="1">
              <a:buFont typeface="Wingdings" pitchFamily="2" charset="2"/>
              <a:buNone/>
            </a:pPr>
            <a:endParaRPr lang="es-CR" sz="3200" dirty="0" smtClean="0">
              <a:latin typeface="Arial" charset="0"/>
              <a:cs typeface="Arial" charset="0"/>
            </a:endParaRPr>
          </a:p>
          <a:p>
            <a:pPr lvl="1" eaLnBrk="1" hangingPunct="1">
              <a:buFontTx/>
              <a:buNone/>
            </a:pPr>
            <a:r>
              <a:rPr lang="es-CR" sz="3200" dirty="0" smtClean="0">
                <a:latin typeface="Arial" charset="0"/>
                <a:cs typeface="Arial" charset="0"/>
              </a:rPr>
              <a:t>  Esta subcontratación no debiera ser mayor al 50% del contrato, salvo que la Administración lo autorice.</a:t>
            </a:r>
            <a:endParaRPr lang="es-ES" sz="3200" dirty="0" smtClean="0">
              <a:latin typeface="Arial" charset="0"/>
              <a:cs typeface="Arial" charset="0"/>
            </a:endParaRPr>
          </a:p>
        </p:txBody>
      </p:sp>
      <p:pic>
        <p:nvPicPr>
          <p:cNvPr id="66563" name="Picture 4" descr="j0432586"/>
          <p:cNvPicPr>
            <a:picLocks noChangeAspect="1" noChangeArrowheads="1"/>
          </p:cNvPicPr>
          <p:nvPr/>
        </p:nvPicPr>
        <p:blipFill>
          <a:blip r:embed="rId2" cstate="print"/>
          <a:srcRect/>
          <a:stretch>
            <a:fillRect/>
          </a:stretch>
        </p:blipFill>
        <p:spPr bwMode="auto">
          <a:xfrm>
            <a:off x="6443663" y="2492375"/>
            <a:ext cx="1828800" cy="1828800"/>
          </a:xfrm>
          <a:prstGeom prst="rect">
            <a:avLst/>
          </a:prstGeom>
          <a:noFill/>
          <a:ln w="9525">
            <a:noFill/>
            <a:miter lim="800000"/>
            <a:headEnd/>
            <a:tailEnd/>
          </a:ln>
        </p:spPr>
      </p:pic>
    </p:spTree>
    <p:extLst>
      <p:ext uri="{BB962C8B-B14F-4D97-AF65-F5344CB8AC3E}">
        <p14:creationId xmlns:p14="http://schemas.microsoft.com/office/powerpoint/2010/main" xmlns="" val="5543943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xmlns="" val="901320334"/>
              </p:ext>
            </p:extLst>
          </p:nvPr>
        </p:nvGraphicFramePr>
        <p:xfrm>
          <a:off x="0" y="188640"/>
          <a:ext cx="9144001" cy="666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308593998"/>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612775" y="1600200"/>
            <a:ext cx="8351838" cy="4495800"/>
          </a:xfrm>
        </p:spPr>
        <p:txBody>
          <a:bodyPr/>
          <a:lstStyle/>
          <a:p>
            <a:pPr eaLnBrk="1" hangingPunct="1"/>
            <a:r>
              <a:rPr lang="es-CR" sz="6000" dirty="0" smtClean="0"/>
              <a:t>Precio</a:t>
            </a:r>
            <a:r>
              <a:rPr lang="es-CR" dirty="0" smtClean="0"/>
              <a:t>:</a:t>
            </a:r>
          </a:p>
          <a:p>
            <a:pPr lvl="1" eaLnBrk="1" hangingPunct="1"/>
            <a:r>
              <a:rPr lang="es-CR" dirty="0" smtClean="0"/>
              <a:t>Puede ser presentado en cualquier moneda</a:t>
            </a:r>
          </a:p>
          <a:p>
            <a:pPr lvl="1" eaLnBrk="1" hangingPunct="1">
              <a:buFontTx/>
              <a:buNone/>
            </a:pPr>
            <a:endParaRPr lang="es-CR" dirty="0" smtClean="0"/>
          </a:p>
          <a:p>
            <a:pPr lvl="1" eaLnBrk="1" hangingPunct="1"/>
            <a:endParaRPr lang="es-CR" dirty="0" smtClean="0"/>
          </a:p>
          <a:p>
            <a:pPr lvl="1" eaLnBrk="1" hangingPunct="1"/>
            <a:r>
              <a:rPr lang="es-CR" dirty="0" smtClean="0"/>
              <a:t>Son firmes y definitivos, salvo que el cartel establezca la posibilidad de una mejora competitiva.         </a:t>
            </a:r>
            <a:r>
              <a:rPr lang="es-CR" sz="2800" dirty="0" smtClean="0"/>
              <a:t>NUEVO</a:t>
            </a:r>
            <a:endParaRPr lang="es-CR" dirty="0" smtClean="0"/>
          </a:p>
          <a:p>
            <a:pPr lvl="1" eaLnBrk="1" hangingPunct="1">
              <a:buFontTx/>
              <a:buNone/>
            </a:pPr>
            <a:endParaRPr lang="es-CR" dirty="0" smtClean="0"/>
          </a:p>
        </p:txBody>
      </p:sp>
      <p:pic>
        <p:nvPicPr>
          <p:cNvPr id="68610" name="Picture 4" descr="http://t2.gstatic.com/images?q=tbn:ANd9GcQtHZ51VOl_opoWYP_JPVSss05csUFJvnKIDN0M-UclWT2_gzk7hIR4VA">
            <a:hlinkClick r:id="rId2"/>
          </p:cNvPr>
          <p:cNvPicPr>
            <a:picLocks noChangeAspect="1" noChangeArrowheads="1"/>
          </p:cNvPicPr>
          <p:nvPr/>
        </p:nvPicPr>
        <p:blipFill>
          <a:blip r:embed="rId3" cstate="print"/>
          <a:srcRect/>
          <a:stretch>
            <a:fillRect/>
          </a:stretch>
        </p:blipFill>
        <p:spPr bwMode="auto">
          <a:xfrm>
            <a:off x="7031038" y="333375"/>
            <a:ext cx="2112962" cy="2112963"/>
          </a:xfrm>
          <a:prstGeom prst="rect">
            <a:avLst/>
          </a:prstGeom>
          <a:noFill/>
          <a:ln w="9525">
            <a:noFill/>
            <a:miter lim="800000"/>
            <a:headEnd/>
            <a:tailEnd/>
          </a:ln>
        </p:spPr>
      </p:pic>
      <p:pic>
        <p:nvPicPr>
          <p:cNvPr id="68611" name="Picture 6" descr="http://www.gifss.com/flechas/6.gif"/>
          <p:cNvPicPr>
            <a:picLocks noChangeAspect="1" noChangeArrowheads="1" noCrop="1"/>
          </p:cNvPicPr>
          <p:nvPr/>
        </p:nvPicPr>
        <p:blipFill>
          <a:blip r:embed="rId4" cstate="print"/>
          <a:srcRect/>
          <a:stretch>
            <a:fillRect/>
          </a:stretch>
        </p:blipFill>
        <p:spPr bwMode="auto">
          <a:xfrm>
            <a:off x="3000375" y="4786313"/>
            <a:ext cx="600075" cy="352425"/>
          </a:xfrm>
          <a:prstGeom prst="rect">
            <a:avLst/>
          </a:prstGeom>
          <a:noFill/>
          <a:ln w="9525">
            <a:noFill/>
            <a:miter lim="800000"/>
            <a:headEnd/>
            <a:tailEnd/>
          </a:ln>
        </p:spPr>
      </p:pic>
    </p:spTree>
    <p:extLst>
      <p:ext uri="{BB962C8B-B14F-4D97-AF65-F5344CB8AC3E}">
        <p14:creationId xmlns:p14="http://schemas.microsoft.com/office/powerpoint/2010/main" xmlns="" val="26332040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a:xfrm>
            <a:off x="612775" y="228600"/>
            <a:ext cx="8153400" cy="990600"/>
          </a:xfrm>
        </p:spPr>
        <p:txBody>
          <a:bodyPr/>
          <a:lstStyle/>
          <a:p>
            <a:pPr eaLnBrk="1" hangingPunct="1"/>
            <a:r>
              <a:rPr lang="es-CR" sz="4400" smtClean="0">
                <a:solidFill>
                  <a:srgbClr val="FFFF00"/>
                </a:solidFill>
                <a:latin typeface="Arial" charset="0"/>
                <a:cs typeface="Arial" charset="0"/>
              </a:rPr>
              <a:t>La oferta</a:t>
            </a:r>
            <a:endParaRPr lang="es-ES" sz="4400" smtClean="0">
              <a:solidFill>
                <a:srgbClr val="FFFF00"/>
              </a:solidFill>
              <a:latin typeface="Arial" charset="0"/>
              <a:cs typeface="Arial" charset="0"/>
            </a:endParaRPr>
          </a:p>
        </p:txBody>
      </p:sp>
      <p:sp>
        <p:nvSpPr>
          <p:cNvPr id="69634" name="Rectangle 3"/>
          <p:cNvSpPr>
            <a:spLocks noGrp="1" noChangeArrowheads="1"/>
          </p:cNvSpPr>
          <p:nvPr>
            <p:ph idx="1"/>
          </p:nvPr>
        </p:nvSpPr>
        <p:spPr>
          <a:xfrm>
            <a:off x="612775" y="1600200"/>
            <a:ext cx="8153400" cy="4495800"/>
          </a:xfrm>
        </p:spPr>
        <p:txBody>
          <a:bodyPr/>
          <a:lstStyle/>
          <a:p>
            <a:pPr eaLnBrk="1" hangingPunct="1"/>
            <a:r>
              <a:rPr lang="es-CR" u="sng" dirty="0" smtClean="0">
                <a:latin typeface="Arial" charset="0"/>
                <a:cs typeface="Arial" charset="0"/>
              </a:rPr>
              <a:t>Régimen de prohibiciones:</a:t>
            </a:r>
          </a:p>
          <a:p>
            <a:pPr lvl="1" algn="just" eaLnBrk="1" hangingPunct="1"/>
            <a:r>
              <a:rPr lang="es-CR" dirty="0" smtClean="0">
                <a:latin typeface="Arial" charset="0"/>
                <a:cs typeface="Arial" charset="0"/>
              </a:rPr>
              <a:t>No pueden ofertar quienes estén dentro de la lista del artículo 22 bis porque se considera que tienen un privilegio que afecta la objetividad</a:t>
            </a:r>
          </a:p>
          <a:p>
            <a:pPr lvl="1" eaLnBrk="1" hangingPunct="1"/>
            <a:endParaRPr lang="es-CR" dirty="0" smtClean="0">
              <a:latin typeface="Arial" charset="0"/>
              <a:cs typeface="Arial" charset="0"/>
            </a:endParaRPr>
          </a:p>
          <a:p>
            <a:pPr lvl="1" eaLnBrk="1" hangingPunct="1"/>
            <a:r>
              <a:rPr lang="es-CR" dirty="0" smtClean="0">
                <a:latin typeface="Arial" charset="0"/>
                <a:cs typeface="Arial" charset="0"/>
              </a:rPr>
              <a:t>En algunos casos se puede pedir el levantamiento ante la CGR.</a:t>
            </a:r>
          </a:p>
          <a:p>
            <a:pPr lvl="1" eaLnBrk="1" hangingPunct="1">
              <a:buFont typeface="Wingdings" pitchFamily="2" charset="2"/>
              <a:buNone/>
            </a:pPr>
            <a:endParaRPr lang="es-ES" dirty="0" smtClean="0"/>
          </a:p>
        </p:txBody>
      </p:sp>
    </p:spTree>
    <p:extLst>
      <p:ext uri="{BB962C8B-B14F-4D97-AF65-F5344CB8AC3E}">
        <p14:creationId xmlns:p14="http://schemas.microsoft.com/office/powerpoint/2010/main" xmlns="" val="9433264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1 Título"/>
          <p:cNvSpPr>
            <a:spLocks noGrp="1"/>
          </p:cNvSpPr>
          <p:nvPr>
            <p:ph type="title"/>
          </p:nvPr>
        </p:nvSpPr>
        <p:spPr>
          <a:xfrm>
            <a:off x="612775" y="228600"/>
            <a:ext cx="8153400" cy="990600"/>
          </a:xfrm>
        </p:spPr>
        <p:txBody>
          <a:bodyPr/>
          <a:lstStyle/>
          <a:p>
            <a:r>
              <a:rPr lang="es-CR" sz="4400" smtClean="0">
                <a:solidFill>
                  <a:srgbClr val="FFFF00"/>
                </a:solidFill>
                <a:latin typeface="Arial" charset="0"/>
                <a:cs typeface="Arial" charset="0"/>
              </a:rPr>
              <a:t>Análisis. Tipos  </a:t>
            </a:r>
          </a:p>
        </p:txBody>
      </p:sp>
      <p:graphicFrame>
        <p:nvGraphicFramePr>
          <p:cNvPr id="4" name="3 Marcador de contenido"/>
          <p:cNvGraphicFramePr>
            <a:graphicFrameLocks noGrp="1"/>
          </p:cNvGraphicFramePr>
          <p:nvPr>
            <p:ph idx="1"/>
          </p:nvPr>
        </p:nvGraphicFramePr>
        <p:xfrm>
          <a:off x="357158" y="1142984"/>
          <a:ext cx="8786842" cy="5143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118941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17 Preparación"/>
          <p:cNvSpPr>
            <a:spLocks noChangeArrowheads="1"/>
          </p:cNvSpPr>
          <p:nvPr/>
        </p:nvSpPr>
        <p:spPr bwMode="auto">
          <a:xfrm>
            <a:off x="7358063" y="4929188"/>
            <a:ext cx="1857375" cy="1928812"/>
          </a:xfrm>
          <a:prstGeom prst="flowChartPreparation">
            <a:avLst/>
          </a:prstGeom>
          <a:solidFill>
            <a:schemeClr val="accent1"/>
          </a:solidFill>
          <a:ln w="9525" algn="ctr">
            <a:solidFill>
              <a:schemeClr val="tx1"/>
            </a:solidFill>
            <a:round/>
            <a:headEnd/>
            <a:tailEnd/>
          </a:ln>
        </p:spPr>
        <p:txBody>
          <a:bodyPr wrap="none" anchor="ctr"/>
          <a:lstStyle/>
          <a:p>
            <a:pPr algn="ctr"/>
            <a:endParaRPr lang="es-CR" sz="2400" b="1">
              <a:latin typeface="Times New Roman" pitchFamily="18" charset="0"/>
            </a:endParaRPr>
          </a:p>
        </p:txBody>
      </p:sp>
      <p:sp>
        <p:nvSpPr>
          <p:cNvPr id="71682" name="16 Preparación"/>
          <p:cNvSpPr>
            <a:spLocks noChangeArrowheads="1"/>
          </p:cNvSpPr>
          <p:nvPr/>
        </p:nvSpPr>
        <p:spPr bwMode="auto">
          <a:xfrm>
            <a:off x="7072313" y="1357313"/>
            <a:ext cx="2071687" cy="1500187"/>
          </a:xfrm>
          <a:prstGeom prst="flowChartPreparation">
            <a:avLst/>
          </a:prstGeom>
          <a:solidFill>
            <a:schemeClr val="accent1"/>
          </a:solidFill>
          <a:ln w="9525" algn="ctr">
            <a:solidFill>
              <a:schemeClr val="tx1"/>
            </a:solidFill>
            <a:round/>
            <a:headEnd/>
            <a:tailEnd/>
          </a:ln>
        </p:spPr>
        <p:txBody>
          <a:bodyPr wrap="none" anchor="ctr"/>
          <a:lstStyle/>
          <a:p>
            <a:pPr algn="ctr"/>
            <a:endParaRPr lang="es-CR" sz="2400" b="1">
              <a:latin typeface="Times New Roman" pitchFamily="18" charset="0"/>
            </a:endParaRPr>
          </a:p>
        </p:txBody>
      </p:sp>
      <p:sp>
        <p:nvSpPr>
          <p:cNvPr id="71683" name="15 Preparación"/>
          <p:cNvSpPr>
            <a:spLocks noChangeArrowheads="1"/>
          </p:cNvSpPr>
          <p:nvPr/>
        </p:nvSpPr>
        <p:spPr bwMode="auto">
          <a:xfrm>
            <a:off x="285750" y="4572000"/>
            <a:ext cx="1643063" cy="1071563"/>
          </a:xfrm>
          <a:prstGeom prst="flowChartPreparation">
            <a:avLst/>
          </a:prstGeom>
          <a:solidFill>
            <a:schemeClr val="accent1"/>
          </a:solidFill>
          <a:ln w="9525" algn="ctr">
            <a:solidFill>
              <a:schemeClr val="tx1"/>
            </a:solidFill>
            <a:round/>
            <a:headEnd/>
            <a:tailEnd/>
          </a:ln>
        </p:spPr>
        <p:txBody>
          <a:bodyPr wrap="none" anchor="ctr"/>
          <a:lstStyle/>
          <a:p>
            <a:pPr algn="ctr"/>
            <a:endParaRPr lang="es-CR" sz="2400" b="1">
              <a:latin typeface="Times New Roman" pitchFamily="18" charset="0"/>
            </a:endParaRPr>
          </a:p>
        </p:txBody>
      </p:sp>
      <p:sp>
        <p:nvSpPr>
          <p:cNvPr id="71684" name="14 Preparación"/>
          <p:cNvSpPr>
            <a:spLocks noChangeArrowheads="1"/>
          </p:cNvSpPr>
          <p:nvPr/>
        </p:nvSpPr>
        <p:spPr bwMode="auto">
          <a:xfrm>
            <a:off x="214313" y="1500188"/>
            <a:ext cx="1571625" cy="1357312"/>
          </a:xfrm>
          <a:prstGeom prst="flowChartPreparation">
            <a:avLst/>
          </a:prstGeom>
          <a:solidFill>
            <a:schemeClr val="accent1"/>
          </a:solidFill>
          <a:ln w="9525" algn="ctr">
            <a:solidFill>
              <a:schemeClr val="tx1"/>
            </a:solidFill>
            <a:round/>
            <a:headEnd/>
            <a:tailEnd/>
          </a:ln>
        </p:spPr>
        <p:txBody>
          <a:bodyPr wrap="none" anchor="ctr"/>
          <a:lstStyle/>
          <a:p>
            <a:pPr algn="ctr"/>
            <a:endParaRPr lang="es-CR" sz="2400" b="1">
              <a:latin typeface="Times New Roman" pitchFamily="18" charset="0"/>
            </a:endParaRPr>
          </a:p>
        </p:txBody>
      </p:sp>
      <p:graphicFrame>
        <p:nvGraphicFramePr>
          <p:cNvPr id="9" name="8 Diagrama"/>
          <p:cNvGraphicFramePr/>
          <p:nvPr>
            <p:extLst>
              <p:ext uri="{D42A27DB-BD31-4B8C-83A1-F6EECF244321}">
                <p14:modId xmlns:p14="http://schemas.microsoft.com/office/powerpoint/2010/main" xmlns="" val="3603610475"/>
              </p:ext>
            </p:extLst>
          </p:nvPr>
        </p:nvGraphicFramePr>
        <p:xfrm>
          <a:off x="0" y="428604"/>
          <a:ext cx="9144000"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1686" name="1 Título"/>
          <p:cNvSpPr>
            <a:spLocks noGrp="1"/>
          </p:cNvSpPr>
          <p:nvPr>
            <p:ph type="title"/>
          </p:nvPr>
        </p:nvSpPr>
        <p:spPr>
          <a:xfrm>
            <a:off x="1093788" y="284163"/>
            <a:ext cx="7772400" cy="430212"/>
          </a:xfrm>
        </p:spPr>
        <p:txBody>
          <a:bodyPr/>
          <a:lstStyle/>
          <a:p>
            <a:r>
              <a:rPr lang="es-CR" sz="3600" smtClean="0">
                <a:solidFill>
                  <a:srgbClr val="FFFF00"/>
                </a:solidFill>
                <a:latin typeface="Arial" charset="0"/>
                <a:cs typeface="Arial" charset="0"/>
              </a:rPr>
              <a:t>Análisis. Trascendencia jurídica</a:t>
            </a:r>
          </a:p>
        </p:txBody>
      </p:sp>
      <p:sp>
        <p:nvSpPr>
          <p:cNvPr id="69640" name="6 Rectángulo"/>
          <p:cNvSpPr>
            <a:spLocks noChangeArrowheads="1"/>
          </p:cNvSpPr>
          <p:nvPr/>
        </p:nvSpPr>
        <p:spPr bwMode="auto">
          <a:xfrm>
            <a:off x="7235825" y="1341438"/>
            <a:ext cx="1643063" cy="1655762"/>
          </a:xfrm>
          <a:prstGeom prst="rect">
            <a:avLst/>
          </a:prstGeom>
          <a:noFill/>
          <a:ln w="9525">
            <a:noFill/>
            <a:miter lim="800000"/>
            <a:headEnd/>
            <a:tailEnd/>
          </a:ln>
        </p:spPr>
        <p:txBody>
          <a:bodyPr>
            <a:spAutoFit/>
          </a:bodyPr>
          <a:lstStyle/>
          <a:p>
            <a:pPr algn="ctr">
              <a:buFontTx/>
              <a:buChar char="-"/>
              <a:defRPr/>
            </a:pPr>
            <a:r>
              <a:rPr lang="es-ES" sz="1400" dirty="0"/>
              <a:t>No hay </a:t>
            </a:r>
            <a:r>
              <a:rPr lang="es-ES" sz="1050" dirty="0"/>
              <a:t>necesidad</a:t>
            </a:r>
            <a:r>
              <a:rPr lang="es-ES" sz="1400" dirty="0"/>
              <a:t> de reiterar aspectos invariables del cartel. Se presumen</a:t>
            </a:r>
            <a:endParaRPr lang="es-CR" sz="1400" dirty="0"/>
          </a:p>
          <a:p>
            <a:pPr algn="ctr">
              <a:defRPr/>
            </a:pPr>
            <a:r>
              <a:rPr lang="es-ES" sz="1400" dirty="0"/>
              <a:t>- Subsanación</a:t>
            </a:r>
            <a:endParaRPr lang="es-CR" sz="1400" dirty="0"/>
          </a:p>
        </p:txBody>
      </p:sp>
      <p:sp>
        <p:nvSpPr>
          <p:cNvPr id="71688" name="7 Rectángulo"/>
          <p:cNvSpPr>
            <a:spLocks noChangeArrowheads="1"/>
          </p:cNvSpPr>
          <p:nvPr/>
        </p:nvSpPr>
        <p:spPr bwMode="auto">
          <a:xfrm>
            <a:off x="7451725" y="5013325"/>
            <a:ext cx="1692275" cy="1630363"/>
          </a:xfrm>
          <a:prstGeom prst="rect">
            <a:avLst/>
          </a:prstGeom>
          <a:noFill/>
          <a:ln w="9525">
            <a:noFill/>
            <a:miter lim="800000"/>
            <a:headEnd/>
            <a:tailEnd/>
          </a:ln>
        </p:spPr>
        <p:txBody>
          <a:bodyPr>
            <a:spAutoFit/>
          </a:bodyPr>
          <a:lstStyle/>
          <a:p>
            <a:pPr algn="ctr">
              <a:buFontTx/>
              <a:buChar char="-"/>
            </a:pPr>
            <a:r>
              <a:rPr lang="es-ES" sz="1400" dirty="0"/>
              <a:t>No se subsanan elementos  sustanciales</a:t>
            </a:r>
            <a:endParaRPr lang="es-CR" sz="1400" dirty="0"/>
          </a:p>
          <a:p>
            <a:pPr algn="ctr">
              <a:buFontTx/>
              <a:buChar char="-"/>
            </a:pPr>
            <a:r>
              <a:rPr lang="es-ES" sz="1400" dirty="0"/>
              <a:t> </a:t>
            </a:r>
            <a:r>
              <a:rPr lang="es-ES" sz="1600" dirty="0"/>
              <a:t>Ofertas</a:t>
            </a:r>
            <a:r>
              <a:rPr lang="es-ES" sz="1400" dirty="0"/>
              <a:t> excluida no puede ser referencia p/ comparar</a:t>
            </a:r>
            <a:endParaRPr lang="es-CR" sz="1400" dirty="0"/>
          </a:p>
        </p:txBody>
      </p:sp>
      <p:grpSp>
        <p:nvGrpSpPr>
          <p:cNvPr id="71689" name="9 Grupo"/>
          <p:cNvGrpSpPr>
            <a:grpSpLocks/>
          </p:cNvGrpSpPr>
          <p:nvPr/>
        </p:nvGrpSpPr>
        <p:grpSpPr bwMode="auto">
          <a:xfrm>
            <a:off x="3286125" y="2357438"/>
            <a:ext cx="2817813" cy="2351087"/>
            <a:chOff x="5754907" y="1605854"/>
            <a:chExt cx="2817652" cy="2350365"/>
          </a:xfrm>
        </p:grpSpPr>
        <p:sp>
          <p:nvSpPr>
            <p:cNvPr id="11" name="10 Elipse"/>
            <p:cNvSpPr/>
            <p:nvPr/>
          </p:nvSpPr>
          <p:spPr>
            <a:xfrm>
              <a:off x="5754907" y="1605854"/>
              <a:ext cx="2817652" cy="235036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Elipse 4"/>
            <p:cNvSpPr/>
            <p:nvPr/>
          </p:nvSpPr>
          <p:spPr>
            <a:xfrm>
              <a:off x="6167633" y="1950235"/>
              <a:ext cx="1992199" cy="1661603"/>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711200">
                <a:lnSpc>
                  <a:spcPct val="90000"/>
                </a:lnSpc>
                <a:spcAft>
                  <a:spcPct val="35000"/>
                </a:spcAft>
                <a:defRPr/>
              </a:pPr>
              <a:r>
                <a:rPr lang="es-ES" sz="1600" dirty="0"/>
                <a:t>Conservación del acto y de las ofertas, cuando NO se presuponga la infracción de normas o principios</a:t>
              </a:r>
              <a:endParaRPr lang="es-CR" sz="1600" dirty="0"/>
            </a:p>
          </p:txBody>
        </p:sp>
      </p:grpSp>
      <p:sp>
        <p:nvSpPr>
          <p:cNvPr id="71690" name="12 CuadroTexto"/>
          <p:cNvSpPr txBox="1">
            <a:spLocks noChangeArrowheads="1"/>
          </p:cNvSpPr>
          <p:nvPr/>
        </p:nvSpPr>
        <p:spPr bwMode="auto">
          <a:xfrm>
            <a:off x="417513" y="4714875"/>
            <a:ext cx="1654175" cy="830263"/>
          </a:xfrm>
          <a:prstGeom prst="rect">
            <a:avLst/>
          </a:prstGeom>
          <a:noFill/>
          <a:ln w="9525">
            <a:noFill/>
            <a:miter lim="800000"/>
            <a:headEnd/>
            <a:tailEnd/>
          </a:ln>
        </p:spPr>
        <p:txBody>
          <a:bodyPr>
            <a:spAutoFit/>
          </a:bodyPr>
          <a:lstStyle/>
          <a:p>
            <a:r>
              <a:rPr lang="es-CR" sz="1600" dirty="0"/>
              <a:t>Hecho histórico</a:t>
            </a:r>
          </a:p>
          <a:p>
            <a:r>
              <a:rPr lang="es-CR" sz="1600" dirty="0"/>
              <a:t>Hecho notorio</a:t>
            </a:r>
          </a:p>
          <a:p>
            <a:r>
              <a:rPr lang="es-CR" sz="1600" dirty="0"/>
              <a:t>Oferta única</a:t>
            </a:r>
          </a:p>
        </p:txBody>
      </p:sp>
      <p:sp>
        <p:nvSpPr>
          <p:cNvPr id="71691" name="13 CuadroTexto"/>
          <p:cNvSpPr txBox="1">
            <a:spLocks noChangeArrowheads="1"/>
          </p:cNvSpPr>
          <p:nvPr/>
        </p:nvSpPr>
        <p:spPr bwMode="auto">
          <a:xfrm>
            <a:off x="309563" y="1571625"/>
            <a:ext cx="184731" cy="338554"/>
          </a:xfrm>
          <a:prstGeom prst="rect">
            <a:avLst/>
          </a:prstGeom>
          <a:noFill/>
          <a:ln w="9525">
            <a:noFill/>
            <a:miter lim="800000"/>
            <a:headEnd/>
            <a:tailEnd/>
          </a:ln>
        </p:spPr>
        <p:txBody>
          <a:bodyPr wrap="none">
            <a:spAutoFit/>
          </a:bodyPr>
          <a:lstStyle/>
          <a:p>
            <a:pPr algn="ctr"/>
            <a:endParaRPr lang="es-CR" sz="1600" dirty="0"/>
          </a:p>
        </p:txBody>
      </p:sp>
      <p:sp>
        <p:nvSpPr>
          <p:cNvPr id="71692" name="18 Preparación"/>
          <p:cNvSpPr>
            <a:spLocks noChangeArrowheads="1"/>
          </p:cNvSpPr>
          <p:nvPr/>
        </p:nvSpPr>
        <p:spPr bwMode="auto">
          <a:xfrm>
            <a:off x="3214678" y="5857892"/>
            <a:ext cx="2143125" cy="785812"/>
          </a:xfrm>
          <a:prstGeom prst="flowChartPreparation">
            <a:avLst/>
          </a:prstGeom>
          <a:solidFill>
            <a:schemeClr val="accent1"/>
          </a:solidFill>
          <a:ln w="9525" algn="ctr">
            <a:solidFill>
              <a:schemeClr val="tx1"/>
            </a:solidFill>
            <a:round/>
            <a:headEnd/>
            <a:tailEnd/>
          </a:ln>
        </p:spPr>
        <p:txBody>
          <a:bodyPr wrap="none" anchor="ctr"/>
          <a:lstStyle/>
          <a:p>
            <a:pPr algn="ctr"/>
            <a:r>
              <a:rPr lang="es-CR" sz="1600" dirty="0">
                <a:latin typeface="Times New Roman" pitchFamily="18" charset="0"/>
              </a:rPr>
              <a:t>Proporcionalidad</a:t>
            </a:r>
          </a:p>
          <a:p>
            <a:pPr algn="ctr"/>
            <a:r>
              <a:rPr lang="es-CR" sz="1600" dirty="0"/>
              <a:t>Razonabilidad</a:t>
            </a:r>
          </a:p>
          <a:p>
            <a:pPr algn="ctr"/>
            <a:r>
              <a:rPr lang="es-CR" sz="1600" dirty="0">
                <a:latin typeface="Times New Roman" pitchFamily="18" charset="0"/>
              </a:rPr>
              <a:t>Contratación</a:t>
            </a:r>
          </a:p>
        </p:txBody>
      </p:sp>
    </p:spTree>
    <p:extLst>
      <p:ext uri="{BB962C8B-B14F-4D97-AF65-F5344CB8AC3E}">
        <p14:creationId xmlns:p14="http://schemas.microsoft.com/office/powerpoint/2010/main" xmlns="" val="9706898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descr="http://t2.gstatic.com/images?q=tbn:ANd9GcQXHc6yxKXvfLsFBzTZYful8XnYgRTcBaqSCSnH1yQIg8BDMb4nDYitXQ">
            <a:hlinkClick r:id="rId2"/>
          </p:cNvPr>
          <p:cNvPicPr>
            <a:picLocks noChangeAspect="1" noChangeArrowheads="1"/>
          </p:cNvPicPr>
          <p:nvPr/>
        </p:nvPicPr>
        <p:blipFill>
          <a:blip r:embed="rId3" cstate="print"/>
          <a:srcRect/>
          <a:stretch>
            <a:fillRect/>
          </a:stretch>
        </p:blipFill>
        <p:spPr bwMode="auto">
          <a:xfrm>
            <a:off x="5897563" y="2565400"/>
            <a:ext cx="3246437" cy="2592388"/>
          </a:xfrm>
          <a:prstGeom prst="rect">
            <a:avLst/>
          </a:prstGeom>
          <a:noFill/>
          <a:ln w="9525">
            <a:noFill/>
            <a:miter lim="800000"/>
            <a:headEnd/>
            <a:tailEnd/>
          </a:ln>
        </p:spPr>
      </p:pic>
      <p:sp>
        <p:nvSpPr>
          <p:cNvPr id="72706" name="Rectangle 3"/>
          <p:cNvSpPr>
            <a:spLocks noGrp="1" noChangeArrowheads="1"/>
          </p:cNvSpPr>
          <p:nvPr>
            <p:ph idx="1"/>
          </p:nvPr>
        </p:nvSpPr>
        <p:spPr>
          <a:xfrm>
            <a:off x="612775" y="357188"/>
            <a:ext cx="8153400" cy="5738812"/>
          </a:xfrm>
        </p:spPr>
        <p:txBody>
          <a:bodyPr/>
          <a:lstStyle/>
          <a:p>
            <a:pPr algn="just" eaLnBrk="1" hangingPunct="1"/>
            <a:r>
              <a:rPr lang="es-CR" sz="3200" dirty="0" smtClean="0">
                <a:latin typeface="Arial" charset="0"/>
                <a:cs typeface="Arial" charset="0"/>
              </a:rPr>
              <a:t>No existen ofertas perfectas, por ello el ordenamiento permite corregir o completarlas, es decir subsanarlas.</a:t>
            </a:r>
          </a:p>
          <a:p>
            <a:pPr algn="just" eaLnBrk="1" hangingPunct="1"/>
            <a:endParaRPr lang="es-CR" sz="3200" dirty="0" smtClean="0">
              <a:latin typeface="Arial" charset="0"/>
              <a:cs typeface="Arial" charset="0"/>
            </a:endParaRPr>
          </a:p>
          <a:p>
            <a:pPr eaLnBrk="1" hangingPunct="1">
              <a:buFontTx/>
              <a:buNone/>
            </a:pPr>
            <a:r>
              <a:rPr lang="es-CR" sz="3200" dirty="0" smtClean="0">
                <a:latin typeface="Arial" charset="0"/>
                <a:cs typeface="Arial" charset="0"/>
              </a:rPr>
              <a:t>Ello es posible siempre </a:t>
            </a:r>
          </a:p>
          <a:p>
            <a:pPr eaLnBrk="1" hangingPunct="1">
              <a:buFontTx/>
              <a:buNone/>
            </a:pPr>
            <a:r>
              <a:rPr lang="es-CR" sz="3200" dirty="0" smtClean="0">
                <a:latin typeface="Arial" charset="0"/>
                <a:cs typeface="Arial" charset="0"/>
              </a:rPr>
              <a:t>y cuando no varíe los</a:t>
            </a:r>
          </a:p>
          <a:p>
            <a:pPr eaLnBrk="1" hangingPunct="1">
              <a:buFontTx/>
              <a:buNone/>
            </a:pPr>
            <a:r>
              <a:rPr lang="es-CR" sz="3200" dirty="0" smtClean="0">
                <a:latin typeface="Arial" charset="0"/>
                <a:cs typeface="Arial" charset="0"/>
              </a:rPr>
              <a:t>elementos esenciales</a:t>
            </a:r>
          </a:p>
          <a:p>
            <a:pPr eaLnBrk="1" hangingPunct="1">
              <a:buFontTx/>
              <a:buNone/>
            </a:pPr>
            <a:r>
              <a:rPr lang="es-CR" sz="3200" dirty="0" smtClean="0">
                <a:latin typeface="Arial" charset="0"/>
                <a:cs typeface="Arial" charset="0"/>
              </a:rPr>
              <a:t>ni se le otorgue una </a:t>
            </a:r>
          </a:p>
          <a:p>
            <a:pPr eaLnBrk="1" hangingPunct="1">
              <a:buFontTx/>
              <a:buNone/>
            </a:pPr>
            <a:r>
              <a:rPr lang="es-CR" sz="3200" dirty="0" smtClean="0">
                <a:latin typeface="Arial" charset="0"/>
                <a:cs typeface="Arial" charset="0"/>
              </a:rPr>
              <a:t>ventaja indebida.</a:t>
            </a:r>
            <a:endParaRPr lang="es-ES" sz="3200" dirty="0" smtClean="0">
              <a:latin typeface="Arial" charset="0"/>
              <a:cs typeface="Arial" charset="0"/>
            </a:endParaRPr>
          </a:p>
        </p:txBody>
      </p:sp>
    </p:spTree>
    <p:extLst>
      <p:ext uri="{BB962C8B-B14F-4D97-AF65-F5344CB8AC3E}">
        <p14:creationId xmlns:p14="http://schemas.microsoft.com/office/powerpoint/2010/main" xmlns="" val="19275479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827584" y="2060848"/>
            <a:ext cx="7772400" cy="1981200"/>
          </a:xfrm>
        </p:spPr>
        <p:txBody>
          <a:bodyPr>
            <a:normAutofit fontScale="90000"/>
          </a:bodyPr>
          <a:lstStyle/>
          <a:p>
            <a:pPr algn="ctr">
              <a:defRPr/>
            </a:pPr>
            <a:r>
              <a:rPr lang="es-ES_tradnl" dirty="0"/>
              <a:t>La Subsanación de Defectos u Omisiones en la Contratación Administrativa</a:t>
            </a:r>
          </a:p>
        </p:txBody>
      </p:sp>
    </p:spTree>
    <p:extLst>
      <p:ext uri="{BB962C8B-B14F-4D97-AF65-F5344CB8AC3E}">
        <p14:creationId xmlns:p14="http://schemas.microsoft.com/office/powerpoint/2010/main" xmlns="" val="24005696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a:defRPr/>
            </a:pPr>
            <a:r>
              <a:rPr lang="es-ES_tradnl" sz="3200" u="sng" dirty="0"/>
              <a:t>Aspectos </a:t>
            </a:r>
            <a:r>
              <a:rPr lang="es-ES_tradnl" sz="3200" u="sng" dirty="0" smtClean="0"/>
              <a:t>importantes </a:t>
            </a:r>
            <a:endParaRPr lang="es-ES_tradnl" dirty="0"/>
          </a:p>
        </p:txBody>
      </p:sp>
      <p:sp>
        <p:nvSpPr>
          <p:cNvPr id="5123" name="Rectangle 3"/>
          <p:cNvSpPr>
            <a:spLocks noGrp="1" noChangeArrowheads="1"/>
          </p:cNvSpPr>
          <p:nvPr>
            <p:ph type="body" idx="1"/>
          </p:nvPr>
        </p:nvSpPr>
        <p:spPr>
          <a:xfrm>
            <a:off x="468313" y="1700213"/>
            <a:ext cx="8229600" cy="4525962"/>
          </a:xfrm>
        </p:spPr>
        <p:txBody>
          <a:bodyPr/>
          <a:lstStyle/>
          <a:p>
            <a:pPr algn="just">
              <a:buFontTx/>
              <a:buChar char="*"/>
            </a:pPr>
            <a:r>
              <a:rPr lang="es-ES_tradnl" altLang="es-CR" sz="2800" smtClean="0">
                <a:latin typeface="Arial Narrow" pitchFamily="34" charset="0"/>
              </a:rPr>
              <a:t>La oferta, con  su sola presentación , se entiende ajustada sustancialmente al cartel y  al ordenamiento jurídico en general.</a:t>
            </a:r>
          </a:p>
          <a:p>
            <a:pPr algn="just">
              <a:buFontTx/>
              <a:buChar char="*"/>
            </a:pPr>
            <a:r>
              <a:rPr lang="es-ES_tradnl" altLang="es-CR" sz="2800" smtClean="0">
                <a:latin typeface="Arial Narrow" pitchFamily="34" charset="0"/>
              </a:rPr>
              <a:t>Únicamente los desajustes sustanciales, en relación con el pliego de condiciones (cartel) o con el ordenamiento jurídico, podrían descalificar la oferta.</a:t>
            </a:r>
          </a:p>
          <a:p>
            <a:pPr algn="just">
              <a:buFontTx/>
              <a:buChar char="*"/>
            </a:pPr>
            <a:r>
              <a:rPr lang="es-ES_tradnl" altLang="es-CR" sz="2800" smtClean="0">
                <a:latin typeface="Arial Narrow" pitchFamily="34" charset="0"/>
              </a:rPr>
              <a:t>La subsanación puede operar a gestión de parte o ante prevención de la propia Administración Licitante.</a:t>
            </a:r>
          </a:p>
        </p:txBody>
      </p:sp>
    </p:spTree>
    <p:extLst>
      <p:ext uri="{BB962C8B-B14F-4D97-AF65-F5344CB8AC3E}">
        <p14:creationId xmlns:p14="http://schemas.microsoft.com/office/powerpoint/2010/main" xmlns="" val="3151235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1+#ppt_w/2"/>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 fill="hold" grpId="0"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 calcmode="lin" valueType="num">
                                      <p:cBhvr>
                                        <p:cTn id="13"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123">
                                            <p:txEl>
                                              <p:pRg st="0" end="0"/>
                                            </p:txEl>
                                          </p:spTgt>
                                        </p:tgtEl>
                                        <p:attrNameLst>
                                          <p:attrName>ppt_y</p:attrName>
                                        </p:attrNameLst>
                                      </p:cBhvr>
                                      <p:tavLst>
                                        <p:tav tm="0">
                                          <p:val>
                                            <p:strVal val="#ppt_y-#ppt_h/2"/>
                                          </p:val>
                                        </p:tav>
                                        <p:tav tm="100000">
                                          <p:val>
                                            <p:strVal val="#ppt_y"/>
                                          </p:val>
                                        </p:tav>
                                      </p:tavLst>
                                    </p:anim>
                                    <p:anim calcmode="lin" valueType="num">
                                      <p:cBhvr>
                                        <p:cTn id="15" dur="500" fill="hold"/>
                                        <p:tgtEl>
                                          <p:spTgt spid="5123">
                                            <p:txEl>
                                              <p:pRg st="0" end="0"/>
                                            </p:txEl>
                                          </p:spTgt>
                                        </p:tgtEl>
                                        <p:attrNameLst>
                                          <p:attrName>ppt_w</p:attrName>
                                        </p:attrNameLst>
                                      </p:cBhvr>
                                      <p:tavLst>
                                        <p:tav tm="0">
                                          <p:val>
                                            <p:strVal val="#ppt_w"/>
                                          </p:val>
                                        </p:tav>
                                        <p:tav tm="100000">
                                          <p:val>
                                            <p:strVal val="#ppt_w"/>
                                          </p:val>
                                        </p:tav>
                                      </p:tavLst>
                                    </p:anim>
                                    <p:anim calcmode="lin" valueType="num">
                                      <p:cBhvr>
                                        <p:cTn id="16" dur="500" fill="hold"/>
                                        <p:tgtEl>
                                          <p:spTgt spid="512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7" presetClass="entr" presetSubtype="1" fill="hold" grpId="0" nodeType="clickEffect">
                                  <p:stCondLst>
                                    <p:cond delay="0"/>
                                  </p:stCondLst>
                                  <p:childTnLst>
                                    <p:set>
                                      <p:cBhvr>
                                        <p:cTn id="20" dur="1" fill="hold">
                                          <p:stCondLst>
                                            <p:cond delay="0"/>
                                          </p:stCondLst>
                                        </p:cTn>
                                        <p:tgtEl>
                                          <p:spTgt spid="5123">
                                            <p:txEl>
                                              <p:pRg st="1" end="1"/>
                                            </p:txEl>
                                          </p:spTgt>
                                        </p:tgtEl>
                                        <p:attrNameLst>
                                          <p:attrName>style.visibility</p:attrName>
                                        </p:attrNameLst>
                                      </p:cBhvr>
                                      <p:to>
                                        <p:strVal val="visible"/>
                                      </p:to>
                                    </p:set>
                                    <p:anim calcmode="lin" valueType="num">
                                      <p:cBhvr>
                                        <p:cTn id="21"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22" dur="500" fill="hold"/>
                                        <p:tgtEl>
                                          <p:spTgt spid="5123">
                                            <p:txEl>
                                              <p:pRg st="1" end="1"/>
                                            </p:txEl>
                                          </p:spTgt>
                                        </p:tgtEl>
                                        <p:attrNameLst>
                                          <p:attrName>ppt_y</p:attrName>
                                        </p:attrNameLst>
                                      </p:cBhvr>
                                      <p:tavLst>
                                        <p:tav tm="0">
                                          <p:val>
                                            <p:strVal val="#ppt_y-#ppt_h/2"/>
                                          </p:val>
                                        </p:tav>
                                        <p:tav tm="100000">
                                          <p:val>
                                            <p:strVal val="#ppt_y"/>
                                          </p:val>
                                        </p:tav>
                                      </p:tavLst>
                                    </p:anim>
                                    <p:anim calcmode="lin" valueType="num">
                                      <p:cBhvr>
                                        <p:cTn id="23" dur="500" fill="hold"/>
                                        <p:tgtEl>
                                          <p:spTgt spid="5123">
                                            <p:txEl>
                                              <p:pRg st="1" end="1"/>
                                            </p:txEl>
                                          </p:spTgt>
                                        </p:tgtEl>
                                        <p:attrNameLst>
                                          <p:attrName>ppt_w</p:attrName>
                                        </p:attrNameLst>
                                      </p:cBhvr>
                                      <p:tavLst>
                                        <p:tav tm="0">
                                          <p:val>
                                            <p:strVal val="#ppt_w"/>
                                          </p:val>
                                        </p:tav>
                                        <p:tav tm="100000">
                                          <p:val>
                                            <p:strVal val="#ppt_w"/>
                                          </p:val>
                                        </p:tav>
                                      </p:tavLst>
                                    </p:anim>
                                    <p:anim calcmode="lin" valueType="num">
                                      <p:cBhvr>
                                        <p:cTn id="24" dur="500" fill="hold"/>
                                        <p:tgtEl>
                                          <p:spTgt spid="512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5123">
                                            <p:txEl>
                                              <p:pRg st="2" end="2"/>
                                            </p:txEl>
                                          </p:spTgt>
                                        </p:tgtEl>
                                        <p:attrNameLst>
                                          <p:attrName>style.visibility</p:attrName>
                                        </p:attrNameLst>
                                      </p:cBhvr>
                                      <p:to>
                                        <p:strVal val="visible"/>
                                      </p:to>
                                    </p:set>
                                    <p:anim calcmode="lin" valueType="num">
                                      <p:cBhvr>
                                        <p:cTn id="2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5123">
                                            <p:txEl>
                                              <p:pRg st="2" end="2"/>
                                            </p:txEl>
                                          </p:spTgt>
                                        </p:tgtEl>
                                        <p:attrNameLst>
                                          <p:attrName>ppt_y</p:attrName>
                                        </p:attrNameLst>
                                      </p:cBhvr>
                                      <p:tavLst>
                                        <p:tav tm="0">
                                          <p:val>
                                            <p:strVal val="#ppt_y-#ppt_h/2"/>
                                          </p:val>
                                        </p:tav>
                                        <p:tav tm="100000">
                                          <p:val>
                                            <p:strVal val="#ppt_y"/>
                                          </p:val>
                                        </p:tav>
                                      </p:tavLst>
                                    </p:anim>
                                    <p:anim calcmode="lin" valueType="num">
                                      <p:cBhvr>
                                        <p:cTn id="31" dur="500" fill="hold"/>
                                        <p:tgtEl>
                                          <p:spTgt spid="5123">
                                            <p:txEl>
                                              <p:pRg st="2" end="2"/>
                                            </p:txEl>
                                          </p:spTgt>
                                        </p:tgtEl>
                                        <p:attrNameLst>
                                          <p:attrName>ppt_w</p:attrName>
                                        </p:attrNameLst>
                                      </p:cBhvr>
                                      <p:tavLst>
                                        <p:tav tm="0">
                                          <p:val>
                                            <p:strVal val="#ppt_w"/>
                                          </p:val>
                                        </p:tav>
                                        <p:tav tm="100000">
                                          <p:val>
                                            <p:strVal val="#ppt_w"/>
                                          </p:val>
                                        </p:tav>
                                      </p:tavLst>
                                    </p:anim>
                                    <p:anim calcmode="lin" valueType="num">
                                      <p:cBhvr>
                                        <p:cTn id="32" dur="500" fill="hold"/>
                                        <p:tgtEl>
                                          <p:spTgt spid="512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3"/>
          <p:cNvSpPr>
            <a:spLocks noGrp="1"/>
          </p:cNvSpPr>
          <p:nvPr>
            <p:ph idx="4294967295"/>
          </p:nvPr>
        </p:nvSpPr>
        <p:spPr>
          <a:xfrm>
            <a:off x="1" y="0"/>
            <a:ext cx="8934450" cy="6500813"/>
          </a:xfrm>
        </p:spPr>
        <p:txBody>
          <a:bodyPr/>
          <a:lstStyle/>
          <a:p>
            <a:pPr algn="just" eaLnBrk="1" hangingPunct="1">
              <a:lnSpc>
                <a:spcPct val="80000"/>
              </a:lnSpc>
              <a:buFont typeface="Wingdings 2" pitchFamily="18" charset="2"/>
              <a:buNone/>
              <a:defRPr/>
            </a:pPr>
            <a:endParaRPr lang="es-CR" sz="4000" dirty="0" smtClean="0">
              <a:latin typeface="Arial Narrow" pitchFamily="34" charset="0"/>
            </a:endParaRPr>
          </a:p>
          <a:p>
            <a:pPr algn="ctr" eaLnBrk="1" hangingPunct="1">
              <a:lnSpc>
                <a:spcPct val="80000"/>
              </a:lnSpc>
              <a:buFont typeface="Wingdings" pitchFamily="2" charset="2"/>
              <a:buNone/>
              <a:defRPr/>
            </a:pPr>
            <a:r>
              <a:rPr lang="es-CR" dirty="0" smtClean="0">
                <a:solidFill>
                  <a:srgbClr val="FFFF00"/>
                </a:solidFill>
                <a:latin typeface="Arial" charset="0"/>
                <a:cs typeface="Arial" charset="0"/>
              </a:rPr>
              <a:t>Eficacia y Eficiencia (art4)</a:t>
            </a:r>
          </a:p>
          <a:p>
            <a:pPr algn="ctr" eaLnBrk="1" hangingPunct="1">
              <a:lnSpc>
                <a:spcPct val="80000"/>
              </a:lnSpc>
              <a:buFont typeface="Wingdings" pitchFamily="2" charset="2"/>
              <a:buNone/>
              <a:defRPr/>
            </a:pPr>
            <a:endParaRPr lang="es-CR" dirty="0" smtClean="0">
              <a:latin typeface="Arial Narrow" pitchFamily="34" charset="0"/>
            </a:endParaRPr>
          </a:p>
          <a:p>
            <a:pPr algn="just">
              <a:defRPr/>
            </a:pPr>
            <a:r>
              <a:rPr lang="es-ES" dirty="0" smtClean="0">
                <a:effectLst/>
              </a:rPr>
              <a:t>“efectiva satisfacción interés general a partir de un uso eficiente de recursos institucionales. En todas las etapas deberá prevalecer el contenido sobre la forma</a:t>
            </a:r>
            <a:r>
              <a:rPr lang="es-ES" i="1" dirty="0" smtClean="0">
                <a:effectLst/>
              </a:rPr>
              <a:t>”</a:t>
            </a:r>
            <a:r>
              <a:rPr lang="es-ES" dirty="0" smtClean="0">
                <a:effectLst/>
              </a:rPr>
              <a:t> </a:t>
            </a:r>
          </a:p>
          <a:p>
            <a:pPr>
              <a:buFont typeface="Wingdings" pitchFamily="2" charset="2"/>
              <a:buNone/>
              <a:defRPr/>
            </a:pPr>
            <a:endParaRPr lang="es-ES" dirty="0" smtClean="0">
              <a:effectLst/>
            </a:endParaRPr>
          </a:p>
          <a:p>
            <a:pPr algn="ctr" eaLnBrk="1" hangingPunct="1">
              <a:lnSpc>
                <a:spcPct val="80000"/>
              </a:lnSpc>
              <a:buFont typeface="Wingdings" pitchFamily="2" charset="2"/>
              <a:buNone/>
              <a:defRPr/>
            </a:pPr>
            <a:r>
              <a:rPr lang="es-CR" dirty="0" smtClean="0">
                <a:solidFill>
                  <a:srgbClr val="FFFF00"/>
                </a:solidFill>
                <a:latin typeface="Arial" charset="0"/>
                <a:cs typeface="Arial" charset="0"/>
              </a:rPr>
              <a:t>Igualdad y libre competencia (art5)</a:t>
            </a:r>
            <a:endParaRPr lang="es-CR" dirty="0" smtClean="0">
              <a:latin typeface="Arial Narrow" pitchFamily="34" charset="0"/>
            </a:endParaRPr>
          </a:p>
          <a:p>
            <a:pPr algn="just">
              <a:defRPr/>
            </a:pPr>
            <a:r>
              <a:rPr lang="es-CR" dirty="0" smtClean="0">
                <a:effectLst/>
              </a:rPr>
              <a:t>“garantiza igualdad de participación de todos los oferentes potenciales</a:t>
            </a:r>
            <a:r>
              <a:rPr lang="es-CR" i="1" dirty="0" smtClean="0">
                <a:effectLst/>
              </a:rPr>
              <a:t>”</a:t>
            </a:r>
            <a:endParaRPr lang="es-CR" sz="2800" dirty="0" smtClean="0"/>
          </a:p>
          <a:p>
            <a:pPr eaLnBrk="1" hangingPunct="1">
              <a:lnSpc>
                <a:spcPct val="80000"/>
              </a:lnSpc>
              <a:defRPr/>
            </a:pPr>
            <a:endParaRPr lang="es-ES" dirty="0" smtClean="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9154" name="Object 3"/>
          <p:cNvGraphicFramePr>
            <a:graphicFrameLocks noChangeAspect="1"/>
          </p:cNvGraphicFramePr>
          <p:nvPr>
            <p:ph type="clipArt" sz="half" idx="1"/>
          </p:nvPr>
        </p:nvGraphicFramePr>
        <p:xfrm>
          <a:off x="762000" y="1143000"/>
          <a:ext cx="3252788" cy="4114800"/>
        </p:xfrm>
        <a:graphic>
          <a:graphicData uri="http://schemas.openxmlformats.org/presentationml/2006/ole">
            <p:oleObj spid="_x0000_s151564" name="Imagen" r:id="rId3" imgW="1037844" imgH="1311250" progId="">
              <p:embed/>
            </p:oleObj>
          </a:graphicData>
        </a:graphic>
      </p:graphicFrame>
      <p:sp>
        <p:nvSpPr>
          <p:cNvPr id="6148" name="Rectangle 4"/>
          <p:cNvSpPr>
            <a:spLocks noGrp="1" noChangeArrowheads="1"/>
          </p:cNvSpPr>
          <p:nvPr>
            <p:ph type="body" sz="half" idx="2"/>
          </p:nvPr>
        </p:nvSpPr>
        <p:spPr>
          <a:xfrm>
            <a:off x="3962400" y="533400"/>
            <a:ext cx="4495800" cy="5638800"/>
          </a:xfrm>
        </p:spPr>
        <p:txBody>
          <a:bodyPr/>
          <a:lstStyle/>
          <a:p>
            <a:pPr algn="ctr">
              <a:buFontTx/>
              <a:buChar char="*"/>
            </a:pPr>
            <a:r>
              <a:rPr lang="es-ES_tradnl" altLang="es-CR" sz="2800" smtClean="0">
                <a:latin typeface="Arial Narrow" pitchFamily="34" charset="0"/>
              </a:rPr>
              <a:t>Se entienden “intrascendentes” las irregularidades que no signifiquen perjuicio o beneficio para ninguno de los participantes, que no impidan una clara determinación del objeto de la oferta en cuanto ajustado a la finalidad buscada por la Administración y que no infrinjan el principio de igualdad.</a:t>
            </a:r>
          </a:p>
        </p:txBody>
      </p:sp>
    </p:spTree>
    <p:extLst>
      <p:ext uri="{BB962C8B-B14F-4D97-AF65-F5344CB8AC3E}">
        <p14:creationId xmlns:p14="http://schemas.microsoft.com/office/powerpoint/2010/main" xmlns="" val="3911136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a:defRPr/>
            </a:pPr>
            <a:r>
              <a:rPr lang="es-ES_tradnl"/>
              <a:t>MARCO JURÍDICO</a:t>
            </a:r>
          </a:p>
        </p:txBody>
      </p:sp>
      <p:sp>
        <p:nvSpPr>
          <p:cNvPr id="7171" name="Rectangle 3"/>
          <p:cNvSpPr>
            <a:spLocks noGrp="1" noChangeArrowheads="1"/>
          </p:cNvSpPr>
          <p:nvPr>
            <p:ph type="body" sz="half" idx="1"/>
          </p:nvPr>
        </p:nvSpPr>
        <p:spPr>
          <a:xfrm>
            <a:off x="323850" y="2057400"/>
            <a:ext cx="4171950" cy="4114800"/>
          </a:xfrm>
        </p:spPr>
        <p:txBody>
          <a:bodyPr/>
          <a:lstStyle/>
          <a:p>
            <a:pPr algn="just"/>
            <a:r>
              <a:rPr lang="es-ES_tradnl" altLang="es-CR" smtClean="0">
                <a:latin typeface="Arial Narrow" pitchFamily="34" charset="0"/>
              </a:rPr>
              <a:t>Constitución Política: Principio de Eficiencia y demás.</a:t>
            </a:r>
          </a:p>
          <a:p>
            <a:pPr algn="just"/>
            <a:r>
              <a:rPr lang="es-ES_tradnl" altLang="es-CR" smtClean="0">
                <a:latin typeface="Arial Narrow" pitchFamily="34" charset="0"/>
              </a:rPr>
              <a:t>Artículo 4 y 42 inciso i) de la LCA.</a:t>
            </a:r>
          </a:p>
          <a:p>
            <a:pPr algn="just"/>
            <a:r>
              <a:rPr lang="es-ES_tradnl" altLang="es-CR" smtClean="0">
                <a:latin typeface="Arial Narrow" pitchFamily="34" charset="0"/>
              </a:rPr>
              <a:t>Artículo 56 del RGCA</a:t>
            </a:r>
            <a:endParaRPr lang="es-ES_tradnl" altLang="es-CR" sz="2800" smtClean="0">
              <a:latin typeface="Arial Narrow" pitchFamily="34" charset="0"/>
            </a:endParaRPr>
          </a:p>
        </p:txBody>
      </p:sp>
      <p:graphicFrame>
        <p:nvGraphicFramePr>
          <p:cNvPr id="50180" name="Object 4"/>
          <p:cNvGraphicFramePr>
            <a:graphicFrameLocks noChangeAspect="1"/>
          </p:cNvGraphicFramePr>
          <p:nvPr>
            <p:ph type="clipArt" sz="half" idx="2"/>
          </p:nvPr>
        </p:nvGraphicFramePr>
        <p:xfrm>
          <a:off x="4648200" y="2713038"/>
          <a:ext cx="3810000" cy="2803525"/>
        </p:xfrm>
        <a:graphic>
          <a:graphicData uri="http://schemas.openxmlformats.org/presentationml/2006/ole">
            <p:oleObj spid="_x0000_s152588" name="Imagen" r:id="rId3" imgW="4762500" imgH="3505200" progId="">
              <p:embed/>
            </p:oleObj>
          </a:graphicData>
        </a:graphic>
      </p:graphicFrame>
    </p:spTree>
    <p:extLst>
      <p:ext uri="{BB962C8B-B14F-4D97-AF65-F5344CB8AC3E}">
        <p14:creationId xmlns:p14="http://schemas.microsoft.com/office/powerpoint/2010/main" xmlns="" val="3353861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1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8" presetClass="entr" presetSubtype="6" fill="hold" grpId="0" nodeType="clickEffect">
                                  <p:stCondLst>
                                    <p:cond delay="0"/>
                                  </p:stCondLst>
                                  <p:childTnLst>
                                    <p:set>
                                      <p:cBhvr>
                                        <p:cTn id="10" dur="1" fill="hold">
                                          <p:stCondLst>
                                            <p:cond delay="0"/>
                                          </p:stCondLst>
                                        </p:cTn>
                                        <p:tgtEl>
                                          <p:spTgt spid="7171">
                                            <p:txEl>
                                              <p:pRg st="0" end="0"/>
                                            </p:txEl>
                                          </p:spTgt>
                                        </p:tgtEl>
                                        <p:attrNameLst>
                                          <p:attrName>style.visibility</p:attrName>
                                        </p:attrNameLst>
                                      </p:cBhvr>
                                      <p:to>
                                        <p:strVal val="visible"/>
                                      </p:to>
                                    </p:set>
                                    <p:animEffect transition="in" filter="strips(downRight)">
                                      <p:cBhvr>
                                        <p:cTn id="11" dur="500"/>
                                        <p:tgtEl>
                                          <p:spTgt spid="7171">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7171">
                                            <p:txEl>
                                              <p:pRg st="1" end="1"/>
                                            </p:txEl>
                                          </p:spTgt>
                                        </p:tgtEl>
                                        <p:attrNameLst>
                                          <p:attrName>style.visibility</p:attrName>
                                        </p:attrNameLst>
                                      </p:cBhvr>
                                      <p:to>
                                        <p:strVal val="visible"/>
                                      </p:to>
                                    </p:set>
                                    <p:animEffect transition="in" filter="strips(downRight)">
                                      <p:cBhvr>
                                        <p:cTn id="16" dur="500"/>
                                        <p:tgtEl>
                                          <p:spTgt spid="7171">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6" fill="hold" grpId="0" nodeType="clickEffect">
                                  <p:stCondLst>
                                    <p:cond delay="0"/>
                                  </p:stCondLst>
                                  <p:childTnLst>
                                    <p:set>
                                      <p:cBhvr>
                                        <p:cTn id="20" dur="1" fill="hold">
                                          <p:stCondLst>
                                            <p:cond delay="0"/>
                                          </p:stCondLst>
                                        </p:cTn>
                                        <p:tgtEl>
                                          <p:spTgt spid="7171">
                                            <p:txEl>
                                              <p:pRg st="2" end="2"/>
                                            </p:txEl>
                                          </p:spTgt>
                                        </p:tgtEl>
                                        <p:attrNameLst>
                                          <p:attrName>style.visibility</p:attrName>
                                        </p:attrNameLst>
                                      </p:cBhvr>
                                      <p:to>
                                        <p:strVal val="visible"/>
                                      </p:to>
                                    </p:set>
                                    <p:animEffect transition="in" filter="strips(downRight)">
                                      <p:cBhvr>
                                        <p:cTn id="21"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1560" y="260648"/>
            <a:ext cx="8280920" cy="533400"/>
          </a:xfrm>
        </p:spPr>
        <p:txBody>
          <a:bodyPr>
            <a:normAutofit fontScale="90000"/>
          </a:bodyPr>
          <a:lstStyle/>
          <a:p>
            <a:pPr>
              <a:defRPr/>
            </a:pPr>
            <a:r>
              <a:rPr lang="es-ES_tradnl" dirty="0"/>
              <a:t>Derivaciones de esa normativa</a:t>
            </a:r>
          </a:p>
        </p:txBody>
      </p:sp>
      <p:sp>
        <p:nvSpPr>
          <p:cNvPr id="8195" name="Rectangle 3"/>
          <p:cNvSpPr>
            <a:spLocks noGrp="1" noChangeArrowheads="1"/>
          </p:cNvSpPr>
          <p:nvPr>
            <p:ph type="body" idx="1"/>
          </p:nvPr>
        </p:nvSpPr>
        <p:spPr>
          <a:xfrm>
            <a:off x="250825" y="333375"/>
            <a:ext cx="8424863" cy="5257800"/>
          </a:xfrm>
        </p:spPr>
        <p:txBody>
          <a:bodyPr/>
          <a:lstStyle/>
          <a:p>
            <a:pPr marL="109537" indent="0" algn="just">
              <a:buFont typeface="Wingdings 3" pitchFamily="18" charset="2"/>
              <a:buNone/>
              <a:defRPr/>
            </a:pPr>
            <a:endParaRPr lang="es-ES_tradnl" sz="3200" dirty="0" smtClean="0">
              <a:latin typeface="Arial Narrow" pitchFamily="34" charset="0"/>
            </a:endParaRPr>
          </a:p>
          <a:p>
            <a:pPr algn="just">
              <a:buFontTx/>
              <a:buChar char="@"/>
              <a:defRPr/>
            </a:pPr>
            <a:endParaRPr lang="es-ES_tradnl" sz="2800" dirty="0" smtClean="0">
              <a:latin typeface="Arial Narrow" pitchFamily="34" charset="0"/>
            </a:endParaRPr>
          </a:p>
          <a:p>
            <a:pPr algn="just">
              <a:buFontTx/>
              <a:buChar char="@"/>
              <a:defRPr/>
            </a:pPr>
            <a:r>
              <a:rPr lang="es-ES_tradnl" sz="2800" dirty="0" smtClean="0">
                <a:latin typeface="Arial Narrow" pitchFamily="34" charset="0"/>
              </a:rPr>
              <a:t>Los </a:t>
            </a:r>
            <a:r>
              <a:rPr lang="es-ES_tradnl" sz="2800" dirty="0">
                <a:latin typeface="Arial Narrow" pitchFamily="34" charset="0"/>
              </a:rPr>
              <a:t>defectos que podrían ser subsanables reciben nombres como: insustanciales, subsanables, formales.</a:t>
            </a:r>
          </a:p>
          <a:p>
            <a:pPr algn="just">
              <a:buFontTx/>
              <a:buChar char="@"/>
              <a:defRPr/>
            </a:pPr>
            <a:r>
              <a:rPr lang="es-ES_tradnl" sz="2800" dirty="0">
                <a:latin typeface="Arial Narrow" pitchFamily="34" charset="0"/>
              </a:rPr>
              <a:t> Los defectos subsanables o insustanciales no descalifican </a:t>
            </a:r>
            <a:r>
              <a:rPr lang="es-ES_tradnl" sz="2800" dirty="0" smtClean="0">
                <a:latin typeface="Arial Narrow" pitchFamily="34" charset="0"/>
              </a:rPr>
              <a:t>la </a:t>
            </a:r>
            <a:r>
              <a:rPr lang="es-ES_tradnl" sz="2800" dirty="0">
                <a:latin typeface="Arial Narrow" pitchFamily="34" charset="0"/>
              </a:rPr>
              <a:t>oferta ya que la subsanación es una obligación para la Administración</a:t>
            </a:r>
            <a:r>
              <a:rPr lang="es-ES_tradnl" sz="2800" dirty="0" smtClean="0">
                <a:latin typeface="Arial Narrow" pitchFamily="34" charset="0"/>
              </a:rPr>
              <a:t>.</a:t>
            </a:r>
          </a:p>
          <a:p>
            <a:pPr algn="just">
              <a:buFontTx/>
              <a:buChar char="@"/>
              <a:defRPr/>
            </a:pPr>
            <a:r>
              <a:rPr lang="es-ES_tradnl" sz="2800" dirty="0" smtClean="0">
                <a:latin typeface="Arial Narrow" pitchFamily="34" charset="0"/>
              </a:rPr>
              <a:t>La legislación permite corregir errores como suplir información.</a:t>
            </a:r>
          </a:p>
          <a:p>
            <a:pPr algn="just">
              <a:buFontTx/>
              <a:buChar char="@"/>
              <a:defRPr/>
            </a:pPr>
            <a:r>
              <a:rPr lang="es-ES_tradnl" sz="2800" dirty="0" smtClean="0">
                <a:latin typeface="Arial Narrow" pitchFamily="34" charset="0"/>
              </a:rPr>
              <a:t> La Administración no tiene plazo para prevenir la subsanación de los defectos y ojalá antes del examen de elegibilidad de las ofertas.</a:t>
            </a:r>
          </a:p>
          <a:p>
            <a:pPr algn="just">
              <a:buFontTx/>
              <a:buChar char="@"/>
              <a:defRPr/>
            </a:pPr>
            <a:endParaRPr lang="es-ES_tradnl" sz="3200" dirty="0">
              <a:latin typeface="Arial Narrow" pitchFamily="34" charset="0"/>
            </a:endParaRPr>
          </a:p>
          <a:p>
            <a:pPr algn="just">
              <a:buFontTx/>
              <a:buChar char="@"/>
              <a:defRPr/>
            </a:pPr>
            <a:endParaRPr lang="es-ES_tradnl" sz="3200" dirty="0" smtClean="0">
              <a:latin typeface="Arial Narrow" pitchFamily="34" charset="0"/>
            </a:endParaRPr>
          </a:p>
        </p:txBody>
      </p:sp>
    </p:spTree>
    <p:extLst>
      <p:ext uri="{BB962C8B-B14F-4D97-AF65-F5344CB8AC3E}">
        <p14:creationId xmlns:p14="http://schemas.microsoft.com/office/powerpoint/2010/main" xmlns="" val="35551039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5"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randombar(vertical)">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strips(upRight)">
                                      <p:cBhvr>
                                        <p:cTn id="12" dur="500"/>
                                        <p:tgtEl>
                                          <p:spTgt spid="819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strips(upRight)">
                                      <p:cBhvr>
                                        <p:cTn id="17" dur="500"/>
                                        <p:tgtEl>
                                          <p:spTgt spid="819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8195">
                                            <p:txEl>
                                              <p:pRg st="4" end="4"/>
                                            </p:txEl>
                                          </p:spTgt>
                                        </p:tgtEl>
                                        <p:attrNameLst>
                                          <p:attrName>style.visibility</p:attrName>
                                        </p:attrNameLst>
                                      </p:cBhvr>
                                      <p:to>
                                        <p:strVal val="visible"/>
                                      </p:to>
                                    </p:set>
                                    <p:animEffect transition="in" filter="strips(upRight)">
                                      <p:cBhvr>
                                        <p:cTn id="22" dur="500"/>
                                        <p:tgtEl>
                                          <p:spTgt spid="819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3" fill="hold" grpId="0" nodeType="clickEffect">
                                  <p:stCondLst>
                                    <p:cond delay="0"/>
                                  </p:stCondLst>
                                  <p:childTnLst>
                                    <p:set>
                                      <p:cBhvr>
                                        <p:cTn id="26" dur="1" fill="hold">
                                          <p:stCondLst>
                                            <p:cond delay="0"/>
                                          </p:stCondLst>
                                        </p:cTn>
                                        <p:tgtEl>
                                          <p:spTgt spid="8195">
                                            <p:txEl>
                                              <p:pRg st="5" end="5"/>
                                            </p:txEl>
                                          </p:spTgt>
                                        </p:tgtEl>
                                        <p:attrNameLst>
                                          <p:attrName>style.visibility</p:attrName>
                                        </p:attrNameLst>
                                      </p:cBhvr>
                                      <p:to>
                                        <p:strVal val="visible"/>
                                      </p:to>
                                    </p:set>
                                    <p:animEffect transition="in" filter="strips(upRight)">
                                      <p:cBhvr>
                                        <p:cTn id="27" dur="500"/>
                                        <p:tgtEl>
                                          <p:spTgt spid="8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3568" y="0"/>
            <a:ext cx="7772400" cy="1143000"/>
          </a:xfrm>
        </p:spPr>
        <p:txBody>
          <a:bodyPr/>
          <a:lstStyle/>
          <a:p>
            <a:pPr algn="ctr">
              <a:defRPr/>
            </a:pPr>
            <a:r>
              <a:rPr lang="es-ES_tradnl" dirty="0"/>
              <a:t>MARCO CONCEPTUAL</a:t>
            </a:r>
          </a:p>
        </p:txBody>
      </p:sp>
      <p:graphicFrame>
        <p:nvGraphicFramePr>
          <p:cNvPr id="52227" name="Object 3"/>
          <p:cNvGraphicFramePr>
            <a:graphicFrameLocks noChangeAspect="1"/>
          </p:cNvGraphicFramePr>
          <p:nvPr>
            <p:ph type="clipArt" sz="half" idx="1"/>
          </p:nvPr>
        </p:nvGraphicFramePr>
        <p:xfrm>
          <a:off x="685800" y="2209800"/>
          <a:ext cx="2914650" cy="3733800"/>
        </p:xfrm>
        <a:graphic>
          <a:graphicData uri="http://schemas.openxmlformats.org/presentationml/2006/ole">
            <p:oleObj spid="_x0000_s153612" name="Imagen" r:id="rId3" imgW="1194206" imgH="1450238" progId="">
              <p:embed/>
            </p:oleObj>
          </a:graphicData>
        </a:graphic>
      </p:graphicFrame>
      <p:sp>
        <p:nvSpPr>
          <p:cNvPr id="10244" name="Rectangle 4"/>
          <p:cNvSpPr>
            <a:spLocks noGrp="1" noChangeArrowheads="1"/>
          </p:cNvSpPr>
          <p:nvPr>
            <p:ph type="body" sz="half" idx="2"/>
          </p:nvPr>
        </p:nvSpPr>
        <p:spPr>
          <a:xfrm>
            <a:off x="3429000" y="1268413"/>
            <a:ext cx="5029200" cy="4903787"/>
          </a:xfrm>
        </p:spPr>
        <p:txBody>
          <a:bodyPr/>
          <a:lstStyle/>
          <a:p>
            <a:pPr algn="just">
              <a:buFontTx/>
              <a:buChar char="®"/>
            </a:pPr>
            <a:r>
              <a:rPr lang="es-ES_tradnl" altLang="es-CR" sz="2800" smtClean="0">
                <a:latin typeface="Arial Narrow" pitchFamily="34" charset="0"/>
              </a:rPr>
              <a:t>subsanación significa enmienda de error. Rectificación de yerro. Corrección de defecto.</a:t>
            </a:r>
          </a:p>
          <a:p>
            <a:pPr algn="just">
              <a:buFontTx/>
              <a:buChar char="®"/>
            </a:pPr>
            <a:r>
              <a:rPr lang="es-ES_tradnl" altLang="es-CR" sz="2800" smtClean="0">
                <a:latin typeface="Arial Narrow" pitchFamily="34" charset="0"/>
              </a:rPr>
              <a:t> Subsanar significa enmendar, rectificar, corregir, reparar.</a:t>
            </a:r>
          </a:p>
          <a:p>
            <a:pPr algn="just">
              <a:buFontTx/>
              <a:buChar char="®"/>
            </a:pPr>
            <a:r>
              <a:rPr lang="es-ES_tradnl" altLang="es-CR" sz="2800" smtClean="0">
                <a:latin typeface="Arial Narrow" pitchFamily="34" charset="0"/>
              </a:rPr>
              <a:t> Subsanar no es lo mismo que aclarar.</a:t>
            </a:r>
          </a:p>
          <a:p>
            <a:pPr algn="just">
              <a:buFontTx/>
              <a:buChar char="®"/>
            </a:pPr>
            <a:r>
              <a:rPr lang="es-ES_tradnl" altLang="es-CR" sz="2800" smtClean="0">
                <a:latin typeface="Arial Narrow" pitchFamily="34" charset="0"/>
              </a:rPr>
              <a:t> Aclarar es disipar o quitar lo que ofusca la claridad o transparencia de alguna cosa.</a:t>
            </a:r>
          </a:p>
        </p:txBody>
      </p:sp>
    </p:spTree>
    <p:extLst>
      <p:ext uri="{BB962C8B-B14F-4D97-AF65-F5344CB8AC3E}">
        <p14:creationId xmlns:p14="http://schemas.microsoft.com/office/powerpoint/2010/main" xmlns="" val="4235323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02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32" fill="hold" grpId="0" nodeType="clickEffect">
                                  <p:stCondLst>
                                    <p:cond delay="0"/>
                                  </p:stCondLst>
                                  <p:childTnLst>
                                    <p:set>
                                      <p:cBhvr>
                                        <p:cTn id="10" dur="1" fill="hold">
                                          <p:stCondLst>
                                            <p:cond delay="0"/>
                                          </p:stCondLst>
                                        </p:cTn>
                                        <p:tgtEl>
                                          <p:spTgt spid="10244">
                                            <p:txEl>
                                              <p:pRg st="0" end="0"/>
                                            </p:txEl>
                                          </p:spTgt>
                                        </p:tgtEl>
                                        <p:attrNameLst>
                                          <p:attrName>style.visibility</p:attrName>
                                        </p:attrNameLst>
                                      </p:cBhvr>
                                      <p:to>
                                        <p:strVal val="visible"/>
                                      </p:to>
                                    </p:set>
                                    <p:animEffect transition="in" filter="box(out)">
                                      <p:cBhvr>
                                        <p:cTn id="11" dur="500"/>
                                        <p:tgtEl>
                                          <p:spTgt spid="10244">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10244">
                                            <p:txEl>
                                              <p:pRg st="1" end="1"/>
                                            </p:txEl>
                                          </p:spTgt>
                                        </p:tgtEl>
                                        <p:attrNameLst>
                                          <p:attrName>style.visibility</p:attrName>
                                        </p:attrNameLst>
                                      </p:cBhvr>
                                      <p:to>
                                        <p:strVal val="visible"/>
                                      </p:to>
                                    </p:set>
                                    <p:animEffect transition="in" filter="box(out)">
                                      <p:cBhvr>
                                        <p:cTn id="16" dur="500"/>
                                        <p:tgtEl>
                                          <p:spTgt spid="10244">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10244">
                                            <p:txEl>
                                              <p:pRg st="2" end="2"/>
                                            </p:txEl>
                                          </p:spTgt>
                                        </p:tgtEl>
                                        <p:attrNameLst>
                                          <p:attrName>style.visibility</p:attrName>
                                        </p:attrNameLst>
                                      </p:cBhvr>
                                      <p:to>
                                        <p:strVal val="visible"/>
                                      </p:to>
                                    </p:set>
                                    <p:animEffect transition="in" filter="box(out)">
                                      <p:cBhvr>
                                        <p:cTn id="21" dur="500"/>
                                        <p:tgtEl>
                                          <p:spTgt spid="10244">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10244">
                                            <p:txEl>
                                              <p:pRg st="3" end="3"/>
                                            </p:txEl>
                                          </p:spTgt>
                                        </p:tgtEl>
                                        <p:attrNameLst>
                                          <p:attrName>style.visibility</p:attrName>
                                        </p:attrNameLst>
                                      </p:cBhvr>
                                      <p:to>
                                        <p:strVal val="visible"/>
                                      </p:to>
                                    </p:set>
                                    <p:animEffect transition="in" filter="box(out)">
                                      <p:cBhvr>
                                        <p:cTn id="26" dur="500"/>
                                        <p:tgtEl>
                                          <p:spTgt spid="102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81000"/>
            <a:ext cx="7772400" cy="838200"/>
          </a:xfrm>
        </p:spPr>
        <p:txBody>
          <a:bodyPr/>
          <a:lstStyle/>
          <a:p>
            <a:pPr algn="ctr">
              <a:defRPr/>
            </a:pPr>
            <a:r>
              <a:rPr lang="es-ES_tradnl"/>
              <a:t>La subsanación busca...</a:t>
            </a:r>
          </a:p>
        </p:txBody>
      </p:sp>
      <p:sp>
        <p:nvSpPr>
          <p:cNvPr id="11267" name="Rectangle 3"/>
          <p:cNvSpPr>
            <a:spLocks noGrp="1" noChangeArrowheads="1"/>
          </p:cNvSpPr>
          <p:nvPr>
            <p:ph type="body" sz="half" idx="1"/>
          </p:nvPr>
        </p:nvSpPr>
        <p:spPr>
          <a:xfrm>
            <a:off x="468313" y="1412875"/>
            <a:ext cx="5040312" cy="4724400"/>
          </a:xfrm>
        </p:spPr>
        <p:txBody>
          <a:bodyPr/>
          <a:lstStyle/>
          <a:p>
            <a:pPr algn="just"/>
            <a:r>
              <a:rPr lang="es-ES_tradnl" altLang="es-CR" sz="2400" smtClean="0">
                <a:latin typeface="Arial Narrow" pitchFamily="34" charset="0"/>
              </a:rPr>
              <a:t>Rectificar la información de las ofertas presentadas siempre que ello no altere el objeto ni se preste a una modificación indebida.</a:t>
            </a:r>
          </a:p>
          <a:p>
            <a:pPr algn="just"/>
            <a:r>
              <a:rPr lang="es-ES_tradnl" altLang="es-CR" sz="2400" smtClean="0">
                <a:latin typeface="Arial Narrow" pitchFamily="34" charset="0"/>
              </a:rPr>
              <a:t>Prevenir la presentación de documentación relevante que la Administración debe verificar para motivar en forma debida su decisión o para la admisibilidad de la oferta. </a:t>
            </a:r>
          </a:p>
        </p:txBody>
      </p:sp>
      <p:graphicFrame>
        <p:nvGraphicFramePr>
          <p:cNvPr id="53252" name="Object 4"/>
          <p:cNvGraphicFramePr>
            <a:graphicFrameLocks noChangeAspect="1"/>
          </p:cNvGraphicFramePr>
          <p:nvPr>
            <p:ph type="clipArt" sz="half" idx="2"/>
          </p:nvPr>
        </p:nvGraphicFramePr>
        <p:xfrm>
          <a:off x="6011863" y="1828800"/>
          <a:ext cx="2751137" cy="3957638"/>
        </p:xfrm>
        <a:graphic>
          <a:graphicData uri="http://schemas.openxmlformats.org/presentationml/2006/ole">
            <p:oleObj spid="_x0000_s154636" name="Imagen" r:id="rId3" imgW="4406900" imgH="3867150" progId="">
              <p:embed/>
            </p:oleObj>
          </a:graphicData>
        </a:graphic>
      </p:graphicFrame>
    </p:spTree>
    <p:extLst>
      <p:ext uri="{BB962C8B-B14F-4D97-AF65-F5344CB8AC3E}">
        <p14:creationId xmlns:p14="http://schemas.microsoft.com/office/powerpoint/2010/main" xmlns="" val="6771573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randombar(vertical)">
                                      <p:cBhvr>
                                        <p:cTn id="12" dur="500"/>
                                        <p:tgtEl>
                                          <p:spTgt spid="1126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1267">
                                            <p:txEl>
                                              <p:pRg st="1" end="1"/>
                                            </p:txEl>
                                          </p:spTgt>
                                        </p:tgtEl>
                                        <p:attrNameLst>
                                          <p:attrName>style.visibility</p:attrName>
                                        </p:attrNameLst>
                                      </p:cBhvr>
                                      <p:to>
                                        <p:strVal val="visible"/>
                                      </p:to>
                                    </p:set>
                                    <p:animEffect transition="in" filter="randombar(vertical)">
                                      <p:cBhvr>
                                        <p:cTn id="17" dur="500"/>
                                        <p:tgtEl>
                                          <p:spTgt spid="112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685800" y="990600"/>
            <a:ext cx="7772400" cy="5181600"/>
          </a:xfrm>
        </p:spPr>
        <p:txBody>
          <a:bodyPr/>
          <a:lstStyle/>
          <a:p>
            <a:pPr algn="just"/>
            <a:r>
              <a:rPr lang="es-ES_tradnl" altLang="es-CR" sz="2800" smtClean="0">
                <a:latin typeface="Arial Narrow" pitchFamily="34" charset="0"/>
              </a:rPr>
              <a:t>La subsanación no viola el principio de igualdad pues es una posibilidad abierta para todos los participantes.</a:t>
            </a:r>
          </a:p>
          <a:p>
            <a:pPr algn="just"/>
            <a:r>
              <a:rPr lang="es-ES_tradnl" altLang="es-CR" sz="2800" smtClean="0">
                <a:latin typeface="Arial Narrow" pitchFamily="34" charset="0"/>
              </a:rPr>
              <a:t>La subsanación comporta la rectificación o reparo en dos vertientes, para rectificar documentación ya presentada o para presentar documentación relevante omitida.</a:t>
            </a:r>
          </a:p>
          <a:p>
            <a:pPr algn="just"/>
            <a:r>
              <a:rPr lang="es-ES_tradnl" altLang="es-CR" sz="2800" smtClean="0">
                <a:latin typeface="Arial Narrow" pitchFamily="34" charset="0"/>
              </a:rPr>
              <a:t>La subsanación puede darse de manera oficiosa o a instancia de parte.</a:t>
            </a:r>
          </a:p>
        </p:txBody>
      </p:sp>
    </p:spTree>
    <p:extLst>
      <p:ext uri="{BB962C8B-B14F-4D97-AF65-F5344CB8AC3E}">
        <p14:creationId xmlns:p14="http://schemas.microsoft.com/office/powerpoint/2010/main" xmlns="" val="752914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strips(downRight)">
                                      <p:cBhvr>
                                        <p:cTn id="7" dur="500"/>
                                        <p:tgtEl>
                                          <p:spTgt spid="12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strips(downRight)">
                                      <p:cBhvr>
                                        <p:cTn id="12" dur="500"/>
                                        <p:tgtEl>
                                          <p:spTgt spid="12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strips(downRight)">
                                      <p:cBhvr>
                                        <p:cTn id="17"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defRPr/>
            </a:pPr>
            <a:r>
              <a:rPr lang="es-ES_tradnl" u="sng"/>
              <a:t>Cuestiones NO subsanables...</a:t>
            </a:r>
          </a:p>
        </p:txBody>
      </p:sp>
      <p:graphicFrame>
        <p:nvGraphicFramePr>
          <p:cNvPr id="13315" name="Object 3"/>
          <p:cNvGraphicFramePr>
            <a:graphicFrameLocks noChangeAspect="1"/>
          </p:cNvGraphicFramePr>
          <p:nvPr>
            <p:ph type="clipArt" sz="half" idx="1"/>
          </p:nvPr>
        </p:nvGraphicFramePr>
        <p:xfrm>
          <a:off x="395288" y="2133600"/>
          <a:ext cx="2878137" cy="3775075"/>
        </p:xfrm>
        <a:graphic>
          <a:graphicData uri="http://schemas.openxmlformats.org/presentationml/2006/ole">
            <p:oleObj spid="_x0000_s155660" name="Imagen" r:id="rId3" imgW="3717925" imgH="3352800" progId="">
              <p:embed/>
            </p:oleObj>
          </a:graphicData>
        </a:graphic>
      </p:graphicFrame>
      <p:sp>
        <p:nvSpPr>
          <p:cNvPr id="13316" name="Rectangle 4"/>
          <p:cNvSpPr>
            <a:spLocks noGrp="1" noChangeArrowheads="1"/>
          </p:cNvSpPr>
          <p:nvPr>
            <p:ph type="body" sz="half" idx="2"/>
          </p:nvPr>
        </p:nvSpPr>
        <p:spPr>
          <a:xfrm>
            <a:off x="3851275" y="1752600"/>
            <a:ext cx="4835525" cy="4419600"/>
          </a:xfrm>
        </p:spPr>
        <p:txBody>
          <a:bodyPr/>
          <a:lstStyle/>
          <a:p>
            <a:r>
              <a:rPr lang="es-ES_tradnl" altLang="es-CR" sz="2800" smtClean="0">
                <a:latin typeface="Arial Narrow" pitchFamily="34" charset="0"/>
              </a:rPr>
              <a:t>El Precio</a:t>
            </a:r>
          </a:p>
          <a:p>
            <a:pPr algn="just"/>
            <a:r>
              <a:rPr lang="es-ES_tradnl" altLang="es-CR" sz="2800" smtClean="0">
                <a:latin typeface="Arial Narrow" pitchFamily="34" charset="0"/>
              </a:rPr>
              <a:t>Tampoco la modificación de condiciones esenciales del objeto</a:t>
            </a:r>
          </a:p>
          <a:p>
            <a:pPr algn="just"/>
            <a:r>
              <a:rPr lang="es-ES_tradnl" altLang="es-CR" sz="2800" smtClean="0">
                <a:latin typeface="Arial Narrow" pitchFamily="34" charset="0"/>
              </a:rPr>
              <a:t>Las garantías</a:t>
            </a:r>
          </a:p>
          <a:p>
            <a:pPr algn="just"/>
            <a:r>
              <a:rPr lang="es-ES_tradnl" altLang="es-CR" sz="2800" smtClean="0">
                <a:latin typeface="Arial Narrow" pitchFamily="34" charset="0"/>
              </a:rPr>
              <a:t>El plazo</a:t>
            </a:r>
          </a:p>
          <a:p>
            <a:pPr algn="just"/>
            <a:r>
              <a:rPr lang="es-ES_tradnl" altLang="es-CR" sz="2800" smtClean="0">
                <a:latin typeface="Arial Narrow" pitchFamily="34" charset="0"/>
              </a:rPr>
              <a:t>Aspectos Ponderables o evaluables (sí hechos históricos o información equívoca).</a:t>
            </a:r>
          </a:p>
        </p:txBody>
      </p:sp>
    </p:spTree>
    <p:extLst>
      <p:ext uri="{BB962C8B-B14F-4D97-AF65-F5344CB8AC3E}">
        <p14:creationId xmlns:p14="http://schemas.microsoft.com/office/powerpoint/2010/main" xmlns="" val="21841196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33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3316">
                                            <p:txEl>
                                              <p:pRg st="0" end="0"/>
                                            </p:txEl>
                                          </p:spTgt>
                                        </p:tgtEl>
                                        <p:attrNameLst>
                                          <p:attrName>style.visibility</p:attrName>
                                        </p:attrNameLst>
                                      </p:cBhvr>
                                      <p:to>
                                        <p:strVal val="visible"/>
                                      </p:to>
                                    </p:set>
                                    <p:animEffect transition="in" filter="barn(inHorizontal)">
                                      <p:cBhvr>
                                        <p:cTn id="17" dur="500"/>
                                        <p:tgtEl>
                                          <p:spTgt spid="1331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3316">
                                            <p:txEl>
                                              <p:pRg st="1" end="1"/>
                                            </p:txEl>
                                          </p:spTgt>
                                        </p:tgtEl>
                                        <p:attrNameLst>
                                          <p:attrName>style.visibility</p:attrName>
                                        </p:attrNameLst>
                                      </p:cBhvr>
                                      <p:to>
                                        <p:strVal val="visible"/>
                                      </p:to>
                                    </p:set>
                                    <p:animEffect transition="in" filter="barn(inHorizontal)">
                                      <p:cBhvr>
                                        <p:cTn id="22" dur="500"/>
                                        <p:tgtEl>
                                          <p:spTgt spid="13316">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3316">
                                            <p:txEl>
                                              <p:pRg st="2" end="2"/>
                                            </p:txEl>
                                          </p:spTgt>
                                        </p:tgtEl>
                                        <p:attrNameLst>
                                          <p:attrName>style.visibility</p:attrName>
                                        </p:attrNameLst>
                                      </p:cBhvr>
                                      <p:to>
                                        <p:strVal val="visible"/>
                                      </p:to>
                                    </p:set>
                                    <p:animEffect transition="in" filter="barn(inHorizontal)">
                                      <p:cBhvr>
                                        <p:cTn id="27" dur="500"/>
                                        <p:tgtEl>
                                          <p:spTgt spid="13316">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3316">
                                            <p:txEl>
                                              <p:pRg st="3" end="3"/>
                                            </p:txEl>
                                          </p:spTgt>
                                        </p:tgtEl>
                                        <p:attrNameLst>
                                          <p:attrName>style.visibility</p:attrName>
                                        </p:attrNameLst>
                                      </p:cBhvr>
                                      <p:to>
                                        <p:strVal val="visible"/>
                                      </p:to>
                                    </p:set>
                                    <p:animEffect transition="in" filter="barn(inHorizontal)">
                                      <p:cBhvr>
                                        <p:cTn id="32" dur="500"/>
                                        <p:tgtEl>
                                          <p:spTgt spid="13316">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3316">
                                            <p:txEl>
                                              <p:pRg st="4" end="4"/>
                                            </p:txEl>
                                          </p:spTgt>
                                        </p:tgtEl>
                                        <p:attrNameLst>
                                          <p:attrName>style.visibility</p:attrName>
                                        </p:attrNameLst>
                                      </p:cBhvr>
                                      <p:to>
                                        <p:strVal val="visible"/>
                                      </p:to>
                                    </p:set>
                                    <p:animEffect transition="in" filter="barn(inHorizontal)">
                                      <p:cBhvr>
                                        <p:cTn id="37" dur="500"/>
                                        <p:tgtEl>
                                          <p:spTgt spid="133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algn="just">
              <a:defRPr/>
            </a:pPr>
            <a:r>
              <a:rPr lang="es-ES_tradnl"/>
              <a:t>Sobre la prevención para subsanar...</a:t>
            </a:r>
          </a:p>
        </p:txBody>
      </p:sp>
      <p:sp>
        <p:nvSpPr>
          <p:cNvPr id="14339" name="Rectangle 3"/>
          <p:cNvSpPr>
            <a:spLocks noGrp="1" noChangeArrowheads="1"/>
          </p:cNvSpPr>
          <p:nvPr>
            <p:ph type="body" idx="1"/>
          </p:nvPr>
        </p:nvSpPr>
        <p:spPr>
          <a:xfrm>
            <a:off x="468313" y="1989138"/>
            <a:ext cx="8229600" cy="3384550"/>
          </a:xfrm>
        </p:spPr>
        <p:txBody>
          <a:bodyPr/>
          <a:lstStyle/>
          <a:p>
            <a:pPr algn="just"/>
            <a:r>
              <a:rPr lang="es-ES_tradnl" altLang="es-CR" smtClean="0">
                <a:latin typeface="Arial Narrow" pitchFamily="34" charset="0"/>
              </a:rPr>
              <a:t>La Administración debe declarar inelegible la oferta de quien no cumpla la prevención en tiempo mas siempre ha de recordar si lo omitido es trascendente para su estudio.</a:t>
            </a:r>
          </a:p>
          <a:p>
            <a:pPr algn="just"/>
            <a:r>
              <a:rPr lang="es-ES_tradnl" altLang="es-CR" smtClean="0">
                <a:latin typeface="Arial Narrow" pitchFamily="34" charset="0"/>
              </a:rPr>
              <a:t>Así, la Administración debe valorar el incumplimiento de acuerdo al caso concreto y motivar la exclusión si así procediera.</a:t>
            </a:r>
          </a:p>
        </p:txBody>
      </p:sp>
    </p:spTree>
    <p:extLst>
      <p:ext uri="{BB962C8B-B14F-4D97-AF65-F5344CB8AC3E}">
        <p14:creationId xmlns:p14="http://schemas.microsoft.com/office/powerpoint/2010/main" xmlns="" val="4033328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1+#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14339">
                                            <p:txEl>
                                              <p:pRg st="0" end="0"/>
                                            </p:txEl>
                                          </p:spTgt>
                                        </p:tgtEl>
                                        <p:attrNameLst>
                                          <p:attrName>style.visibility</p:attrName>
                                        </p:attrNameLst>
                                      </p:cBhvr>
                                      <p:to>
                                        <p:strVal val="visible"/>
                                      </p:to>
                                    </p:set>
                                    <p:animEffect transition="in" filter="strips(downRight)">
                                      <p:cBhvr>
                                        <p:cTn id="13" dur="500"/>
                                        <p:tgtEl>
                                          <p:spTgt spid="1433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14339">
                                            <p:txEl>
                                              <p:pRg st="1" end="1"/>
                                            </p:txEl>
                                          </p:spTgt>
                                        </p:tgtEl>
                                        <p:attrNameLst>
                                          <p:attrName>style.visibility</p:attrName>
                                        </p:attrNameLst>
                                      </p:cBhvr>
                                      <p:to>
                                        <p:strVal val="visible"/>
                                      </p:to>
                                    </p:set>
                                    <p:animEffect transition="in" filter="strips(downRight)">
                                      <p:cBhvr>
                                        <p:cTn id="18" dur="500"/>
                                        <p:tgtEl>
                                          <p:spTgt spid="143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5363" name="Object 3"/>
          <p:cNvGraphicFramePr>
            <a:graphicFrameLocks noChangeAspect="1"/>
          </p:cNvGraphicFramePr>
          <p:nvPr>
            <p:ph type="clipArt" sz="half" idx="1"/>
          </p:nvPr>
        </p:nvGraphicFramePr>
        <p:xfrm>
          <a:off x="5562600" y="1295400"/>
          <a:ext cx="2787650" cy="4114800"/>
        </p:xfrm>
        <a:graphic>
          <a:graphicData uri="http://schemas.openxmlformats.org/presentationml/2006/ole">
            <p:oleObj spid="_x0000_s156684" name="Imagen" r:id="rId3" imgW="2712985" imgH="4002687" progId="">
              <p:embed/>
            </p:oleObj>
          </a:graphicData>
        </a:graphic>
      </p:graphicFrame>
      <p:sp>
        <p:nvSpPr>
          <p:cNvPr id="15364" name="Rectangle 4"/>
          <p:cNvSpPr>
            <a:spLocks noGrp="1" noChangeArrowheads="1"/>
          </p:cNvSpPr>
          <p:nvPr>
            <p:ph type="body" sz="half" idx="2"/>
          </p:nvPr>
        </p:nvSpPr>
        <p:spPr>
          <a:xfrm>
            <a:off x="395288" y="533400"/>
            <a:ext cx="4710112" cy="5638800"/>
          </a:xfrm>
        </p:spPr>
        <p:txBody>
          <a:bodyPr/>
          <a:lstStyle/>
          <a:p>
            <a:pPr algn="just">
              <a:defRPr/>
            </a:pPr>
            <a:r>
              <a:rPr lang="es-ES_tradnl" sz="3200" i="1" u="sng" dirty="0">
                <a:latin typeface="Arial Narrow" pitchFamily="34" charset="0"/>
              </a:rPr>
              <a:t>De lo anterior sabemos que subsanación es...</a:t>
            </a:r>
            <a:endParaRPr lang="es-ES_tradnl" sz="3200" dirty="0">
              <a:latin typeface="Arial Narrow" pitchFamily="34" charset="0"/>
            </a:endParaRPr>
          </a:p>
          <a:p>
            <a:pPr marL="109537" indent="0" algn="just">
              <a:buFont typeface="Wingdings 3" pitchFamily="18" charset="2"/>
              <a:buNone/>
              <a:defRPr/>
            </a:pPr>
            <a:r>
              <a:rPr lang="es-ES_tradnl" sz="3200" dirty="0" smtClean="0">
                <a:latin typeface="Arial Narrow" pitchFamily="34" charset="0"/>
              </a:rPr>
              <a:t>busca </a:t>
            </a:r>
            <a:r>
              <a:rPr lang="es-ES_tradnl" sz="3200" dirty="0">
                <a:latin typeface="Arial Narrow" pitchFamily="34" charset="0"/>
              </a:rPr>
              <a:t>que el mayor número de ofertas presentadas pasen a la fase de elegibilidad a fin de que la Administración cuente con un amplio elenco de propuestas de entre las cuales seleccionar la más idónea.</a:t>
            </a:r>
          </a:p>
        </p:txBody>
      </p:sp>
    </p:spTree>
    <p:extLst>
      <p:ext uri="{BB962C8B-B14F-4D97-AF65-F5344CB8AC3E}">
        <p14:creationId xmlns:p14="http://schemas.microsoft.com/office/powerpoint/2010/main" xmlns="" val="2432714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dissolve">
                                      <p:cBhvr>
                                        <p:cTn id="7" dur="500"/>
                                        <p:tgtEl>
                                          <p:spTgt spid="153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4">
                                            <p:txEl>
                                              <p:pRg st="1" end="1"/>
                                            </p:txEl>
                                          </p:spTgt>
                                        </p:tgtEl>
                                        <p:attrNameLst>
                                          <p:attrName>style.visibility</p:attrName>
                                        </p:attrNameLst>
                                      </p:cBhvr>
                                      <p:to>
                                        <p:strVal val="visible"/>
                                      </p:to>
                                    </p:set>
                                    <p:animEffect transition="in" filter="dissolve">
                                      <p:cBhvr>
                                        <p:cTn id="12" dur="500"/>
                                        <p:tgtEl>
                                          <p:spTgt spid="1536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p"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507422" y="1124744"/>
            <a:ext cx="8072494" cy="2585323"/>
          </a:xfrm>
          <a:prstGeom prst="rect">
            <a:avLst/>
          </a:prstGeom>
          <a:noFill/>
          <a:scene3d>
            <a:camera prst="perspectiveRelaxedModerately"/>
            <a:lightRig rig="threePt" dir="t"/>
          </a:scene3d>
        </p:spPr>
        <p:txBody>
          <a:bodyPr>
            <a:spAutoFit/>
          </a:bodyPr>
          <a:lstStyle/>
          <a:p>
            <a:pPr algn="ctr">
              <a:defRPr/>
            </a:pPr>
            <a:r>
              <a:rPr lang="es-ES" sz="5400" b="1" dirty="0" smtClean="0">
                <a:ln w="18415" cmpd="sng">
                  <a:solidFill>
                    <a:srgbClr val="FFFFFF"/>
                  </a:solidFill>
                  <a:prstDash val="solid"/>
                </a:ln>
                <a:solidFill>
                  <a:schemeClr val="accent1"/>
                </a:solidFill>
              </a:rPr>
              <a:t>REQUISITOS A CUMPLIR PREVIO A LA DECISION FINAL</a:t>
            </a:r>
            <a:endParaRPr lang="es-ES" sz="5400" b="1" dirty="0">
              <a:ln w="18415" cmpd="sng">
                <a:solidFill>
                  <a:srgbClr val="FFFFFF"/>
                </a:solidFill>
                <a:prstDash val="solid"/>
              </a:ln>
              <a:solidFill>
                <a:schemeClr val="accent1"/>
              </a:solidFill>
            </a:endParaRPr>
          </a:p>
        </p:txBody>
      </p:sp>
    </p:spTree>
    <p:extLst>
      <p:ext uri="{BB962C8B-B14F-4D97-AF65-F5344CB8AC3E}">
        <p14:creationId xmlns:p14="http://schemas.microsoft.com/office/powerpoint/2010/main" xmlns="" val="155403766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3"/>
          <p:cNvSpPr>
            <a:spLocks noGrp="1"/>
          </p:cNvSpPr>
          <p:nvPr>
            <p:ph idx="4294967295"/>
          </p:nvPr>
        </p:nvSpPr>
        <p:spPr>
          <a:xfrm>
            <a:off x="500063" y="0"/>
            <a:ext cx="8434387" cy="6500813"/>
          </a:xfrm>
        </p:spPr>
        <p:txBody>
          <a:bodyPr/>
          <a:lstStyle/>
          <a:p>
            <a:pPr algn="just" eaLnBrk="1" hangingPunct="1">
              <a:lnSpc>
                <a:spcPct val="80000"/>
              </a:lnSpc>
              <a:buFont typeface="Wingdings 2" pitchFamily="18" charset="2"/>
              <a:buNone/>
              <a:defRPr/>
            </a:pPr>
            <a:endParaRPr lang="es-CR" sz="4000" dirty="0" smtClean="0">
              <a:latin typeface="Arial Narrow" pitchFamily="34" charset="0"/>
            </a:endParaRPr>
          </a:p>
          <a:p>
            <a:pPr algn="ctr" eaLnBrk="1" hangingPunct="1">
              <a:lnSpc>
                <a:spcPct val="80000"/>
              </a:lnSpc>
              <a:buFont typeface="Wingdings" pitchFamily="2" charset="2"/>
              <a:buNone/>
              <a:defRPr/>
            </a:pPr>
            <a:endParaRPr lang="es-CR" dirty="0" smtClean="0">
              <a:solidFill>
                <a:srgbClr val="FFFF00"/>
              </a:solidFill>
              <a:latin typeface="Arial" charset="0"/>
              <a:cs typeface="Arial" charset="0"/>
            </a:endParaRPr>
          </a:p>
          <a:p>
            <a:pPr algn="ctr" eaLnBrk="1" hangingPunct="1">
              <a:lnSpc>
                <a:spcPct val="80000"/>
              </a:lnSpc>
              <a:buFont typeface="Wingdings" pitchFamily="2" charset="2"/>
              <a:buNone/>
              <a:defRPr/>
            </a:pPr>
            <a:r>
              <a:rPr lang="es-CR" dirty="0" smtClean="0">
                <a:solidFill>
                  <a:srgbClr val="FFFF00"/>
                </a:solidFill>
                <a:latin typeface="Arial" charset="0"/>
                <a:cs typeface="Arial" charset="0"/>
              </a:rPr>
              <a:t>Publicidad (art6)</a:t>
            </a:r>
          </a:p>
          <a:p>
            <a:pPr algn="ctr" eaLnBrk="1" hangingPunct="1">
              <a:lnSpc>
                <a:spcPct val="80000"/>
              </a:lnSpc>
              <a:buFont typeface="Wingdings" pitchFamily="2" charset="2"/>
              <a:buNone/>
              <a:defRPr/>
            </a:pPr>
            <a:endParaRPr lang="es-CR" dirty="0" smtClean="0">
              <a:latin typeface="Arial Narrow" pitchFamily="34" charset="0"/>
            </a:endParaRPr>
          </a:p>
          <a:p>
            <a:pPr algn="ctr">
              <a:defRPr/>
            </a:pPr>
            <a:r>
              <a:rPr lang="es-ES" b="1" dirty="0" smtClean="0">
                <a:effectLst/>
                <a:latin typeface="Arial" charset="0"/>
              </a:rPr>
              <a:t>“</a:t>
            </a:r>
            <a:r>
              <a:rPr lang="es-ES" b="1" i="1" dirty="0" smtClean="0">
                <a:effectLst/>
                <a:latin typeface="Arial" charset="0"/>
              </a:rPr>
              <a:t>todo interesado tendrá libre acceso al expediente de contratación administrativa y a la información complementaria</a:t>
            </a:r>
            <a:r>
              <a:rPr lang="es-ES" b="1" dirty="0" smtClean="0">
                <a:effectLst/>
                <a:latin typeface="Arial" charset="0"/>
              </a:rPr>
              <a:t>”</a:t>
            </a:r>
            <a:endParaRPr lang="es-ES" dirty="0" smtClean="0">
              <a:effectLst/>
              <a:latin typeface="Arial" charset="0"/>
            </a:endParaRPr>
          </a:p>
          <a:p>
            <a:pPr algn="ctr" eaLnBrk="1" hangingPunct="1">
              <a:lnSpc>
                <a:spcPct val="80000"/>
              </a:lnSpc>
              <a:buFont typeface="Wingdings" pitchFamily="2" charset="2"/>
              <a:buNone/>
              <a:defRPr/>
            </a:pPr>
            <a:endParaRPr lang="es-CR" sz="2800" dirty="0" smtClean="0">
              <a:latin typeface="Arial" charset="0"/>
            </a:endParaRPr>
          </a:p>
          <a:p>
            <a:pPr eaLnBrk="1" hangingPunct="1">
              <a:lnSpc>
                <a:spcPct val="80000"/>
              </a:lnSpc>
              <a:defRPr/>
            </a:pPr>
            <a:endParaRPr lang="es-ES" dirty="0" smtClean="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2 Marcador de contenido"/>
          <p:cNvSpPr>
            <a:spLocks noGrp="1"/>
          </p:cNvSpPr>
          <p:nvPr>
            <p:ph idx="1"/>
          </p:nvPr>
        </p:nvSpPr>
        <p:spPr>
          <a:xfrm>
            <a:off x="484766" y="1340768"/>
            <a:ext cx="8431212" cy="4500563"/>
          </a:xfrm>
        </p:spPr>
        <p:txBody>
          <a:bodyPr/>
          <a:lstStyle/>
          <a:p>
            <a:pPr>
              <a:buFontTx/>
              <a:buNone/>
            </a:pPr>
            <a:r>
              <a:rPr lang="es-CR" dirty="0" smtClean="0"/>
              <a:t>-Se encuentra  la compra contemplada en el PAC?</a:t>
            </a:r>
          </a:p>
          <a:p>
            <a:pPr>
              <a:buFontTx/>
              <a:buNone/>
            </a:pPr>
            <a:r>
              <a:rPr lang="es-CR" dirty="0" smtClean="0"/>
              <a:t>-Están incorporados los requisitos previos al expediente?</a:t>
            </a:r>
          </a:p>
          <a:p>
            <a:pPr>
              <a:buFontTx/>
              <a:buNone/>
            </a:pPr>
            <a:r>
              <a:rPr lang="es-CR" dirty="0" smtClean="0"/>
              <a:t>-Se cumplieron los plazos para la apertura del procedimiento?</a:t>
            </a:r>
          </a:p>
          <a:p>
            <a:pPr>
              <a:buFontTx/>
              <a:buNone/>
            </a:pPr>
            <a:r>
              <a:rPr lang="es-CR" dirty="0" smtClean="0"/>
              <a:t>-La cantidad de oferentes invitados o el medio de publicación fue el establecido?</a:t>
            </a:r>
          </a:p>
          <a:p>
            <a:pPr>
              <a:buFontTx/>
              <a:buNone/>
            </a:pPr>
            <a:r>
              <a:rPr lang="es-CR" dirty="0" smtClean="0"/>
              <a:t>-La oferta recomendada supero el análisis </a:t>
            </a:r>
            <a:r>
              <a:rPr lang="es-CR" dirty="0" err="1" smtClean="0"/>
              <a:t>adm</a:t>
            </a:r>
            <a:r>
              <a:rPr lang="es-CR" dirty="0" smtClean="0"/>
              <a:t>, técnico, financiero, legal?</a:t>
            </a:r>
          </a:p>
        </p:txBody>
      </p:sp>
      <p:sp>
        <p:nvSpPr>
          <p:cNvPr id="4" name="3 Rectángulo"/>
          <p:cNvSpPr/>
          <p:nvPr/>
        </p:nvSpPr>
        <p:spPr>
          <a:xfrm>
            <a:off x="500034" y="357166"/>
            <a:ext cx="7715304" cy="769441"/>
          </a:xfrm>
          <a:prstGeom prst="rect">
            <a:avLst/>
          </a:prstGeom>
          <a:noFill/>
          <a:scene3d>
            <a:camera prst="obliqueTopRight"/>
            <a:lightRig rig="threePt" dir="t"/>
          </a:scene3d>
        </p:spPr>
        <p:txBody>
          <a:bodyPr>
            <a:spAutoFit/>
          </a:bodyPr>
          <a:lstStyle/>
          <a:p>
            <a:pPr algn="ctr">
              <a:defRPr/>
            </a:pPr>
            <a:r>
              <a:rPr lang="es-ES" spc="100" dirty="0" smtClean="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rPr>
              <a:t>Se debe revisar:</a:t>
            </a:r>
            <a:endParaRPr lang="es-ES" spc="100" dirty="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xmlns="" val="37725235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2 Marcador de contenido"/>
          <p:cNvSpPr>
            <a:spLocks noGrp="1"/>
          </p:cNvSpPr>
          <p:nvPr>
            <p:ph idx="1"/>
          </p:nvPr>
        </p:nvSpPr>
        <p:spPr>
          <a:xfrm>
            <a:off x="484766" y="1340768"/>
            <a:ext cx="8431212" cy="4500563"/>
          </a:xfrm>
        </p:spPr>
        <p:txBody>
          <a:bodyPr/>
          <a:lstStyle/>
          <a:p>
            <a:pPr algn="just">
              <a:buFontTx/>
              <a:buNone/>
            </a:pPr>
            <a:r>
              <a:rPr lang="es-CR" dirty="0" smtClean="0"/>
              <a:t>-La oferta obtuvo el mayor puntaje en el SVO?</a:t>
            </a:r>
          </a:p>
          <a:p>
            <a:pPr algn="just">
              <a:buFontTx/>
              <a:buNone/>
            </a:pPr>
            <a:r>
              <a:rPr lang="es-CR" dirty="0" smtClean="0"/>
              <a:t>-Las ofertas no superan el tope del procedimiento realizado?</a:t>
            </a:r>
          </a:p>
          <a:p>
            <a:pPr algn="just">
              <a:buFontTx/>
              <a:buNone/>
            </a:pPr>
            <a:r>
              <a:rPr lang="es-CR" dirty="0" smtClean="0"/>
              <a:t>-La oferta recomendada cumple con los requisitos administrativos: sanciones, prohibiciones, obligaciones con la Seguridad Social, garantías.</a:t>
            </a:r>
          </a:p>
          <a:p>
            <a:pPr algn="just">
              <a:buFontTx/>
              <a:buNone/>
            </a:pPr>
            <a:r>
              <a:rPr lang="es-CR" dirty="0" smtClean="0"/>
              <a:t>-Los órganos intervinientes actuaron con competencia?</a:t>
            </a:r>
          </a:p>
        </p:txBody>
      </p:sp>
      <p:sp>
        <p:nvSpPr>
          <p:cNvPr id="4" name="3 Rectángulo"/>
          <p:cNvSpPr/>
          <p:nvPr/>
        </p:nvSpPr>
        <p:spPr>
          <a:xfrm>
            <a:off x="500034" y="357166"/>
            <a:ext cx="7715304" cy="769441"/>
          </a:xfrm>
          <a:prstGeom prst="rect">
            <a:avLst/>
          </a:prstGeom>
          <a:noFill/>
          <a:scene3d>
            <a:camera prst="obliqueTopRight"/>
            <a:lightRig rig="threePt" dir="t"/>
          </a:scene3d>
        </p:spPr>
        <p:txBody>
          <a:bodyPr>
            <a:spAutoFit/>
          </a:bodyPr>
          <a:lstStyle/>
          <a:p>
            <a:pPr algn="ctr">
              <a:defRPr/>
            </a:pPr>
            <a:r>
              <a:rPr lang="es-ES" spc="100" dirty="0" smtClean="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rPr>
              <a:t>Se debe revisar:</a:t>
            </a:r>
            <a:endParaRPr lang="es-ES" spc="100" dirty="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xmlns="" val="42770984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2 Marcador de contenido"/>
          <p:cNvSpPr>
            <a:spLocks noGrp="1"/>
          </p:cNvSpPr>
          <p:nvPr>
            <p:ph idx="1"/>
          </p:nvPr>
        </p:nvSpPr>
        <p:spPr>
          <a:xfrm>
            <a:off x="484766" y="1340768"/>
            <a:ext cx="8431212" cy="4500563"/>
          </a:xfrm>
        </p:spPr>
        <p:txBody>
          <a:bodyPr/>
          <a:lstStyle/>
          <a:p>
            <a:pPr algn="just">
              <a:buFontTx/>
              <a:buNone/>
            </a:pPr>
            <a:r>
              <a:rPr lang="es-CR" dirty="0" smtClean="0"/>
              <a:t>-Es congruente el criterio de adjudicación con los requisitos de elegibilidad y SVO?</a:t>
            </a:r>
          </a:p>
          <a:p>
            <a:pPr algn="just">
              <a:buFontTx/>
              <a:buNone/>
            </a:pPr>
            <a:r>
              <a:rPr lang="es-CR" dirty="0" smtClean="0"/>
              <a:t>-Consta reserva legal de contenido presupuestario?</a:t>
            </a:r>
          </a:p>
          <a:p>
            <a:pPr algn="just">
              <a:buFontTx/>
              <a:buNone/>
            </a:pPr>
            <a:r>
              <a:rPr lang="es-CR" dirty="0" smtClean="0"/>
              <a:t>Verificar si ocupa aprobación interna o refrendo?</a:t>
            </a:r>
          </a:p>
          <a:p>
            <a:pPr algn="just">
              <a:buFontTx/>
              <a:buNone/>
            </a:pPr>
            <a:r>
              <a:rPr lang="es-CR" dirty="0" smtClean="0"/>
              <a:t>-Quien dicta el acto final es competente según el MODICO?</a:t>
            </a:r>
          </a:p>
        </p:txBody>
      </p:sp>
      <p:sp>
        <p:nvSpPr>
          <p:cNvPr id="4" name="3 Rectángulo"/>
          <p:cNvSpPr/>
          <p:nvPr/>
        </p:nvSpPr>
        <p:spPr>
          <a:xfrm>
            <a:off x="500034" y="357166"/>
            <a:ext cx="7715304" cy="769441"/>
          </a:xfrm>
          <a:prstGeom prst="rect">
            <a:avLst/>
          </a:prstGeom>
          <a:noFill/>
          <a:scene3d>
            <a:camera prst="obliqueTopRight"/>
            <a:lightRig rig="threePt" dir="t"/>
          </a:scene3d>
        </p:spPr>
        <p:txBody>
          <a:bodyPr>
            <a:spAutoFit/>
          </a:bodyPr>
          <a:lstStyle/>
          <a:p>
            <a:pPr algn="ctr">
              <a:defRPr/>
            </a:pPr>
            <a:r>
              <a:rPr lang="es-ES" spc="100" dirty="0" smtClean="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rPr>
              <a:t>Se debe revisar:</a:t>
            </a:r>
            <a:endParaRPr lang="es-ES" spc="100" dirty="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xmlns="" val="42770984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500034" y="642918"/>
            <a:ext cx="8072494" cy="5078313"/>
          </a:xfrm>
          <a:prstGeom prst="rect">
            <a:avLst/>
          </a:prstGeom>
          <a:noFill/>
          <a:scene3d>
            <a:camera prst="perspectiveRelaxedModerately"/>
            <a:lightRig rig="threePt" dir="t"/>
          </a:scene3d>
        </p:spPr>
        <p:txBody>
          <a:bodyPr>
            <a:spAutoFit/>
          </a:bodyPr>
          <a:lstStyle/>
          <a:p>
            <a:pPr algn="ctr">
              <a:defRPr/>
            </a:pPr>
            <a:r>
              <a:rPr lang="es-ES" sz="5400" b="1" dirty="0">
                <a:ln w="18415" cmpd="sng">
                  <a:solidFill>
                    <a:srgbClr val="FFFFFF"/>
                  </a:solidFill>
                  <a:prstDash val="solid"/>
                </a:ln>
                <a:solidFill>
                  <a:schemeClr val="accent1"/>
                </a:solidFill>
              </a:rPr>
              <a:t>Acto de Adjudicación</a:t>
            </a:r>
          </a:p>
          <a:p>
            <a:pPr algn="ctr">
              <a:defRPr/>
            </a:pPr>
            <a:r>
              <a:rPr lang="es-ES" sz="5400" b="1" dirty="0">
                <a:ln w="18415" cmpd="sng">
                  <a:solidFill>
                    <a:srgbClr val="FFFFFF"/>
                  </a:solidFill>
                  <a:prstDash val="solid"/>
                </a:ln>
                <a:solidFill>
                  <a:schemeClr val="accent1"/>
                </a:solidFill>
              </a:rPr>
              <a:t>Declaratoria de Desierto e</a:t>
            </a:r>
          </a:p>
          <a:p>
            <a:pPr algn="ctr">
              <a:defRPr/>
            </a:pPr>
            <a:r>
              <a:rPr lang="es-ES" sz="5400" b="1" dirty="0">
                <a:ln w="18415" cmpd="sng">
                  <a:solidFill>
                    <a:srgbClr val="FFFFFF"/>
                  </a:solidFill>
                  <a:prstDash val="solid"/>
                </a:ln>
                <a:solidFill>
                  <a:schemeClr val="accent1"/>
                </a:solidFill>
              </a:rPr>
              <a:t>Infructuosa</a:t>
            </a:r>
          </a:p>
          <a:p>
            <a:pPr algn="ctr">
              <a:defRPr/>
            </a:pPr>
            <a:r>
              <a:rPr lang="es-ES" sz="5400" b="1" dirty="0">
                <a:ln w="18415" cmpd="sng">
                  <a:solidFill>
                    <a:srgbClr val="FFFFFF"/>
                  </a:solidFill>
                  <a:prstDash val="solid"/>
                </a:ln>
                <a:solidFill>
                  <a:schemeClr val="accent1"/>
                </a:solidFill>
              </a:rPr>
              <a:t>Revocación y </a:t>
            </a:r>
            <a:r>
              <a:rPr lang="es-ES" sz="5400" b="1" dirty="0" err="1">
                <a:ln w="18415" cmpd="sng">
                  <a:solidFill>
                    <a:srgbClr val="FFFFFF"/>
                  </a:solidFill>
                  <a:prstDash val="solid"/>
                </a:ln>
                <a:solidFill>
                  <a:schemeClr val="accent1"/>
                </a:solidFill>
              </a:rPr>
              <a:t>Readjudicación</a:t>
            </a:r>
            <a:endParaRPr lang="es-ES" sz="5400" b="1" dirty="0">
              <a:ln w="18415" cmpd="sng">
                <a:solidFill>
                  <a:srgbClr val="FFFFFF"/>
                </a:solidFill>
                <a:prstDash val="solid"/>
              </a:ln>
              <a:solidFill>
                <a:schemeClr val="accent1"/>
              </a:solidFill>
            </a:endParaRPr>
          </a:p>
        </p:txBody>
      </p:sp>
    </p:spTree>
    <p:extLst>
      <p:ext uri="{BB962C8B-B14F-4D97-AF65-F5344CB8AC3E}">
        <p14:creationId xmlns:p14="http://schemas.microsoft.com/office/powerpoint/2010/main" xmlns="" val="971411078"/>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2 Marcador de contenido"/>
          <p:cNvSpPr>
            <a:spLocks noGrp="1"/>
          </p:cNvSpPr>
          <p:nvPr>
            <p:ph idx="1"/>
          </p:nvPr>
        </p:nvSpPr>
        <p:spPr>
          <a:xfrm>
            <a:off x="357188" y="1571625"/>
            <a:ext cx="8431212" cy="4500563"/>
          </a:xfrm>
        </p:spPr>
        <p:txBody>
          <a:bodyPr/>
          <a:lstStyle/>
          <a:p>
            <a:pPr>
              <a:lnSpc>
                <a:spcPct val="90000"/>
              </a:lnSpc>
              <a:buFontTx/>
              <a:buNone/>
            </a:pPr>
            <a:r>
              <a:rPr lang="es-ES" sz="3200" dirty="0" smtClean="0">
                <a:latin typeface="Arial" charset="0"/>
                <a:cs typeface="Arial" charset="0"/>
              </a:rPr>
              <a:t>El procedimiento de CONCURSAL finaliza con:</a:t>
            </a:r>
          </a:p>
          <a:p>
            <a:pPr lvl="2">
              <a:lnSpc>
                <a:spcPct val="90000"/>
              </a:lnSpc>
            </a:pPr>
            <a:r>
              <a:rPr lang="es-ES" sz="3200" dirty="0" smtClean="0">
                <a:latin typeface="Arial" charset="0"/>
                <a:cs typeface="Arial" charset="0"/>
              </a:rPr>
              <a:t>Acto de adjudicación.</a:t>
            </a:r>
          </a:p>
          <a:p>
            <a:pPr lvl="2">
              <a:lnSpc>
                <a:spcPct val="90000"/>
              </a:lnSpc>
            </a:pPr>
            <a:r>
              <a:rPr lang="es-ES" sz="3200" dirty="0" smtClean="0">
                <a:latin typeface="Arial" charset="0"/>
                <a:cs typeface="Arial" charset="0"/>
              </a:rPr>
              <a:t>Declaratoria de desierto.</a:t>
            </a:r>
          </a:p>
          <a:p>
            <a:pPr lvl="2">
              <a:lnSpc>
                <a:spcPct val="90000"/>
              </a:lnSpc>
            </a:pPr>
            <a:r>
              <a:rPr lang="es-ES" sz="3200" dirty="0" smtClean="0">
                <a:latin typeface="Arial" charset="0"/>
                <a:cs typeface="Arial" charset="0"/>
              </a:rPr>
              <a:t>Declaratoria de Infructuoso.</a:t>
            </a:r>
          </a:p>
          <a:p>
            <a:pPr lvl="2">
              <a:lnSpc>
                <a:spcPct val="90000"/>
              </a:lnSpc>
            </a:pPr>
            <a:r>
              <a:rPr lang="es-ES" sz="3200" dirty="0" smtClean="0">
                <a:latin typeface="Arial" charset="0"/>
                <a:cs typeface="Arial" charset="0"/>
              </a:rPr>
              <a:t>Acto de </a:t>
            </a:r>
            <a:r>
              <a:rPr lang="es-ES" sz="3200" dirty="0" err="1" smtClean="0">
                <a:latin typeface="Arial" charset="0"/>
                <a:cs typeface="Arial" charset="0"/>
              </a:rPr>
              <a:t>Readjudicación</a:t>
            </a:r>
            <a:r>
              <a:rPr lang="es-ES" sz="3200" dirty="0" smtClean="0">
                <a:latin typeface="Arial" charset="0"/>
                <a:cs typeface="Arial" charset="0"/>
              </a:rPr>
              <a:t>.</a:t>
            </a:r>
          </a:p>
          <a:p>
            <a:pPr lvl="1">
              <a:lnSpc>
                <a:spcPct val="90000"/>
              </a:lnSpc>
              <a:buFontTx/>
              <a:buNone/>
            </a:pPr>
            <a:endParaRPr lang="es-MX" sz="3200" b="1" dirty="0" smtClean="0">
              <a:latin typeface="Arial" charset="0"/>
              <a:cs typeface="Arial" charset="0"/>
            </a:endParaRPr>
          </a:p>
          <a:p>
            <a:pPr algn="just">
              <a:lnSpc>
                <a:spcPct val="90000"/>
              </a:lnSpc>
              <a:buFontTx/>
              <a:buNone/>
            </a:pPr>
            <a:r>
              <a:rPr lang="es-MX" sz="3200" b="1" dirty="0" smtClean="0">
                <a:latin typeface="Arial" charset="0"/>
                <a:cs typeface="Arial" charset="0"/>
              </a:rPr>
              <a:t>	</a:t>
            </a:r>
            <a:r>
              <a:rPr lang="es-MX" sz="3200" dirty="0" smtClean="0">
                <a:latin typeface="Arial" charset="0"/>
                <a:cs typeface="Arial" charset="0"/>
              </a:rPr>
              <a:t>Dichos actos adquieren su firmeza sino son recurridos.</a:t>
            </a:r>
            <a:endParaRPr lang="es-ES" sz="3200" dirty="0" smtClean="0">
              <a:latin typeface="Arial" charset="0"/>
              <a:cs typeface="Arial" charset="0"/>
            </a:endParaRPr>
          </a:p>
          <a:p>
            <a:pPr>
              <a:buFontTx/>
              <a:buNone/>
            </a:pPr>
            <a:endParaRPr lang="es-CR" dirty="0" smtClean="0"/>
          </a:p>
        </p:txBody>
      </p:sp>
      <p:sp>
        <p:nvSpPr>
          <p:cNvPr id="4" name="3 Rectángulo"/>
          <p:cNvSpPr/>
          <p:nvPr/>
        </p:nvSpPr>
        <p:spPr>
          <a:xfrm>
            <a:off x="500034" y="357166"/>
            <a:ext cx="7715304" cy="769441"/>
          </a:xfrm>
          <a:prstGeom prst="rect">
            <a:avLst/>
          </a:prstGeom>
          <a:noFill/>
          <a:scene3d>
            <a:camera prst="obliqueTopRight"/>
            <a:lightRig rig="threePt" dir="t"/>
          </a:scene3d>
        </p:spPr>
        <p:txBody>
          <a:bodyPr>
            <a:spAutoFit/>
          </a:bodyPr>
          <a:lstStyle/>
          <a:p>
            <a:pPr algn="ctr">
              <a:defRPr/>
            </a:pPr>
            <a:r>
              <a:rPr lang="es-ES" spc="100" dirty="0">
                <a:ln w="18000">
                  <a:solidFill>
                    <a:schemeClr val="accent1">
                      <a:satMod val="200000"/>
                      <a:tint val="72000"/>
                    </a:schemeClr>
                  </a:solidFill>
                  <a:prstDash val="solid"/>
                </a:ln>
                <a:solidFill>
                  <a:srgbClr val="FFFF00"/>
                </a:solidFill>
                <a:effectLst>
                  <a:outerShdw blurRad="25000" dist="20000" dir="16020000" algn="tl">
                    <a:schemeClr val="accent1">
                      <a:satMod val="200000"/>
                      <a:shade val="1000"/>
                      <a:alpha val="60000"/>
                    </a:schemeClr>
                  </a:outerShdw>
                </a:effectLst>
              </a:rPr>
              <a:t>Acto final firme</a:t>
            </a:r>
          </a:p>
        </p:txBody>
      </p:sp>
    </p:spTree>
    <p:extLst>
      <p:ext uri="{BB962C8B-B14F-4D97-AF65-F5344CB8AC3E}">
        <p14:creationId xmlns:p14="http://schemas.microsoft.com/office/powerpoint/2010/main" xmlns="" val="16942159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2 Marcador de contenido"/>
          <p:cNvSpPr>
            <a:spLocks noGrp="1"/>
          </p:cNvSpPr>
          <p:nvPr>
            <p:ph idx="1"/>
          </p:nvPr>
        </p:nvSpPr>
        <p:spPr>
          <a:xfrm>
            <a:off x="357188" y="857250"/>
            <a:ext cx="8431212" cy="3363913"/>
          </a:xfrm>
        </p:spPr>
        <p:txBody>
          <a:bodyPr/>
          <a:lstStyle/>
          <a:p>
            <a:pPr marL="381000" indent="-381000" algn="ctr">
              <a:lnSpc>
                <a:spcPct val="90000"/>
              </a:lnSpc>
              <a:buFontTx/>
              <a:buNone/>
            </a:pPr>
            <a:endParaRPr lang="es-MX" sz="2800" b="1" dirty="0" smtClean="0">
              <a:solidFill>
                <a:srgbClr val="FFFF00"/>
              </a:solidFill>
            </a:endParaRPr>
          </a:p>
          <a:p>
            <a:pPr marL="381000" indent="-381000" algn="just">
              <a:lnSpc>
                <a:spcPct val="90000"/>
              </a:lnSpc>
            </a:pPr>
            <a:r>
              <a:rPr lang="es-MX" dirty="0" smtClean="0">
                <a:latin typeface="Arial" charset="0"/>
                <a:cs typeface="Arial" charset="0"/>
              </a:rPr>
              <a:t>Debe estar fundamentado en los estudios y valoraciones realizados a las ofertas, según la ponderación establecida en el cartel.</a:t>
            </a:r>
          </a:p>
          <a:p>
            <a:pPr marL="381000" indent="-381000" algn="just">
              <a:lnSpc>
                <a:spcPct val="90000"/>
              </a:lnSpc>
            </a:pPr>
            <a:endParaRPr lang="es-MX" dirty="0" smtClean="0">
              <a:latin typeface="Arial" charset="0"/>
              <a:cs typeface="Arial" charset="0"/>
            </a:endParaRPr>
          </a:p>
          <a:p>
            <a:pPr marL="381000" indent="-381000" algn="just">
              <a:lnSpc>
                <a:spcPct val="90000"/>
              </a:lnSpc>
            </a:pPr>
            <a:r>
              <a:rPr lang="es-ES" dirty="0" smtClean="0">
                <a:latin typeface="Arial" charset="0"/>
                <a:cs typeface="Arial" charset="0"/>
              </a:rPr>
              <a:t>Es el acto administrativo por medio del cual se materializa la decisión del licitante de seleccionar la oferta que tiene mayores méritos y ventajas para poder satisfacer la necesidad de la Administración, y se basa en el estudio de ofertas recibida en el concurso</a:t>
            </a:r>
            <a:endParaRPr lang="es-MX" dirty="0" smtClean="0">
              <a:latin typeface="Arial" charset="0"/>
              <a:cs typeface="Arial" charset="0"/>
            </a:endParaRPr>
          </a:p>
          <a:p>
            <a:pPr marL="381000" indent="-381000" algn="just">
              <a:lnSpc>
                <a:spcPct val="90000"/>
              </a:lnSpc>
            </a:pPr>
            <a:endParaRPr lang="es-MX" dirty="0" smtClean="0">
              <a:solidFill>
                <a:schemeClr val="bg1"/>
              </a:solidFill>
              <a:latin typeface="Arial" charset="0"/>
              <a:cs typeface="Arial" charset="0"/>
            </a:endParaRPr>
          </a:p>
          <a:p>
            <a:pPr marL="381000" indent="-381000" algn="just">
              <a:lnSpc>
                <a:spcPct val="90000"/>
              </a:lnSpc>
            </a:pPr>
            <a:r>
              <a:rPr lang="es-MX" dirty="0" smtClean="0">
                <a:solidFill>
                  <a:schemeClr val="bg1"/>
                </a:solidFill>
                <a:latin typeface="Arial" charset="0"/>
                <a:cs typeface="Arial" charset="0"/>
              </a:rPr>
              <a:t>Es el acto final del procedimiento de contratación administrativa y deberá ser dictado por el órgano competente.</a:t>
            </a:r>
            <a:endParaRPr lang="es-CR" dirty="0" smtClean="0">
              <a:solidFill>
                <a:schemeClr val="bg1"/>
              </a:solidFill>
              <a:latin typeface="Arial" charset="0"/>
              <a:cs typeface="Arial" charset="0"/>
            </a:endParaRPr>
          </a:p>
        </p:txBody>
      </p:sp>
      <p:sp>
        <p:nvSpPr>
          <p:cNvPr id="4" name="3 Rectángulo"/>
          <p:cNvSpPr/>
          <p:nvPr/>
        </p:nvSpPr>
        <p:spPr>
          <a:xfrm>
            <a:off x="500034" y="285728"/>
            <a:ext cx="7715304" cy="769441"/>
          </a:xfrm>
          <a:prstGeom prst="rect">
            <a:avLst/>
          </a:prstGeom>
          <a:noFill/>
          <a:effectLst>
            <a:glow rad="228600">
              <a:schemeClr val="accent6">
                <a:satMod val="175000"/>
                <a:alpha val="40000"/>
              </a:schemeClr>
            </a:glow>
            <a:outerShdw blurRad="76200" dist="12700" dir="2700000" sy="-23000" kx="-800400" algn="bl" rotWithShape="0">
              <a:prstClr val="black">
                <a:alpha val="20000"/>
              </a:prstClr>
            </a:outerShdw>
          </a:effectLst>
          <a:scene3d>
            <a:camera prst="obliqueTopRight"/>
            <a:lightRig rig="threePt" dir="t"/>
          </a:scene3d>
        </p:spPr>
        <p:txBody>
          <a:bodyPr>
            <a:spAutoFit/>
          </a:bodyPr>
          <a:lstStyle/>
          <a:p>
            <a:pPr algn="ctr">
              <a:defRPr/>
            </a:pPr>
            <a:r>
              <a:rPr lang="es-ES" spc="100" dirty="0">
                <a:ln w="18000">
                  <a:solidFill>
                    <a:schemeClr val="accent1">
                      <a:satMod val="200000"/>
                      <a:tint val="72000"/>
                    </a:schemeClr>
                  </a:solidFill>
                  <a:prstDash val="solid"/>
                </a:ln>
                <a:solidFill>
                  <a:srgbClr val="FFFF00"/>
                </a:solidFill>
              </a:rPr>
              <a:t>Acto de Adjudicación</a:t>
            </a:r>
          </a:p>
        </p:txBody>
      </p:sp>
    </p:spTree>
    <p:extLst>
      <p:ext uri="{BB962C8B-B14F-4D97-AF65-F5344CB8AC3E}">
        <p14:creationId xmlns:p14="http://schemas.microsoft.com/office/powerpoint/2010/main" xmlns="" val="25111287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2 Marcador de contenido"/>
          <p:cNvSpPr>
            <a:spLocks noGrp="1"/>
          </p:cNvSpPr>
          <p:nvPr>
            <p:ph idx="4294967295"/>
          </p:nvPr>
        </p:nvSpPr>
        <p:spPr>
          <a:xfrm>
            <a:off x="0" y="357188"/>
            <a:ext cx="8431213" cy="5410200"/>
          </a:xfrm>
        </p:spPr>
        <p:txBody>
          <a:bodyPr/>
          <a:lstStyle/>
          <a:p>
            <a:pPr marL="381000" indent="-381000" algn="just">
              <a:lnSpc>
                <a:spcPct val="90000"/>
              </a:lnSpc>
              <a:buFontTx/>
              <a:buNone/>
            </a:pPr>
            <a:endParaRPr lang="es-MX" sz="3200" b="1" dirty="0" smtClean="0">
              <a:latin typeface="Arial" charset="0"/>
              <a:cs typeface="Arial" charset="0"/>
            </a:endParaRPr>
          </a:p>
          <a:p>
            <a:pPr marL="381000" indent="-381000" algn="just">
              <a:lnSpc>
                <a:spcPct val="90000"/>
              </a:lnSpc>
            </a:pPr>
            <a:r>
              <a:rPr lang="es-MX" sz="3200" dirty="0" smtClean="0">
                <a:latin typeface="Arial" charset="0"/>
                <a:cs typeface="Arial" charset="0"/>
              </a:rPr>
              <a:t>El plazo debe ser, el previsto en el cartel, el cual no podrá ser superior al doble del fijado para recibir ofertas (Licitaciones públicas y abreviadas)</a:t>
            </a:r>
          </a:p>
          <a:p>
            <a:pPr marL="381000" indent="-381000" algn="just">
              <a:lnSpc>
                <a:spcPct val="90000"/>
              </a:lnSpc>
              <a:buFontTx/>
              <a:buNone/>
            </a:pPr>
            <a:endParaRPr lang="es-MX" sz="3200" dirty="0" smtClean="0">
              <a:latin typeface="Arial" charset="0"/>
              <a:cs typeface="Arial" charset="0"/>
            </a:endParaRPr>
          </a:p>
          <a:p>
            <a:pPr marL="381000" indent="-381000" algn="just">
              <a:lnSpc>
                <a:spcPct val="90000"/>
              </a:lnSpc>
            </a:pPr>
            <a:r>
              <a:rPr lang="es-MX" sz="3200" dirty="0" smtClean="0">
                <a:latin typeface="Arial" charset="0"/>
                <a:cs typeface="Arial" charset="0"/>
              </a:rPr>
              <a:t>El plazo en C. D de escasa cuantía será máximo 10 </a:t>
            </a:r>
            <a:r>
              <a:rPr lang="es-MX" sz="3200" dirty="0" err="1" smtClean="0">
                <a:latin typeface="Arial" charset="0"/>
                <a:cs typeface="Arial" charset="0"/>
              </a:rPr>
              <a:t>dh</a:t>
            </a:r>
            <a:r>
              <a:rPr lang="es-MX" sz="3200" dirty="0" smtClean="0">
                <a:latin typeface="Arial" charset="0"/>
                <a:cs typeface="Arial" charset="0"/>
              </a:rPr>
              <a:t>.</a:t>
            </a:r>
          </a:p>
          <a:p>
            <a:pPr marL="381000" indent="-381000" algn="just">
              <a:lnSpc>
                <a:spcPct val="90000"/>
              </a:lnSpc>
              <a:buFontTx/>
              <a:buNone/>
            </a:pPr>
            <a:endParaRPr lang="es-MX" sz="3200" dirty="0" smtClean="0">
              <a:latin typeface="Arial" charset="0"/>
              <a:cs typeface="Arial" charset="0"/>
            </a:endParaRPr>
          </a:p>
          <a:p>
            <a:pPr marL="381000" indent="-381000" algn="just">
              <a:lnSpc>
                <a:spcPct val="90000"/>
              </a:lnSpc>
            </a:pPr>
            <a:r>
              <a:rPr lang="es-MX" sz="3200" dirty="0" smtClean="0">
                <a:latin typeface="Arial" charset="0"/>
                <a:cs typeface="Arial" charset="0"/>
              </a:rPr>
              <a:t>Esos plazos podrán ser prorrogados una sola vez por un período igual.</a:t>
            </a:r>
            <a:endParaRPr lang="es-ES" sz="3200" dirty="0" smtClean="0">
              <a:latin typeface="Arial" charset="0"/>
              <a:cs typeface="Arial" charset="0"/>
            </a:endParaRPr>
          </a:p>
          <a:p>
            <a:pPr marL="381000" indent="-381000"/>
            <a:endParaRPr lang="es-CR" dirty="0" smtClean="0"/>
          </a:p>
        </p:txBody>
      </p:sp>
    </p:spTree>
    <p:extLst>
      <p:ext uri="{BB962C8B-B14F-4D97-AF65-F5344CB8AC3E}">
        <p14:creationId xmlns:p14="http://schemas.microsoft.com/office/powerpoint/2010/main" xmlns="" val="3034340100"/>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2 Marcador de contenido"/>
          <p:cNvSpPr>
            <a:spLocks noGrp="1"/>
          </p:cNvSpPr>
          <p:nvPr>
            <p:ph idx="1"/>
          </p:nvPr>
        </p:nvSpPr>
        <p:spPr>
          <a:xfrm>
            <a:off x="357188" y="1571625"/>
            <a:ext cx="8431212" cy="4929188"/>
          </a:xfrm>
        </p:spPr>
        <p:txBody>
          <a:bodyPr/>
          <a:lstStyle/>
          <a:p>
            <a:pPr marL="381000" indent="-381000" algn="just">
              <a:lnSpc>
                <a:spcPct val="90000"/>
              </a:lnSpc>
              <a:buFontTx/>
              <a:buNone/>
            </a:pPr>
            <a:r>
              <a:rPr lang="es-MX" sz="2800" b="1" u="sng" dirty="0" smtClean="0">
                <a:latin typeface="Arial" charset="0"/>
                <a:cs typeface="Arial" charset="0"/>
              </a:rPr>
              <a:t>Procede cuando:</a:t>
            </a:r>
          </a:p>
          <a:p>
            <a:pPr marL="838200" lvl="1" indent="-381000" algn="just">
              <a:lnSpc>
                <a:spcPct val="90000"/>
              </a:lnSpc>
              <a:buFontTx/>
              <a:buAutoNum type="arabicPeriod"/>
            </a:pPr>
            <a:r>
              <a:rPr lang="es-ES" sz="2800" dirty="0" smtClean="0">
                <a:latin typeface="Arial" charset="0"/>
                <a:cs typeface="Arial" charset="0"/>
              </a:rPr>
              <a:t>No se presentan ofertas al concurso.</a:t>
            </a:r>
          </a:p>
          <a:p>
            <a:pPr marL="838200" lvl="1" indent="-381000" algn="just">
              <a:lnSpc>
                <a:spcPct val="90000"/>
              </a:lnSpc>
              <a:buFontTx/>
              <a:buAutoNum type="arabicPeriod"/>
            </a:pPr>
            <a:r>
              <a:rPr lang="es-MX" sz="2800" dirty="0" smtClean="0">
                <a:latin typeface="Arial" charset="0"/>
                <a:cs typeface="Arial" charset="0"/>
              </a:rPr>
              <a:t>Las ofertas presentadas no se ajustan a los elementos esenciales del concurso.</a:t>
            </a:r>
          </a:p>
          <a:p>
            <a:pPr marL="381000" indent="-381000" algn="just">
              <a:lnSpc>
                <a:spcPct val="90000"/>
              </a:lnSpc>
              <a:buFontTx/>
              <a:buNone/>
            </a:pPr>
            <a:r>
              <a:rPr lang="es-MX" sz="2800" dirty="0" smtClean="0">
                <a:latin typeface="Arial" charset="0"/>
                <a:cs typeface="Arial" charset="0"/>
              </a:rPr>
              <a:t>	</a:t>
            </a:r>
          </a:p>
          <a:p>
            <a:pPr marL="381000" indent="-381000" algn="just">
              <a:lnSpc>
                <a:spcPct val="90000"/>
              </a:lnSpc>
              <a:buFontTx/>
              <a:buNone/>
            </a:pPr>
            <a:r>
              <a:rPr lang="es-MX" sz="2800" dirty="0" smtClean="0">
                <a:latin typeface="Arial" charset="0"/>
                <a:cs typeface="Arial" charset="0"/>
              </a:rPr>
              <a:t>	Debe estar fundamentado en los incumplimientos sustanciales que presenten las ofertas o en la ausencia de las mismas, y debe ser dictado por aquel que tiene la competencia para adjudicar.</a:t>
            </a:r>
            <a:endParaRPr lang="es-ES" sz="2800" dirty="0" smtClean="0">
              <a:latin typeface="Arial" charset="0"/>
              <a:cs typeface="Arial" charset="0"/>
            </a:endParaRPr>
          </a:p>
          <a:p>
            <a:pPr marL="381000" indent="-381000">
              <a:buFontTx/>
              <a:buNone/>
            </a:pPr>
            <a:endParaRPr lang="es-CR" dirty="0" smtClean="0"/>
          </a:p>
        </p:txBody>
      </p:sp>
      <p:sp>
        <p:nvSpPr>
          <p:cNvPr id="4" name="3 Rectángulo"/>
          <p:cNvSpPr/>
          <p:nvPr/>
        </p:nvSpPr>
        <p:spPr>
          <a:xfrm>
            <a:off x="500034" y="428604"/>
            <a:ext cx="7715304" cy="769441"/>
          </a:xfrm>
          <a:prstGeom prst="rect">
            <a:avLst/>
          </a:prstGeom>
          <a:noFill/>
          <a:scene3d>
            <a:camera prst="obliqueTopRight"/>
            <a:lightRig rig="threePt" dir="t"/>
          </a:scene3d>
        </p:spPr>
        <p:txBody>
          <a:bodyPr>
            <a:spAutoFit/>
          </a:bodyPr>
          <a:lstStyle/>
          <a:p>
            <a:pPr>
              <a:defRPr/>
            </a:pPr>
            <a:r>
              <a:rPr lang="es-ES" spc="100" dirty="0">
                <a:ln w="18000">
                  <a:solidFill>
                    <a:schemeClr val="accent1">
                      <a:satMod val="200000"/>
                      <a:tint val="72000"/>
                    </a:schemeClr>
                  </a:solidFill>
                  <a:prstDash val="solid"/>
                </a:ln>
                <a:solidFill>
                  <a:srgbClr val="FFFF00"/>
                </a:solidFill>
              </a:rPr>
              <a:t>Declaratoria de infructuosa</a:t>
            </a:r>
          </a:p>
        </p:txBody>
      </p:sp>
    </p:spTree>
    <p:extLst>
      <p:ext uri="{BB962C8B-B14F-4D97-AF65-F5344CB8AC3E}">
        <p14:creationId xmlns:p14="http://schemas.microsoft.com/office/powerpoint/2010/main" xmlns="" val="1281303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00034" y="357166"/>
            <a:ext cx="7715304" cy="769441"/>
          </a:xfrm>
          <a:prstGeom prst="rect">
            <a:avLst/>
          </a:prstGeom>
          <a:noFill/>
          <a:scene3d>
            <a:camera prst="obliqueTopRight"/>
            <a:lightRig rig="threePt" dir="t"/>
          </a:scene3d>
        </p:spPr>
        <p:txBody>
          <a:bodyPr>
            <a:spAutoFit/>
          </a:bodyPr>
          <a:lstStyle/>
          <a:p>
            <a:pPr algn="ctr">
              <a:defRPr/>
            </a:pPr>
            <a:r>
              <a:rPr lang="es-ES" spc="100" dirty="0">
                <a:ln w="18000">
                  <a:solidFill>
                    <a:schemeClr val="accent1">
                      <a:satMod val="200000"/>
                      <a:tint val="72000"/>
                    </a:schemeClr>
                  </a:solidFill>
                  <a:prstDash val="solid"/>
                </a:ln>
                <a:solidFill>
                  <a:srgbClr val="FFFF00"/>
                </a:solidFill>
                <a:latin typeface="Arial" pitchFamily="34" charset="0"/>
                <a:cs typeface="Arial" pitchFamily="34" charset="0"/>
              </a:rPr>
              <a:t>Declaratoria de Desierto</a:t>
            </a:r>
          </a:p>
        </p:txBody>
      </p:sp>
      <p:graphicFrame>
        <p:nvGraphicFramePr>
          <p:cNvPr id="6" name="5 Diagrama"/>
          <p:cNvGraphicFramePr/>
          <p:nvPr/>
        </p:nvGraphicFramePr>
        <p:xfrm>
          <a:off x="1428728" y="185736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31441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3 Rectángulo"/>
          <p:cNvPicPr>
            <a:picLocks noChangeArrowheads="1"/>
          </p:cNvPicPr>
          <p:nvPr/>
        </p:nvPicPr>
        <p:blipFill>
          <a:blip r:embed="rId2" cstate="print"/>
          <a:srcRect/>
          <a:stretch>
            <a:fillRect/>
          </a:stretch>
        </p:blipFill>
        <p:spPr bwMode="auto">
          <a:xfrm>
            <a:off x="469900" y="401638"/>
            <a:ext cx="7747000" cy="744537"/>
          </a:xfrm>
          <a:prstGeom prst="rect">
            <a:avLst/>
          </a:prstGeom>
          <a:solidFill>
            <a:srgbClr val="FFFF00"/>
          </a:solidFill>
          <a:ln w="9525">
            <a:noFill/>
            <a:miter lim="800000"/>
            <a:headEnd/>
            <a:tailEnd/>
          </a:ln>
        </p:spPr>
      </p:pic>
      <p:pic>
        <p:nvPicPr>
          <p:cNvPr id="105474" name="4 Diagrama"/>
          <p:cNvPicPr>
            <a:picLocks noChangeArrowheads="1"/>
          </p:cNvPicPr>
          <p:nvPr/>
        </p:nvPicPr>
        <p:blipFill>
          <a:blip r:embed="rId3" cstate="print"/>
          <a:srcRect/>
          <a:stretch>
            <a:fillRect/>
          </a:stretch>
        </p:blipFill>
        <p:spPr bwMode="auto">
          <a:xfrm>
            <a:off x="357158" y="1565275"/>
            <a:ext cx="8805892" cy="5297488"/>
          </a:xfrm>
          <a:prstGeom prst="rect">
            <a:avLst/>
          </a:prstGeom>
          <a:solidFill>
            <a:schemeClr val="accent2"/>
          </a:solidFill>
          <a:ln w="19050">
            <a:solidFill>
              <a:schemeClr val="tx1"/>
            </a:solidFill>
            <a:miter lim="800000"/>
            <a:headEnd/>
            <a:tailEnd/>
          </a:ln>
        </p:spPr>
      </p:pic>
    </p:spTree>
    <p:extLst>
      <p:ext uri="{BB962C8B-B14F-4D97-AF65-F5344CB8AC3E}">
        <p14:creationId xmlns:p14="http://schemas.microsoft.com/office/powerpoint/2010/main" xmlns="" val="13323035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ahoma"/>
        <a:ea typeface=""/>
        <a:cs typeface=""/>
      </a:majorFont>
      <a:minorFont>
        <a:latin typeface="Abadi MT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Reflejos">
  <a:themeElements>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Reflejo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flejos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Reflejos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Reflejos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Reflejos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Reflejos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Reflejos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Reflejos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Reflejos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0.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1.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2.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3.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4.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5.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16.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2.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3.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4.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5.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6.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7.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8.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ppt/theme/themeOverride9.xml><?xml version="1.0" encoding="utf-8"?>
<a:themeOverride xmlns:a="http://schemas.openxmlformats.org/drawingml/2006/main">
  <a:clrScheme name="Reflejos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7963</TotalTime>
  <Words>5704</Words>
  <Application>Microsoft Office PowerPoint</Application>
  <PresentationFormat>Presentación en pantalla (4:3)</PresentationFormat>
  <Paragraphs>789</Paragraphs>
  <Slides>140</Slides>
  <Notes>23</Notes>
  <HiddenSlides>0</HiddenSlides>
  <MMClips>0</MMClips>
  <ScaleCrop>false</ScaleCrop>
  <HeadingPairs>
    <vt:vector size="6" baseType="variant">
      <vt:variant>
        <vt:lpstr>Tema</vt:lpstr>
      </vt:variant>
      <vt:variant>
        <vt:i4>2</vt:i4>
      </vt:variant>
      <vt:variant>
        <vt:lpstr>Servidores OLE incrustados</vt:lpstr>
      </vt:variant>
      <vt:variant>
        <vt:i4>1</vt:i4>
      </vt:variant>
      <vt:variant>
        <vt:lpstr>Títulos de diapositiva</vt:lpstr>
      </vt:variant>
      <vt:variant>
        <vt:i4>140</vt:i4>
      </vt:variant>
    </vt:vector>
  </HeadingPairs>
  <TitlesOfParts>
    <vt:vector size="143" baseType="lpstr">
      <vt:lpstr>1_Default Design</vt:lpstr>
      <vt:lpstr>Reflejos</vt:lpstr>
      <vt:lpstr>Imagen</vt:lpstr>
      <vt:lpstr>Diapositiva 1</vt:lpstr>
      <vt:lpstr>¿ Qué es la contratación administrativa?</vt:lpstr>
      <vt:lpstr> Contratación Administrativa</vt:lpstr>
      <vt:lpstr> El concurso como medio de adquisición de bienes y servicios</vt:lpstr>
      <vt:lpstr>Diapositiva 5</vt:lpstr>
      <vt:lpstr>Principios Constitucionales y de Derecho Público</vt:lpstr>
      <vt:lpstr>Diapositiva 7</vt:lpstr>
      <vt:lpstr>Diapositiva 8</vt:lpstr>
      <vt:lpstr>Diapositiva 9</vt:lpstr>
      <vt:lpstr> Fases de una contratación  </vt:lpstr>
      <vt:lpstr>Diapositiva 11</vt:lpstr>
      <vt:lpstr>Diapositiva 12</vt:lpstr>
      <vt:lpstr>Diapositiva 13</vt:lpstr>
      <vt:lpstr>Diapositiva 14</vt:lpstr>
      <vt:lpstr>Diapositiva 15</vt:lpstr>
      <vt:lpstr>Diapositiva 16</vt:lpstr>
      <vt:lpstr>FASE PREPARATORIA </vt:lpstr>
      <vt:lpstr>Fase Previa</vt:lpstr>
      <vt:lpstr>Identificación </vt:lpstr>
      <vt:lpstr>REQUISITOS PREVIOS</vt:lpstr>
      <vt:lpstr>REQUISITOS PREVIOS</vt:lpstr>
      <vt:lpstr>REQUISITOS PREVIOS</vt:lpstr>
      <vt:lpstr>Estimación del negocio</vt:lpstr>
      <vt:lpstr>Diapositiva 24</vt:lpstr>
      <vt:lpstr>Diapositiva 25</vt:lpstr>
      <vt:lpstr>Diapositiva 26</vt:lpstr>
      <vt:lpstr>Diapositiva 27</vt:lpstr>
      <vt:lpstr>Unidad de compras:</vt:lpstr>
      <vt:lpstr>Diapositiva 29</vt:lpstr>
      <vt:lpstr>FRAGMENTACIÓN</vt:lpstr>
      <vt:lpstr>EXCESO EN LOS LÍMITES DEL PROCEDIMIENTO</vt:lpstr>
      <vt:lpstr>Registro de proveedores</vt:lpstr>
      <vt:lpstr>Diapositiva 33</vt:lpstr>
      <vt:lpstr>Diapositiva 34</vt:lpstr>
      <vt:lpstr>Diapositiva 35</vt:lpstr>
      <vt:lpstr>Diapositiva 36</vt:lpstr>
      <vt:lpstr>Diapositiva 37</vt:lpstr>
      <vt:lpstr>CARTEL. Elementos primordiales</vt:lpstr>
      <vt:lpstr>Diapositiva 39</vt:lpstr>
      <vt:lpstr>Sistema De Evaluación</vt:lpstr>
      <vt:lpstr>Sistema de Evaluación</vt:lpstr>
      <vt:lpstr>Diapositiva 42</vt:lpstr>
      <vt:lpstr>Diapositiva 43</vt:lpstr>
      <vt:lpstr>Diapositiva 44</vt:lpstr>
      <vt:lpstr>Diapositiva 45</vt:lpstr>
      <vt:lpstr>Elementos  JURIDICOS a considerar </vt:lpstr>
      <vt:lpstr>Elementos  JURIDICOS a considerar </vt:lpstr>
      <vt:lpstr>Diapositiva 48</vt:lpstr>
      <vt:lpstr>Diapositiva 49</vt:lpstr>
      <vt:lpstr>Diapositiva 50</vt:lpstr>
      <vt:lpstr>Contenido del cartel</vt:lpstr>
      <vt:lpstr>Diapositiva 52</vt:lpstr>
      <vt:lpstr>PRÁCTICA </vt:lpstr>
      <vt:lpstr>Diapositiva 54</vt:lpstr>
      <vt:lpstr>Diapositiva 55</vt:lpstr>
      <vt:lpstr>PRÁCTICA </vt:lpstr>
      <vt:lpstr>Procedimientos de Compra</vt:lpstr>
      <vt:lpstr>Diapositiva 58</vt:lpstr>
      <vt:lpstr>Diapositiva 59</vt:lpstr>
      <vt:lpstr>Diapositiva 60</vt:lpstr>
      <vt:lpstr>Diapositiva 61</vt:lpstr>
      <vt:lpstr>Diapositiva 62</vt:lpstr>
      <vt:lpstr>Diapositiva 63</vt:lpstr>
      <vt:lpstr>Diapositiva 64</vt:lpstr>
      <vt:lpstr>Diapositiva 65</vt:lpstr>
      <vt:lpstr>ANÁLISIS DE LAS OFERTAS</vt:lpstr>
      <vt:lpstr>Que es la oferta?</vt:lpstr>
      <vt:lpstr>Diapositiva 68</vt:lpstr>
      <vt:lpstr>Diapositiva 69</vt:lpstr>
      <vt:lpstr>Maneras de ofertar</vt:lpstr>
      <vt:lpstr>Sub-contratación</vt:lpstr>
      <vt:lpstr>Diapositiva 72</vt:lpstr>
      <vt:lpstr>Diapositiva 73</vt:lpstr>
      <vt:lpstr>La oferta</vt:lpstr>
      <vt:lpstr>Análisis. Tipos  </vt:lpstr>
      <vt:lpstr>Análisis. Trascendencia jurídica</vt:lpstr>
      <vt:lpstr>Diapositiva 77</vt:lpstr>
      <vt:lpstr>La Subsanación de Defectos u Omisiones en la Contratación Administrativa</vt:lpstr>
      <vt:lpstr>Aspectos importantes </vt:lpstr>
      <vt:lpstr>Diapositiva 80</vt:lpstr>
      <vt:lpstr>MARCO JURÍDICO</vt:lpstr>
      <vt:lpstr>Derivaciones de esa normativa</vt:lpstr>
      <vt:lpstr>MARCO CONCEPTUAL</vt:lpstr>
      <vt:lpstr>La subsanación busca...</vt:lpstr>
      <vt:lpstr>Diapositiva 85</vt:lpstr>
      <vt:lpstr>Cuestiones NO subsanables...</vt:lpstr>
      <vt:lpstr>Sobre la prevención para subsanar...</vt:lpstr>
      <vt:lpstr>Diapositiva 88</vt:lpstr>
      <vt:lpstr>Diapositiva 89</vt:lpstr>
      <vt:lpstr>Diapositiva 90</vt:lpstr>
      <vt:lpstr>Diapositiva 91</vt:lpstr>
      <vt:lpstr>Diapositiva 92</vt:lpstr>
      <vt:lpstr>Diapositiva 93</vt:lpstr>
      <vt:lpstr>Diapositiva 94</vt:lpstr>
      <vt:lpstr>Diapositiva 95</vt:lpstr>
      <vt:lpstr>Diapositiva 96</vt:lpstr>
      <vt:lpstr>Diapositiva 97</vt:lpstr>
      <vt:lpstr>Diapositiva 98</vt:lpstr>
      <vt:lpstr>Diapositiva 99</vt:lpstr>
      <vt:lpstr>EJECUCIÓN CONTRACTUAL</vt:lpstr>
      <vt:lpstr>Fiscalizador del Contrato </vt:lpstr>
      <vt:lpstr>        Fundamento</vt:lpstr>
      <vt:lpstr>Fiscalizador del Contrato </vt:lpstr>
      <vt:lpstr>Fiscalizador del Contrato </vt:lpstr>
      <vt:lpstr>Fiscalizador del Contrato </vt:lpstr>
      <vt:lpstr>Fiscalizador del Contrato </vt:lpstr>
      <vt:lpstr>Fiscalizador del Contrato </vt:lpstr>
      <vt:lpstr>Fiscalizador del Contrato </vt:lpstr>
      <vt:lpstr>Trabajo en equipo </vt:lpstr>
      <vt:lpstr>El recibo de Bienes y Servicios </vt:lpstr>
      <vt:lpstr>El recibo de Bienes y Servicios </vt:lpstr>
      <vt:lpstr>El recibo de Bienes y Servicios </vt:lpstr>
      <vt:lpstr>PRÁCTICA </vt:lpstr>
      <vt:lpstr>Procedimientos excepcionales de compra</vt:lpstr>
      <vt:lpstr>Actividad Ordinaria</vt:lpstr>
      <vt:lpstr>Acuerdos con Sujetos de Derecho Público Internacional</vt:lpstr>
      <vt:lpstr>Supuestos incompatibles con el Concurso</vt:lpstr>
      <vt:lpstr>a. Oferente único</vt:lpstr>
      <vt:lpstr>b. Bienes y servicios artísticos intelectuales </vt:lpstr>
      <vt:lpstr>c. Medios de Comunicación Social</vt:lpstr>
      <vt:lpstr>d. Suscripción y compra de material bibliográfico</vt:lpstr>
      <vt:lpstr>e. Servicios de Capacitación</vt:lpstr>
      <vt:lpstr>f. Atención urgente de gestiones judiciales</vt:lpstr>
      <vt:lpstr>g. Reparaciones Indeterminadas</vt:lpstr>
      <vt:lpstr>h. Objetos que requieren Seguridades Calificadas </vt:lpstr>
      <vt:lpstr>i. Interés manifiesto de colaborar</vt:lpstr>
      <vt:lpstr>J. Arrendamiento y compra de bienes únicos</vt:lpstr>
      <vt:lpstr>k. Situaciones imprevisibles</vt:lpstr>
      <vt:lpstr>l. Arrendamiento de vehículos</vt:lpstr>
      <vt:lpstr>m. Servicios de arbitraje y conciliación</vt:lpstr>
      <vt:lpstr>n. Combustible</vt:lpstr>
      <vt:lpstr>o. Patrocinio</vt:lpstr>
      <vt:lpstr>p. Asesoría a las Auditorías Internas</vt:lpstr>
      <vt:lpstr>Compras Urgentes Art 132</vt:lpstr>
      <vt:lpstr>Compras realizadas por Caja Chica Art 133</vt:lpstr>
      <vt:lpstr>Bienes y Servicios a contratarse en el extranjero Art 134</vt:lpstr>
      <vt:lpstr>Exclusión en instrumentos internacionales Art 135</vt:lpstr>
      <vt:lpstr>Escasa Cuantía Art 136</vt:lpstr>
      <vt:lpstr>Escasa Cuantía Art 136</vt:lpstr>
      <vt:lpstr>       El éxito depende del esfuerzo    Sofia Espinoza sespinoza@ccss.sa.cr Adriana Chaves achavesd@ccss.sa.cr</vt:lpstr>
    </vt:vector>
  </TitlesOfParts>
  <Company>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arojasl</dc:creator>
  <cp:lastModifiedBy>fsolanom</cp:lastModifiedBy>
  <cp:revision>349</cp:revision>
  <dcterms:created xsi:type="dcterms:W3CDTF">2008-11-10T20:27:31Z</dcterms:created>
  <dcterms:modified xsi:type="dcterms:W3CDTF">2014-12-05T13:48:38Z</dcterms:modified>
</cp:coreProperties>
</file>