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heme/themeOverride1.xml" ContentType="application/vnd.openxmlformats-officedocument.themeOverr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Override2.xml" ContentType="application/vnd.openxmlformats-officedocument.themeOverr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charts/chart1.xml" ContentType="application/vnd.openxmlformats-officedocument.drawingml.chart+xml"/>
  <Override PartName="/ppt/theme/themeOverride3.xml" ContentType="application/vnd.openxmlformats-officedocument.themeOverr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4.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7.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4" r:id="rId3"/>
    <p:sldMasterId id="2147483689" r:id="rId4"/>
    <p:sldMasterId id="2147483703" r:id="rId5"/>
  </p:sldMasterIdLst>
  <p:notesMasterIdLst>
    <p:notesMasterId r:id="rId112"/>
  </p:notesMasterIdLst>
  <p:sldIdLst>
    <p:sldId id="523" r:id="rId6"/>
    <p:sldId id="508" r:id="rId7"/>
    <p:sldId id="507" r:id="rId8"/>
    <p:sldId id="509" r:id="rId9"/>
    <p:sldId id="510" r:id="rId10"/>
    <p:sldId id="511" r:id="rId11"/>
    <p:sldId id="512" r:id="rId12"/>
    <p:sldId id="513" r:id="rId13"/>
    <p:sldId id="514" r:id="rId14"/>
    <p:sldId id="515" r:id="rId15"/>
    <p:sldId id="516" r:id="rId16"/>
    <p:sldId id="517" r:id="rId17"/>
    <p:sldId id="518" r:id="rId18"/>
    <p:sldId id="519" r:id="rId19"/>
    <p:sldId id="520" r:id="rId20"/>
    <p:sldId id="521" r:id="rId21"/>
    <p:sldId id="464" r:id="rId22"/>
    <p:sldId id="466" r:id="rId23"/>
    <p:sldId id="465" r:id="rId24"/>
    <p:sldId id="467" r:id="rId25"/>
    <p:sldId id="468" r:id="rId26"/>
    <p:sldId id="524" r:id="rId27"/>
    <p:sldId id="525" r:id="rId28"/>
    <p:sldId id="526" r:id="rId29"/>
    <p:sldId id="527" r:id="rId30"/>
    <p:sldId id="528" r:id="rId31"/>
    <p:sldId id="529" r:id="rId32"/>
    <p:sldId id="530" r:id="rId33"/>
    <p:sldId id="531" r:id="rId34"/>
    <p:sldId id="532" r:id="rId35"/>
    <p:sldId id="533" r:id="rId36"/>
    <p:sldId id="534" r:id="rId37"/>
    <p:sldId id="535" r:id="rId38"/>
    <p:sldId id="536" r:id="rId39"/>
    <p:sldId id="537" r:id="rId40"/>
    <p:sldId id="538" r:id="rId41"/>
    <p:sldId id="539" r:id="rId42"/>
    <p:sldId id="540" r:id="rId43"/>
    <p:sldId id="541" r:id="rId44"/>
    <p:sldId id="542" r:id="rId45"/>
    <p:sldId id="543" r:id="rId46"/>
    <p:sldId id="544" r:id="rId47"/>
    <p:sldId id="545" r:id="rId48"/>
    <p:sldId id="546" r:id="rId49"/>
    <p:sldId id="547" r:id="rId50"/>
    <p:sldId id="548" r:id="rId51"/>
    <p:sldId id="549" r:id="rId52"/>
    <p:sldId id="550" r:id="rId53"/>
    <p:sldId id="551" r:id="rId54"/>
    <p:sldId id="552" r:id="rId55"/>
    <p:sldId id="553" r:id="rId56"/>
    <p:sldId id="554" r:id="rId57"/>
    <p:sldId id="446" r:id="rId58"/>
    <p:sldId id="440" r:id="rId59"/>
    <p:sldId id="502" r:id="rId60"/>
    <p:sldId id="442" r:id="rId61"/>
    <p:sldId id="445" r:id="rId62"/>
    <p:sldId id="447" r:id="rId63"/>
    <p:sldId id="444" r:id="rId64"/>
    <p:sldId id="443" r:id="rId65"/>
    <p:sldId id="312" r:id="rId66"/>
    <p:sldId id="318" r:id="rId67"/>
    <p:sldId id="389" r:id="rId68"/>
    <p:sldId id="388" r:id="rId69"/>
    <p:sldId id="321" r:id="rId70"/>
    <p:sldId id="323" r:id="rId71"/>
    <p:sldId id="328" r:id="rId72"/>
    <p:sldId id="327" r:id="rId73"/>
    <p:sldId id="392" r:id="rId74"/>
    <p:sldId id="330" r:id="rId75"/>
    <p:sldId id="331" r:id="rId76"/>
    <p:sldId id="332" r:id="rId77"/>
    <p:sldId id="334" r:id="rId78"/>
    <p:sldId id="335" r:id="rId79"/>
    <p:sldId id="337" r:id="rId80"/>
    <p:sldId id="338" r:id="rId81"/>
    <p:sldId id="339" r:id="rId82"/>
    <p:sldId id="393" r:id="rId83"/>
    <p:sldId id="394" r:id="rId84"/>
    <p:sldId id="395" r:id="rId85"/>
    <p:sldId id="342" r:id="rId86"/>
    <p:sldId id="343" r:id="rId87"/>
    <p:sldId id="396" r:id="rId88"/>
    <p:sldId id="397" r:id="rId89"/>
    <p:sldId id="398" r:id="rId90"/>
    <p:sldId id="399" r:id="rId91"/>
    <p:sldId id="400" r:id="rId92"/>
    <p:sldId id="401" r:id="rId93"/>
    <p:sldId id="402" r:id="rId94"/>
    <p:sldId id="403" r:id="rId95"/>
    <p:sldId id="404" r:id="rId96"/>
    <p:sldId id="405" r:id="rId97"/>
    <p:sldId id="406" r:id="rId98"/>
    <p:sldId id="407" r:id="rId99"/>
    <p:sldId id="408" r:id="rId100"/>
    <p:sldId id="409" r:id="rId101"/>
    <p:sldId id="410" r:id="rId102"/>
    <p:sldId id="411" r:id="rId103"/>
    <p:sldId id="412" r:id="rId104"/>
    <p:sldId id="413" r:id="rId105"/>
    <p:sldId id="417" r:id="rId106"/>
    <p:sldId id="418" r:id="rId107"/>
    <p:sldId id="419" r:id="rId108"/>
    <p:sldId id="420" r:id="rId109"/>
    <p:sldId id="421" r:id="rId110"/>
    <p:sldId id="422" r:id="rId1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154C4"/>
    <a:srgbClr val="A660DA"/>
    <a:srgbClr val="5A5DEC"/>
    <a:srgbClr val="C28484"/>
    <a:srgbClr val="28A010"/>
    <a:srgbClr val="FFA401"/>
    <a:srgbClr val="E4580A"/>
    <a:srgbClr val="91E509"/>
    <a:srgbClr val="72E509"/>
    <a:srgbClr val="10A0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6667" autoAdjust="0"/>
    <p:restoredTop sz="97698" autoAdjust="0"/>
  </p:normalViewPr>
  <p:slideViewPr>
    <p:cSldViewPr>
      <p:cViewPr>
        <p:scale>
          <a:sx n="70" d="100"/>
          <a:sy n="70" d="100"/>
        </p:scale>
        <p:origin x="-1512" y="-444"/>
      </p:cViewPr>
      <p:guideLst>
        <p:guide orient="horz" pos="2160"/>
        <p:guide pos="2880"/>
      </p:guideLst>
    </p:cSldViewPr>
  </p:slideViewPr>
  <p:notesTextViewPr>
    <p:cViewPr>
      <p:scale>
        <a:sx n="1" d="1"/>
        <a:sy n="1" d="1"/>
      </p:scale>
      <p:origin x="0" y="0"/>
    </p:cViewPr>
  </p:notesTextViewPr>
  <p:sorterViewPr>
    <p:cViewPr>
      <p:scale>
        <a:sx n="100" d="100"/>
        <a:sy n="100" d="100"/>
      </p:scale>
      <p:origin x="0" y="1536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notesMaster" Target="notesMasters/notesMaster1.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102" Type="http://schemas.openxmlformats.org/officeDocument/2006/relationships/slide" Target="slides/slide97.xml"/><Relationship Id="rId110" Type="http://schemas.openxmlformats.org/officeDocument/2006/relationships/slide" Target="slides/slide105.xml"/><Relationship Id="rId115"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13"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11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viewProps" Target="view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s>
</file>

<file path=ppt/charts/_rels/chart1.xml.rels><?xml version="1.0" encoding="UTF-8" standalone="yes"?>
<Relationships xmlns="http://schemas.openxmlformats.org/package/2006/relationships"><Relationship Id="rId2" Type="http://schemas.openxmlformats.org/officeDocument/2006/relationships/oleObject" Target="Libro1" TargetMode="External"/><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CR"/>
  <c:roundedCorners val="0"/>
  <mc:AlternateContent xmlns:mc="http://schemas.openxmlformats.org/markup-compatibility/2006">
    <mc:Choice xmlns:c14="http://schemas.microsoft.com/office/drawing/2007/8/2/chart" Requires="c14">
      <c14:style val="119"/>
    </mc:Choice>
    <mc:Fallback>
      <c:style val="19"/>
    </mc:Fallback>
  </mc:AlternateContent>
  <c:clrMapOvr bg1="lt1" tx1="dk1" bg2="lt2" tx2="dk2" accent1="accent1" accent2="accent2" accent3="accent3" accent4="accent4" accent5="accent5" accent6="accent6" hlink="hlink" folHlink="folHlink"/>
  <c:chart>
    <c:autoTitleDeleted val="0"/>
    <c:plotArea>
      <c:layout/>
      <c:pieChart>
        <c:varyColors val="1"/>
        <c:ser>
          <c:idx val="0"/>
          <c:order val="0"/>
          <c:explosion val="28"/>
          <c:dLbls>
            <c:dLbl>
              <c:idx val="0"/>
              <c:layout>
                <c:manualLayout>
                  <c:x val="4.0689413823272097E-2"/>
                  <c:y val="6.1157771945173828E-2"/>
                </c:manualLayout>
              </c:layout>
              <c:showLegendKey val="0"/>
              <c:showVal val="0"/>
              <c:showCatName val="1"/>
              <c:showSerName val="0"/>
              <c:showPercent val="0"/>
              <c:showBubbleSize val="0"/>
            </c:dLbl>
            <c:dLbl>
              <c:idx val="1"/>
              <c:layout>
                <c:manualLayout>
                  <c:x val="9.6360454943132251E-3"/>
                  <c:y val="3.3783902012248491E-2"/>
                </c:manualLayout>
              </c:layout>
              <c:showLegendKey val="0"/>
              <c:showVal val="0"/>
              <c:showCatName val="1"/>
              <c:showSerName val="0"/>
              <c:showPercent val="0"/>
              <c:showBubbleSize val="0"/>
            </c:dLbl>
            <c:dLbl>
              <c:idx val="2"/>
              <c:layout>
                <c:manualLayout>
                  <c:x val="4.8442804024497021E-2"/>
                  <c:y val="1.4629994167395738E-2"/>
                </c:manualLayout>
              </c:layout>
              <c:showLegendKey val="0"/>
              <c:showVal val="0"/>
              <c:showCatName val="1"/>
              <c:showSerName val="0"/>
              <c:showPercent val="0"/>
              <c:showBubbleSize val="0"/>
            </c:dLbl>
            <c:dLbl>
              <c:idx val="3"/>
              <c:layout>
                <c:manualLayout>
                  <c:x val="-1.8213035870516241E-3"/>
                  <c:y val="-4.9549431321084914E-2"/>
                </c:manualLayout>
              </c:layout>
              <c:showLegendKey val="0"/>
              <c:showVal val="0"/>
              <c:showCatName val="1"/>
              <c:showSerName val="0"/>
              <c:showPercent val="0"/>
              <c:showBubbleSize val="0"/>
            </c:dLbl>
            <c:dLbl>
              <c:idx val="4"/>
              <c:layout>
                <c:manualLayout>
                  <c:x val="-8.6891185476815444E-2"/>
                  <c:y val="7.9676290463692123E-2"/>
                </c:manualLayout>
              </c:layout>
              <c:showLegendKey val="0"/>
              <c:showVal val="0"/>
              <c:showCatName val="1"/>
              <c:showSerName val="0"/>
              <c:showPercent val="0"/>
              <c:showBubbleSize val="0"/>
            </c:dLbl>
            <c:showLegendKey val="0"/>
            <c:showVal val="0"/>
            <c:showCatName val="1"/>
            <c:showSerName val="0"/>
            <c:showPercent val="0"/>
            <c:showBubbleSize val="0"/>
            <c:showLeaderLines val="1"/>
          </c:dLbls>
          <c:cat>
            <c:strRef>
              <c:f>Hoja1!$C$9:$C$13</c:f>
              <c:strCache>
                <c:ptCount val="5"/>
                <c:pt idx="0">
                  <c:v>Eficiencia</c:v>
                </c:pt>
                <c:pt idx="1">
                  <c:v>Eficacia</c:v>
                </c:pt>
                <c:pt idx="2">
                  <c:v>Calidad</c:v>
                </c:pt>
                <c:pt idx="3">
                  <c:v>Economía</c:v>
                </c:pt>
                <c:pt idx="4">
                  <c:v>Efectividad</c:v>
                </c:pt>
              </c:strCache>
            </c:strRef>
          </c:cat>
          <c:val>
            <c:numRef>
              <c:f>Hoja1!$D$9:$D$13</c:f>
              <c:numCache>
                <c:formatCode>General</c:formatCode>
                <c:ptCount val="5"/>
                <c:pt idx="0">
                  <c:v>20</c:v>
                </c:pt>
                <c:pt idx="1">
                  <c:v>20</c:v>
                </c:pt>
                <c:pt idx="2">
                  <c:v>20</c:v>
                </c:pt>
                <c:pt idx="3">
                  <c:v>20</c:v>
                </c:pt>
                <c:pt idx="4">
                  <c:v>20</c:v>
                </c:pt>
              </c:numCache>
            </c:numRef>
          </c:val>
        </c:ser>
        <c:dLbls>
          <c:showLegendKey val="0"/>
          <c:showVal val="1"/>
          <c:showCatName val="0"/>
          <c:showSerName val="0"/>
          <c:showPercent val="0"/>
          <c:showBubbleSize val="0"/>
          <c:showLeaderLines val="1"/>
        </c:dLbls>
        <c:firstSliceAng val="0"/>
      </c:pieChart>
    </c:plotArea>
    <c:plotVisOnly val="1"/>
    <c:dispBlanksAs val="zero"/>
    <c:showDLblsOverMax val="0"/>
  </c:chart>
  <c:externalData r:id="rId2">
    <c:autoUpdate val="0"/>
  </c:externalData>
</c:chartSpace>
</file>

<file path=ppt/diagrams/_rels/data1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image" Target="../media/image81.png"/><Relationship Id="rId4" Type="http://schemas.openxmlformats.org/officeDocument/2006/relationships/image" Target="../media/image84.png"/></Relationships>
</file>

<file path=ppt/diagrams/_rels/data1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slide" Target="../slides/slide100.xml"/></Relationships>
</file>

<file path=ppt/diagrams/_rels/data15.xml.rels><?xml version="1.0" encoding="UTF-8" standalone="yes"?>
<Relationships xmlns="http://schemas.openxmlformats.org/package/2006/relationships"><Relationship Id="rId1" Type="http://schemas.openxmlformats.org/officeDocument/2006/relationships/image" Target="../media/image80.jpeg"/></Relationships>
</file>

<file path=ppt/diagrams/_rels/data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image" Target="../media/image17.jpeg"/><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diagrams/_rels/drawing1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image" Target="../media/image81.png"/><Relationship Id="rId4" Type="http://schemas.openxmlformats.org/officeDocument/2006/relationships/image" Target="../media/image84.png"/></Relationships>
</file>

<file path=ppt/diagrams/_rels/drawing15.xml.rels><?xml version="1.0" encoding="UTF-8" standalone="yes"?>
<Relationships xmlns="http://schemas.openxmlformats.org/package/2006/relationships"><Relationship Id="rId1" Type="http://schemas.openxmlformats.org/officeDocument/2006/relationships/image" Target="../media/image80.jpeg"/></Relationships>
</file>

<file path=ppt/diagrams/_rels/drawing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image" Target="../media/image17.jpeg"/><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22.jpeg"/></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5">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7F1808-CDDD-4E0B-9446-D9D4C972CD34}" type="doc">
      <dgm:prSet loTypeId="urn:microsoft.com/office/officeart/2005/8/layout/vList3#2" loCatId="list" qsTypeId="urn:microsoft.com/office/officeart/2005/8/quickstyle/simple4" qsCatId="simple" csTypeId="urn:microsoft.com/office/officeart/2005/8/colors/colorful1#1" csCatId="colorful" phldr="1"/>
      <dgm:spPr/>
    </dgm:pt>
    <dgm:pt modelId="{B260E158-FCAA-417B-81B4-F2B864DB2A78}">
      <dgm:prSet phldrT="[Text]"/>
      <dgm:spPr/>
      <dgm:t>
        <a:bodyPr/>
        <a:lstStyle/>
        <a:p>
          <a:r>
            <a:rPr lang="es-CR" dirty="0" smtClean="0"/>
            <a:t>Presentación</a:t>
          </a:r>
          <a:endParaRPr lang="es-CR" dirty="0"/>
        </a:p>
      </dgm:t>
    </dgm:pt>
    <dgm:pt modelId="{20ECE120-5F88-47EE-919E-26AE8E2B068D}" type="parTrans" cxnId="{E7A1AF04-53EF-40D6-A94C-621243A76CB9}">
      <dgm:prSet/>
      <dgm:spPr/>
      <dgm:t>
        <a:bodyPr/>
        <a:lstStyle/>
        <a:p>
          <a:endParaRPr lang="es-CR"/>
        </a:p>
      </dgm:t>
    </dgm:pt>
    <dgm:pt modelId="{9B482482-42E3-4E7F-9547-A6593987B4F5}" type="sibTrans" cxnId="{E7A1AF04-53EF-40D6-A94C-621243A76CB9}">
      <dgm:prSet/>
      <dgm:spPr/>
      <dgm:t>
        <a:bodyPr/>
        <a:lstStyle/>
        <a:p>
          <a:endParaRPr lang="es-CR"/>
        </a:p>
      </dgm:t>
    </dgm:pt>
    <dgm:pt modelId="{452914F7-DA7B-493C-8B73-63C7FCD7A758}">
      <dgm:prSet phldrT="[Text]"/>
      <dgm:spPr/>
      <dgm:t>
        <a:bodyPr/>
        <a:lstStyle/>
        <a:p>
          <a:r>
            <a:rPr lang="es-CR" dirty="0" smtClean="0"/>
            <a:t>Tema 1 Sistema de Planificación</a:t>
          </a:r>
          <a:endParaRPr lang="es-CR" dirty="0"/>
        </a:p>
      </dgm:t>
    </dgm:pt>
    <dgm:pt modelId="{4C6D7E9B-EFC0-4AB3-B8C9-EA52F5008E70}" type="parTrans" cxnId="{C86C4368-09A2-4A81-9F0B-4DC2D2777EF3}">
      <dgm:prSet/>
      <dgm:spPr/>
      <dgm:t>
        <a:bodyPr/>
        <a:lstStyle/>
        <a:p>
          <a:endParaRPr lang="es-CR"/>
        </a:p>
      </dgm:t>
    </dgm:pt>
    <dgm:pt modelId="{8A470CCD-C5B2-485B-B27D-394F2D7FEF2E}" type="sibTrans" cxnId="{C86C4368-09A2-4A81-9F0B-4DC2D2777EF3}">
      <dgm:prSet/>
      <dgm:spPr/>
      <dgm:t>
        <a:bodyPr/>
        <a:lstStyle/>
        <a:p>
          <a:endParaRPr lang="es-CR"/>
        </a:p>
      </dgm:t>
    </dgm:pt>
    <dgm:pt modelId="{5CDED34A-3046-4B4C-8151-5D4BABD78F39}">
      <dgm:prSet phldrT="[Text]"/>
      <dgm:spPr/>
      <dgm:t>
        <a:bodyPr/>
        <a:lstStyle/>
        <a:p>
          <a:r>
            <a:rPr lang="es-CR" dirty="0" smtClean="0"/>
            <a:t>Tema 2 Planificación Estratégica  </a:t>
          </a:r>
          <a:endParaRPr lang="es-CR" dirty="0"/>
        </a:p>
      </dgm:t>
    </dgm:pt>
    <dgm:pt modelId="{11EDF9A6-AD7C-402B-95EF-0AC67340CFE1}" type="parTrans" cxnId="{D6EEBE84-37E0-4D2A-9F0F-AA0B41C9EBB0}">
      <dgm:prSet/>
      <dgm:spPr/>
      <dgm:t>
        <a:bodyPr/>
        <a:lstStyle/>
        <a:p>
          <a:endParaRPr lang="es-CR"/>
        </a:p>
      </dgm:t>
    </dgm:pt>
    <dgm:pt modelId="{0755DD74-936C-40EC-AB82-E3F6948BFBE0}" type="sibTrans" cxnId="{D6EEBE84-37E0-4D2A-9F0F-AA0B41C9EBB0}">
      <dgm:prSet/>
      <dgm:spPr/>
      <dgm:t>
        <a:bodyPr/>
        <a:lstStyle/>
        <a:p>
          <a:endParaRPr lang="es-CR"/>
        </a:p>
      </dgm:t>
    </dgm:pt>
    <dgm:pt modelId="{C008FB7E-8D4B-4120-B1B2-7112D53647DC}">
      <dgm:prSet phldrT="[Text]"/>
      <dgm:spPr/>
      <dgm:t>
        <a:bodyPr/>
        <a:lstStyle/>
        <a:p>
          <a:r>
            <a:rPr lang="es-CR" dirty="0" smtClean="0"/>
            <a:t>9:30  a 9:50 CAFE</a:t>
          </a:r>
          <a:endParaRPr lang="es-CR" dirty="0"/>
        </a:p>
      </dgm:t>
    </dgm:pt>
    <dgm:pt modelId="{D4C86290-6504-46D9-953B-614E6AB3E0F6}" type="parTrans" cxnId="{E9DC7F1D-A67E-4E64-B64C-4E1EBDE2378D}">
      <dgm:prSet/>
      <dgm:spPr/>
      <dgm:t>
        <a:bodyPr/>
        <a:lstStyle/>
        <a:p>
          <a:endParaRPr lang="es-CR"/>
        </a:p>
      </dgm:t>
    </dgm:pt>
    <dgm:pt modelId="{1B1BE8DE-F14B-4913-B154-1E064C201DEE}" type="sibTrans" cxnId="{E9DC7F1D-A67E-4E64-B64C-4E1EBDE2378D}">
      <dgm:prSet/>
      <dgm:spPr/>
      <dgm:t>
        <a:bodyPr/>
        <a:lstStyle/>
        <a:p>
          <a:endParaRPr lang="es-CR"/>
        </a:p>
      </dgm:t>
    </dgm:pt>
    <dgm:pt modelId="{FD4CD0C8-B898-4F8B-B781-BE64B1C68CD7}">
      <dgm:prSet phldrT="[Text]"/>
      <dgm:spPr/>
      <dgm:t>
        <a:bodyPr/>
        <a:lstStyle/>
        <a:p>
          <a:r>
            <a:rPr lang="es-CR" dirty="0" smtClean="0"/>
            <a:t>Tema 3 Planificación Táctica</a:t>
          </a:r>
          <a:endParaRPr lang="es-CR" dirty="0"/>
        </a:p>
      </dgm:t>
    </dgm:pt>
    <dgm:pt modelId="{B2F0D458-BD9D-4DCE-9DA5-971D53833B58}" type="parTrans" cxnId="{DF4F5581-7232-4959-A2CE-5CD5841554E1}">
      <dgm:prSet/>
      <dgm:spPr/>
      <dgm:t>
        <a:bodyPr/>
        <a:lstStyle/>
        <a:p>
          <a:endParaRPr lang="es-CR"/>
        </a:p>
      </dgm:t>
    </dgm:pt>
    <dgm:pt modelId="{1CFC6ECC-7771-466A-84C4-8706F2470367}" type="sibTrans" cxnId="{DF4F5581-7232-4959-A2CE-5CD5841554E1}">
      <dgm:prSet/>
      <dgm:spPr/>
      <dgm:t>
        <a:bodyPr/>
        <a:lstStyle/>
        <a:p>
          <a:endParaRPr lang="es-CR"/>
        </a:p>
      </dgm:t>
    </dgm:pt>
    <dgm:pt modelId="{F6E5EB1E-EF52-480E-89C1-7B0EC5964466}">
      <dgm:prSet phldrT="[Text]"/>
      <dgm:spPr/>
      <dgm:t>
        <a:bodyPr/>
        <a:lstStyle/>
        <a:p>
          <a:r>
            <a:rPr lang="es-CR" dirty="0" smtClean="0"/>
            <a:t> 12:00 a 1:00 Almuerzo</a:t>
          </a:r>
          <a:endParaRPr lang="es-CR" dirty="0"/>
        </a:p>
      </dgm:t>
    </dgm:pt>
    <dgm:pt modelId="{B4C55454-844A-48C2-A3C3-EAA5AA92FD40}" type="parTrans" cxnId="{884F6284-E6E1-4EE3-9EEF-C29CCDEF217D}">
      <dgm:prSet/>
      <dgm:spPr/>
      <dgm:t>
        <a:bodyPr/>
        <a:lstStyle/>
        <a:p>
          <a:endParaRPr lang="es-CR"/>
        </a:p>
      </dgm:t>
    </dgm:pt>
    <dgm:pt modelId="{6872D968-F6F1-433A-BBA9-7D1C222E9282}" type="sibTrans" cxnId="{884F6284-E6E1-4EE3-9EEF-C29CCDEF217D}">
      <dgm:prSet/>
      <dgm:spPr/>
      <dgm:t>
        <a:bodyPr/>
        <a:lstStyle/>
        <a:p>
          <a:endParaRPr lang="es-CR"/>
        </a:p>
      </dgm:t>
    </dgm:pt>
    <dgm:pt modelId="{A773D60B-86A0-45BB-A05E-915ABEFE5BCD}">
      <dgm:prSet phldrT="[Text]"/>
      <dgm:spPr/>
      <dgm:t>
        <a:bodyPr/>
        <a:lstStyle/>
        <a:p>
          <a:r>
            <a:rPr lang="es-CR" dirty="0" smtClean="0"/>
            <a:t>Tema 4 Planificación Operativa</a:t>
          </a:r>
          <a:endParaRPr lang="es-CR" dirty="0"/>
        </a:p>
      </dgm:t>
    </dgm:pt>
    <dgm:pt modelId="{F2DE769F-939F-4150-8398-16FAA38159BB}" type="parTrans" cxnId="{D25F7764-53FC-4B54-BFD6-E72081171F30}">
      <dgm:prSet/>
      <dgm:spPr/>
      <dgm:t>
        <a:bodyPr/>
        <a:lstStyle/>
        <a:p>
          <a:endParaRPr lang="es-CR"/>
        </a:p>
      </dgm:t>
    </dgm:pt>
    <dgm:pt modelId="{3C61593A-6D2A-4C59-81ED-81EB5EFB3181}" type="sibTrans" cxnId="{D25F7764-53FC-4B54-BFD6-E72081171F30}">
      <dgm:prSet/>
      <dgm:spPr/>
      <dgm:t>
        <a:bodyPr/>
        <a:lstStyle/>
        <a:p>
          <a:endParaRPr lang="es-CR"/>
        </a:p>
      </dgm:t>
    </dgm:pt>
    <dgm:pt modelId="{C6B62038-927A-40F1-9F57-68917CD38274}">
      <dgm:prSet phldrT="[Text]"/>
      <dgm:spPr/>
      <dgm:t>
        <a:bodyPr/>
        <a:lstStyle/>
        <a:p>
          <a:r>
            <a:rPr lang="es-CR" dirty="0" smtClean="0"/>
            <a:t>Tema  5 Indicadores</a:t>
          </a:r>
          <a:endParaRPr lang="es-CR" dirty="0"/>
        </a:p>
      </dgm:t>
    </dgm:pt>
    <dgm:pt modelId="{75F3509C-AEC3-4B16-B7CC-142614C46A1B}" type="parTrans" cxnId="{F71A7704-EF8E-4281-AF50-277952C0ACAF}">
      <dgm:prSet/>
      <dgm:spPr/>
      <dgm:t>
        <a:bodyPr/>
        <a:lstStyle/>
        <a:p>
          <a:endParaRPr lang="es-CR"/>
        </a:p>
      </dgm:t>
    </dgm:pt>
    <dgm:pt modelId="{33A004B1-6753-4AB8-AF01-A6C7C633447D}" type="sibTrans" cxnId="{F71A7704-EF8E-4281-AF50-277952C0ACAF}">
      <dgm:prSet/>
      <dgm:spPr/>
      <dgm:t>
        <a:bodyPr/>
        <a:lstStyle/>
        <a:p>
          <a:endParaRPr lang="es-CR"/>
        </a:p>
      </dgm:t>
    </dgm:pt>
    <dgm:pt modelId="{3643863F-D919-494A-9B11-D8590C17530B}" type="pres">
      <dgm:prSet presAssocID="{B07F1808-CDDD-4E0B-9446-D9D4C972CD34}" presName="linearFlow" presStyleCnt="0">
        <dgm:presLayoutVars>
          <dgm:dir/>
          <dgm:resizeHandles val="exact"/>
        </dgm:presLayoutVars>
      </dgm:prSet>
      <dgm:spPr/>
    </dgm:pt>
    <dgm:pt modelId="{F48CD61A-8968-4904-A80C-E17F9659EAE4}" type="pres">
      <dgm:prSet presAssocID="{B260E158-FCAA-417B-81B4-F2B864DB2A78}" presName="composite" presStyleCnt="0"/>
      <dgm:spPr/>
    </dgm:pt>
    <dgm:pt modelId="{0E013090-2EED-4F39-9F64-AAFDA77706EA}" type="pres">
      <dgm:prSet presAssocID="{B260E158-FCAA-417B-81B4-F2B864DB2A78}" presName="imgShp" presStyleLbl="fgImgPlace1" presStyleIdx="0" presStyleCnt="8"/>
      <dgm:spPr/>
    </dgm:pt>
    <dgm:pt modelId="{1A0BFEE6-A545-454B-8EB5-71CBEB8E570C}" type="pres">
      <dgm:prSet presAssocID="{B260E158-FCAA-417B-81B4-F2B864DB2A78}" presName="txShp" presStyleLbl="node1" presStyleIdx="0" presStyleCnt="8">
        <dgm:presLayoutVars>
          <dgm:bulletEnabled val="1"/>
        </dgm:presLayoutVars>
      </dgm:prSet>
      <dgm:spPr/>
      <dgm:t>
        <a:bodyPr/>
        <a:lstStyle/>
        <a:p>
          <a:endParaRPr lang="es-CR"/>
        </a:p>
      </dgm:t>
    </dgm:pt>
    <dgm:pt modelId="{DDF0A1F0-BF96-4FC9-8714-2648D74918DE}" type="pres">
      <dgm:prSet presAssocID="{9B482482-42E3-4E7F-9547-A6593987B4F5}" presName="spacing" presStyleCnt="0"/>
      <dgm:spPr/>
    </dgm:pt>
    <dgm:pt modelId="{3C51E6E3-0616-4ED5-946A-3140C3B1647A}" type="pres">
      <dgm:prSet presAssocID="{452914F7-DA7B-493C-8B73-63C7FCD7A758}" presName="composite" presStyleCnt="0"/>
      <dgm:spPr/>
    </dgm:pt>
    <dgm:pt modelId="{C9DAE602-FBD1-4C02-8E61-4EF0948CEA01}" type="pres">
      <dgm:prSet presAssocID="{452914F7-DA7B-493C-8B73-63C7FCD7A758}" presName="imgShp" presStyleLbl="fgImgPlace1" presStyleIdx="1" presStyleCnt="8"/>
      <dgm:spPr/>
    </dgm:pt>
    <dgm:pt modelId="{062434B9-175A-47B5-B64F-2D2A72D883B2}" type="pres">
      <dgm:prSet presAssocID="{452914F7-DA7B-493C-8B73-63C7FCD7A758}" presName="txShp" presStyleLbl="node1" presStyleIdx="1" presStyleCnt="8">
        <dgm:presLayoutVars>
          <dgm:bulletEnabled val="1"/>
        </dgm:presLayoutVars>
      </dgm:prSet>
      <dgm:spPr/>
      <dgm:t>
        <a:bodyPr/>
        <a:lstStyle/>
        <a:p>
          <a:endParaRPr lang="es-CR"/>
        </a:p>
      </dgm:t>
    </dgm:pt>
    <dgm:pt modelId="{F880E767-21A3-4173-8F22-05235A92D887}" type="pres">
      <dgm:prSet presAssocID="{8A470CCD-C5B2-485B-B27D-394F2D7FEF2E}" presName="spacing" presStyleCnt="0"/>
      <dgm:spPr/>
    </dgm:pt>
    <dgm:pt modelId="{8B78BF92-8F79-481C-90E8-698E6817AA65}" type="pres">
      <dgm:prSet presAssocID="{C008FB7E-8D4B-4120-B1B2-7112D53647DC}" presName="composite" presStyleCnt="0"/>
      <dgm:spPr/>
    </dgm:pt>
    <dgm:pt modelId="{EFC29734-C7D7-4CEB-A592-D90B2BD7BF89}" type="pres">
      <dgm:prSet presAssocID="{C008FB7E-8D4B-4120-B1B2-7112D53647DC}" presName="imgShp" presStyleLbl="fgImgPlace1" presStyleIdx="2" presStyleCnt="8"/>
      <dgm:spPr/>
    </dgm:pt>
    <dgm:pt modelId="{7B130246-A649-4399-85DE-2CD8848A6B74}" type="pres">
      <dgm:prSet presAssocID="{C008FB7E-8D4B-4120-B1B2-7112D53647DC}" presName="txShp" presStyleLbl="node1" presStyleIdx="2" presStyleCnt="8">
        <dgm:presLayoutVars>
          <dgm:bulletEnabled val="1"/>
        </dgm:presLayoutVars>
      </dgm:prSet>
      <dgm:spPr/>
      <dgm:t>
        <a:bodyPr/>
        <a:lstStyle/>
        <a:p>
          <a:endParaRPr lang="es-CR"/>
        </a:p>
      </dgm:t>
    </dgm:pt>
    <dgm:pt modelId="{F1F31EAD-0FF4-4EDA-87BF-C020F3B739D6}" type="pres">
      <dgm:prSet presAssocID="{1B1BE8DE-F14B-4913-B154-1E064C201DEE}" presName="spacing" presStyleCnt="0"/>
      <dgm:spPr/>
    </dgm:pt>
    <dgm:pt modelId="{6E40E6B7-A980-4DF2-B66F-44834B81939E}" type="pres">
      <dgm:prSet presAssocID="{5CDED34A-3046-4B4C-8151-5D4BABD78F39}" presName="composite" presStyleCnt="0"/>
      <dgm:spPr/>
    </dgm:pt>
    <dgm:pt modelId="{D6336D0A-B66F-4780-AB26-79175AA04885}" type="pres">
      <dgm:prSet presAssocID="{5CDED34A-3046-4B4C-8151-5D4BABD78F39}" presName="imgShp" presStyleLbl="fgImgPlace1" presStyleIdx="3" presStyleCnt="8"/>
      <dgm:spPr/>
    </dgm:pt>
    <dgm:pt modelId="{428E55F4-407D-4C12-8EEA-E029ABADC037}" type="pres">
      <dgm:prSet presAssocID="{5CDED34A-3046-4B4C-8151-5D4BABD78F39}" presName="txShp" presStyleLbl="node1" presStyleIdx="3" presStyleCnt="8">
        <dgm:presLayoutVars>
          <dgm:bulletEnabled val="1"/>
        </dgm:presLayoutVars>
      </dgm:prSet>
      <dgm:spPr/>
      <dgm:t>
        <a:bodyPr/>
        <a:lstStyle/>
        <a:p>
          <a:endParaRPr lang="es-CR"/>
        </a:p>
      </dgm:t>
    </dgm:pt>
    <dgm:pt modelId="{9A879090-CCEE-4C7F-9E0F-4B3A32AB4CDC}" type="pres">
      <dgm:prSet presAssocID="{0755DD74-936C-40EC-AB82-E3F6948BFBE0}" presName="spacing" presStyleCnt="0"/>
      <dgm:spPr/>
    </dgm:pt>
    <dgm:pt modelId="{123B5B99-059C-4A09-9E75-A402A7CC6F8B}" type="pres">
      <dgm:prSet presAssocID="{FD4CD0C8-B898-4F8B-B781-BE64B1C68CD7}" presName="composite" presStyleCnt="0"/>
      <dgm:spPr/>
    </dgm:pt>
    <dgm:pt modelId="{1C90F8F4-38FE-4EE2-916C-212BA6FD546C}" type="pres">
      <dgm:prSet presAssocID="{FD4CD0C8-B898-4F8B-B781-BE64B1C68CD7}" presName="imgShp" presStyleLbl="fgImgPlace1" presStyleIdx="4" presStyleCnt="8"/>
      <dgm:spPr/>
    </dgm:pt>
    <dgm:pt modelId="{137BAEAD-AB28-42BF-AA96-38322B850607}" type="pres">
      <dgm:prSet presAssocID="{FD4CD0C8-B898-4F8B-B781-BE64B1C68CD7}" presName="txShp" presStyleLbl="node1" presStyleIdx="4" presStyleCnt="8">
        <dgm:presLayoutVars>
          <dgm:bulletEnabled val="1"/>
        </dgm:presLayoutVars>
      </dgm:prSet>
      <dgm:spPr/>
      <dgm:t>
        <a:bodyPr/>
        <a:lstStyle/>
        <a:p>
          <a:endParaRPr lang="es-CR"/>
        </a:p>
      </dgm:t>
    </dgm:pt>
    <dgm:pt modelId="{74720457-89C0-420B-81FC-530468CD3A01}" type="pres">
      <dgm:prSet presAssocID="{1CFC6ECC-7771-466A-84C4-8706F2470367}" presName="spacing" presStyleCnt="0"/>
      <dgm:spPr/>
    </dgm:pt>
    <dgm:pt modelId="{257D7483-C104-4280-B661-AC3EE5D65627}" type="pres">
      <dgm:prSet presAssocID="{F6E5EB1E-EF52-480E-89C1-7B0EC5964466}" presName="composite" presStyleCnt="0"/>
      <dgm:spPr/>
    </dgm:pt>
    <dgm:pt modelId="{9C6454AA-E1EC-458F-A672-E000531E2204}" type="pres">
      <dgm:prSet presAssocID="{F6E5EB1E-EF52-480E-89C1-7B0EC5964466}" presName="imgShp" presStyleLbl="fgImgPlace1" presStyleIdx="5" presStyleCnt="8"/>
      <dgm:spPr/>
    </dgm:pt>
    <dgm:pt modelId="{3BBC3A09-FB20-4D39-B8A1-6861DDCF088E}" type="pres">
      <dgm:prSet presAssocID="{F6E5EB1E-EF52-480E-89C1-7B0EC5964466}" presName="txShp" presStyleLbl="node1" presStyleIdx="5" presStyleCnt="8">
        <dgm:presLayoutVars>
          <dgm:bulletEnabled val="1"/>
        </dgm:presLayoutVars>
      </dgm:prSet>
      <dgm:spPr/>
      <dgm:t>
        <a:bodyPr/>
        <a:lstStyle/>
        <a:p>
          <a:endParaRPr lang="es-CR"/>
        </a:p>
      </dgm:t>
    </dgm:pt>
    <dgm:pt modelId="{097F8BF9-2CC5-4E4F-9200-A65A821B653C}" type="pres">
      <dgm:prSet presAssocID="{6872D968-F6F1-433A-BBA9-7D1C222E9282}" presName="spacing" presStyleCnt="0"/>
      <dgm:spPr/>
    </dgm:pt>
    <dgm:pt modelId="{F5E1A174-6216-49D3-B341-151149E014C0}" type="pres">
      <dgm:prSet presAssocID="{A773D60B-86A0-45BB-A05E-915ABEFE5BCD}" presName="composite" presStyleCnt="0"/>
      <dgm:spPr/>
    </dgm:pt>
    <dgm:pt modelId="{54AD7D84-0904-4B31-AEFD-4E9F50E924FA}" type="pres">
      <dgm:prSet presAssocID="{A773D60B-86A0-45BB-A05E-915ABEFE5BCD}" presName="imgShp" presStyleLbl="fgImgPlace1" presStyleIdx="6" presStyleCnt="8"/>
      <dgm:spPr/>
    </dgm:pt>
    <dgm:pt modelId="{D8F49349-BD68-49E9-B7D9-567D1935C8A9}" type="pres">
      <dgm:prSet presAssocID="{A773D60B-86A0-45BB-A05E-915ABEFE5BCD}" presName="txShp" presStyleLbl="node1" presStyleIdx="6" presStyleCnt="8">
        <dgm:presLayoutVars>
          <dgm:bulletEnabled val="1"/>
        </dgm:presLayoutVars>
      </dgm:prSet>
      <dgm:spPr/>
      <dgm:t>
        <a:bodyPr/>
        <a:lstStyle/>
        <a:p>
          <a:endParaRPr lang="es-CR"/>
        </a:p>
      </dgm:t>
    </dgm:pt>
    <dgm:pt modelId="{8917AEB9-6774-4596-BF18-0E2207C89BBB}" type="pres">
      <dgm:prSet presAssocID="{3C61593A-6D2A-4C59-81ED-81EB5EFB3181}" presName="spacing" presStyleCnt="0"/>
      <dgm:spPr/>
    </dgm:pt>
    <dgm:pt modelId="{12F32DCD-716C-475C-801C-12C02F3076D8}" type="pres">
      <dgm:prSet presAssocID="{C6B62038-927A-40F1-9F57-68917CD38274}" presName="composite" presStyleCnt="0"/>
      <dgm:spPr/>
    </dgm:pt>
    <dgm:pt modelId="{3FA6D9A6-E58D-495B-BCCF-7E2DF95B6509}" type="pres">
      <dgm:prSet presAssocID="{C6B62038-927A-40F1-9F57-68917CD38274}" presName="imgShp" presStyleLbl="fgImgPlace1" presStyleIdx="7" presStyleCnt="8"/>
      <dgm:spPr/>
    </dgm:pt>
    <dgm:pt modelId="{E6A728CB-19A3-49A9-B3D7-01F19EBF7087}" type="pres">
      <dgm:prSet presAssocID="{C6B62038-927A-40F1-9F57-68917CD38274}" presName="txShp" presStyleLbl="node1" presStyleIdx="7" presStyleCnt="8">
        <dgm:presLayoutVars>
          <dgm:bulletEnabled val="1"/>
        </dgm:presLayoutVars>
      </dgm:prSet>
      <dgm:spPr/>
      <dgm:t>
        <a:bodyPr/>
        <a:lstStyle/>
        <a:p>
          <a:endParaRPr lang="es-CR"/>
        </a:p>
      </dgm:t>
    </dgm:pt>
  </dgm:ptLst>
  <dgm:cxnLst>
    <dgm:cxn modelId="{F2E2233A-E50F-4DE1-AC41-5200D4F700D8}" type="presOf" srcId="{B07F1808-CDDD-4E0B-9446-D9D4C972CD34}" destId="{3643863F-D919-494A-9B11-D8590C17530B}" srcOrd="0" destOrd="0" presId="urn:microsoft.com/office/officeart/2005/8/layout/vList3#2"/>
    <dgm:cxn modelId="{D6EEBE84-37E0-4D2A-9F0F-AA0B41C9EBB0}" srcId="{B07F1808-CDDD-4E0B-9446-D9D4C972CD34}" destId="{5CDED34A-3046-4B4C-8151-5D4BABD78F39}" srcOrd="3" destOrd="0" parTransId="{11EDF9A6-AD7C-402B-95EF-0AC67340CFE1}" sibTransId="{0755DD74-936C-40EC-AB82-E3F6948BFBE0}"/>
    <dgm:cxn modelId="{1322DECF-4E41-4ADB-9937-3E44768B8F7C}" type="presOf" srcId="{A773D60B-86A0-45BB-A05E-915ABEFE5BCD}" destId="{D8F49349-BD68-49E9-B7D9-567D1935C8A9}" srcOrd="0" destOrd="0" presId="urn:microsoft.com/office/officeart/2005/8/layout/vList3#2"/>
    <dgm:cxn modelId="{6DD93644-7253-4211-9368-47ABF5543D38}" type="presOf" srcId="{452914F7-DA7B-493C-8B73-63C7FCD7A758}" destId="{062434B9-175A-47B5-B64F-2D2A72D883B2}" srcOrd="0" destOrd="0" presId="urn:microsoft.com/office/officeart/2005/8/layout/vList3#2"/>
    <dgm:cxn modelId="{884F6284-E6E1-4EE3-9EEF-C29CCDEF217D}" srcId="{B07F1808-CDDD-4E0B-9446-D9D4C972CD34}" destId="{F6E5EB1E-EF52-480E-89C1-7B0EC5964466}" srcOrd="5" destOrd="0" parTransId="{B4C55454-844A-48C2-A3C3-EAA5AA92FD40}" sibTransId="{6872D968-F6F1-433A-BBA9-7D1C222E9282}"/>
    <dgm:cxn modelId="{0987621A-A97E-49CD-9A75-65B922FC1813}" type="presOf" srcId="{F6E5EB1E-EF52-480E-89C1-7B0EC5964466}" destId="{3BBC3A09-FB20-4D39-B8A1-6861DDCF088E}" srcOrd="0" destOrd="0" presId="urn:microsoft.com/office/officeart/2005/8/layout/vList3#2"/>
    <dgm:cxn modelId="{6ED8AC23-7BFA-4BBF-9021-0929DD664153}" type="presOf" srcId="{5CDED34A-3046-4B4C-8151-5D4BABD78F39}" destId="{428E55F4-407D-4C12-8EEA-E029ABADC037}" srcOrd="0" destOrd="0" presId="urn:microsoft.com/office/officeart/2005/8/layout/vList3#2"/>
    <dgm:cxn modelId="{C86C4368-09A2-4A81-9F0B-4DC2D2777EF3}" srcId="{B07F1808-CDDD-4E0B-9446-D9D4C972CD34}" destId="{452914F7-DA7B-493C-8B73-63C7FCD7A758}" srcOrd="1" destOrd="0" parTransId="{4C6D7E9B-EFC0-4AB3-B8C9-EA52F5008E70}" sibTransId="{8A470CCD-C5B2-485B-B27D-394F2D7FEF2E}"/>
    <dgm:cxn modelId="{DF4F5581-7232-4959-A2CE-5CD5841554E1}" srcId="{B07F1808-CDDD-4E0B-9446-D9D4C972CD34}" destId="{FD4CD0C8-B898-4F8B-B781-BE64B1C68CD7}" srcOrd="4" destOrd="0" parTransId="{B2F0D458-BD9D-4DCE-9DA5-971D53833B58}" sibTransId="{1CFC6ECC-7771-466A-84C4-8706F2470367}"/>
    <dgm:cxn modelId="{5E00ACE8-F00A-4B21-9381-B7137D43302F}" type="presOf" srcId="{C008FB7E-8D4B-4120-B1B2-7112D53647DC}" destId="{7B130246-A649-4399-85DE-2CD8848A6B74}" srcOrd="0" destOrd="0" presId="urn:microsoft.com/office/officeart/2005/8/layout/vList3#2"/>
    <dgm:cxn modelId="{6FCE33D8-1863-4EE4-969A-410A31E15656}" type="presOf" srcId="{C6B62038-927A-40F1-9F57-68917CD38274}" destId="{E6A728CB-19A3-49A9-B3D7-01F19EBF7087}" srcOrd="0" destOrd="0" presId="urn:microsoft.com/office/officeart/2005/8/layout/vList3#2"/>
    <dgm:cxn modelId="{F71A7704-EF8E-4281-AF50-277952C0ACAF}" srcId="{B07F1808-CDDD-4E0B-9446-D9D4C972CD34}" destId="{C6B62038-927A-40F1-9F57-68917CD38274}" srcOrd="7" destOrd="0" parTransId="{75F3509C-AEC3-4B16-B7CC-142614C46A1B}" sibTransId="{33A004B1-6753-4AB8-AF01-A6C7C633447D}"/>
    <dgm:cxn modelId="{0D9083C9-B470-422E-8CC3-9CCD481455B4}" type="presOf" srcId="{FD4CD0C8-B898-4F8B-B781-BE64B1C68CD7}" destId="{137BAEAD-AB28-42BF-AA96-38322B850607}" srcOrd="0" destOrd="0" presId="urn:microsoft.com/office/officeart/2005/8/layout/vList3#2"/>
    <dgm:cxn modelId="{D25F7764-53FC-4B54-BFD6-E72081171F30}" srcId="{B07F1808-CDDD-4E0B-9446-D9D4C972CD34}" destId="{A773D60B-86A0-45BB-A05E-915ABEFE5BCD}" srcOrd="6" destOrd="0" parTransId="{F2DE769F-939F-4150-8398-16FAA38159BB}" sibTransId="{3C61593A-6D2A-4C59-81ED-81EB5EFB3181}"/>
    <dgm:cxn modelId="{4D24A6F4-659A-42BD-A137-B45BAFDFF25E}" type="presOf" srcId="{B260E158-FCAA-417B-81B4-F2B864DB2A78}" destId="{1A0BFEE6-A545-454B-8EB5-71CBEB8E570C}" srcOrd="0" destOrd="0" presId="urn:microsoft.com/office/officeart/2005/8/layout/vList3#2"/>
    <dgm:cxn modelId="{E7A1AF04-53EF-40D6-A94C-621243A76CB9}" srcId="{B07F1808-CDDD-4E0B-9446-D9D4C972CD34}" destId="{B260E158-FCAA-417B-81B4-F2B864DB2A78}" srcOrd="0" destOrd="0" parTransId="{20ECE120-5F88-47EE-919E-26AE8E2B068D}" sibTransId="{9B482482-42E3-4E7F-9547-A6593987B4F5}"/>
    <dgm:cxn modelId="{E9DC7F1D-A67E-4E64-B64C-4E1EBDE2378D}" srcId="{B07F1808-CDDD-4E0B-9446-D9D4C972CD34}" destId="{C008FB7E-8D4B-4120-B1B2-7112D53647DC}" srcOrd="2" destOrd="0" parTransId="{D4C86290-6504-46D9-953B-614E6AB3E0F6}" sibTransId="{1B1BE8DE-F14B-4913-B154-1E064C201DEE}"/>
    <dgm:cxn modelId="{9A7257C4-63F4-4096-B17D-FE661ABEE54A}" type="presParOf" srcId="{3643863F-D919-494A-9B11-D8590C17530B}" destId="{F48CD61A-8968-4904-A80C-E17F9659EAE4}" srcOrd="0" destOrd="0" presId="urn:microsoft.com/office/officeart/2005/8/layout/vList3#2"/>
    <dgm:cxn modelId="{09301915-4B7D-4637-B05A-3343969AF330}" type="presParOf" srcId="{F48CD61A-8968-4904-A80C-E17F9659EAE4}" destId="{0E013090-2EED-4F39-9F64-AAFDA77706EA}" srcOrd="0" destOrd="0" presId="urn:microsoft.com/office/officeart/2005/8/layout/vList3#2"/>
    <dgm:cxn modelId="{C6E44740-6938-475C-8004-DF96FD6066B2}" type="presParOf" srcId="{F48CD61A-8968-4904-A80C-E17F9659EAE4}" destId="{1A0BFEE6-A545-454B-8EB5-71CBEB8E570C}" srcOrd="1" destOrd="0" presId="urn:microsoft.com/office/officeart/2005/8/layout/vList3#2"/>
    <dgm:cxn modelId="{038751A4-FD07-446E-A9DD-F0930C80EF43}" type="presParOf" srcId="{3643863F-D919-494A-9B11-D8590C17530B}" destId="{DDF0A1F0-BF96-4FC9-8714-2648D74918DE}" srcOrd="1" destOrd="0" presId="urn:microsoft.com/office/officeart/2005/8/layout/vList3#2"/>
    <dgm:cxn modelId="{A95B98C5-C8A6-45E9-AE7B-F7DDDBE88E7C}" type="presParOf" srcId="{3643863F-D919-494A-9B11-D8590C17530B}" destId="{3C51E6E3-0616-4ED5-946A-3140C3B1647A}" srcOrd="2" destOrd="0" presId="urn:microsoft.com/office/officeart/2005/8/layout/vList3#2"/>
    <dgm:cxn modelId="{6DD4BC28-A37E-476D-9241-EAEF7947E98C}" type="presParOf" srcId="{3C51E6E3-0616-4ED5-946A-3140C3B1647A}" destId="{C9DAE602-FBD1-4C02-8E61-4EF0948CEA01}" srcOrd="0" destOrd="0" presId="urn:microsoft.com/office/officeart/2005/8/layout/vList3#2"/>
    <dgm:cxn modelId="{FEFBE86E-7979-4208-AE1B-649F61AEB13C}" type="presParOf" srcId="{3C51E6E3-0616-4ED5-946A-3140C3B1647A}" destId="{062434B9-175A-47B5-B64F-2D2A72D883B2}" srcOrd="1" destOrd="0" presId="urn:microsoft.com/office/officeart/2005/8/layout/vList3#2"/>
    <dgm:cxn modelId="{B4004ADC-DF66-4671-A266-59129F2B7063}" type="presParOf" srcId="{3643863F-D919-494A-9B11-D8590C17530B}" destId="{F880E767-21A3-4173-8F22-05235A92D887}" srcOrd="3" destOrd="0" presId="urn:microsoft.com/office/officeart/2005/8/layout/vList3#2"/>
    <dgm:cxn modelId="{0B5EA4B5-9F4D-4BAB-B193-214419A00272}" type="presParOf" srcId="{3643863F-D919-494A-9B11-D8590C17530B}" destId="{8B78BF92-8F79-481C-90E8-698E6817AA65}" srcOrd="4" destOrd="0" presId="urn:microsoft.com/office/officeart/2005/8/layout/vList3#2"/>
    <dgm:cxn modelId="{29261608-9068-4CDA-B713-C762C7942957}" type="presParOf" srcId="{8B78BF92-8F79-481C-90E8-698E6817AA65}" destId="{EFC29734-C7D7-4CEB-A592-D90B2BD7BF89}" srcOrd="0" destOrd="0" presId="urn:microsoft.com/office/officeart/2005/8/layout/vList3#2"/>
    <dgm:cxn modelId="{3D913999-A5AD-404F-A04A-7B939553726E}" type="presParOf" srcId="{8B78BF92-8F79-481C-90E8-698E6817AA65}" destId="{7B130246-A649-4399-85DE-2CD8848A6B74}" srcOrd="1" destOrd="0" presId="urn:microsoft.com/office/officeart/2005/8/layout/vList3#2"/>
    <dgm:cxn modelId="{7B182ABA-A5B8-48B7-87FF-2E24B7CBCE03}" type="presParOf" srcId="{3643863F-D919-494A-9B11-D8590C17530B}" destId="{F1F31EAD-0FF4-4EDA-87BF-C020F3B739D6}" srcOrd="5" destOrd="0" presId="urn:microsoft.com/office/officeart/2005/8/layout/vList3#2"/>
    <dgm:cxn modelId="{3FB9A1E0-49DF-4839-A8CA-669F7B1C35CF}" type="presParOf" srcId="{3643863F-D919-494A-9B11-D8590C17530B}" destId="{6E40E6B7-A980-4DF2-B66F-44834B81939E}" srcOrd="6" destOrd="0" presId="urn:microsoft.com/office/officeart/2005/8/layout/vList3#2"/>
    <dgm:cxn modelId="{805AE4EE-AE84-4772-B4B0-52D7F73D55F7}" type="presParOf" srcId="{6E40E6B7-A980-4DF2-B66F-44834B81939E}" destId="{D6336D0A-B66F-4780-AB26-79175AA04885}" srcOrd="0" destOrd="0" presId="urn:microsoft.com/office/officeart/2005/8/layout/vList3#2"/>
    <dgm:cxn modelId="{CDBF319C-FF6E-40F9-8820-9AF5392792AB}" type="presParOf" srcId="{6E40E6B7-A980-4DF2-B66F-44834B81939E}" destId="{428E55F4-407D-4C12-8EEA-E029ABADC037}" srcOrd="1" destOrd="0" presId="urn:microsoft.com/office/officeart/2005/8/layout/vList3#2"/>
    <dgm:cxn modelId="{76827E13-274E-4368-90EB-789DBBF345E2}" type="presParOf" srcId="{3643863F-D919-494A-9B11-D8590C17530B}" destId="{9A879090-CCEE-4C7F-9E0F-4B3A32AB4CDC}" srcOrd="7" destOrd="0" presId="urn:microsoft.com/office/officeart/2005/8/layout/vList3#2"/>
    <dgm:cxn modelId="{71680F79-94C8-483B-907B-7C687D2B7B46}" type="presParOf" srcId="{3643863F-D919-494A-9B11-D8590C17530B}" destId="{123B5B99-059C-4A09-9E75-A402A7CC6F8B}" srcOrd="8" destOrd="0" presId="urn:microsoft.com/office/officeart/2005/8/layout/vList3#2"/>
    <dgm:cxn modelId="{E2A12B7F-02C6-45E5-89D6-3DCE5D1499C2}" type="presParOf" srcId="{123B5B99-059C-4A09-9E75-A402A7CC6F8B}" destId="{1C90F8F4-38FE-4EE2-916C-212BA6FD546C}" srcOrd="0" destOrd="0" presId="urn:microsoft.com/office/officeart/2005/8/layout/vList3#2"/>
    <dgm:cxn modelId="{B7CBC4BD-A209-4C13-8F49-C29CF2728156}" type="presParOf" srcId="{123B5B99-059C-4A09-9E75-A402A7CC6F8B}" destId="{137BAEAD-AB28-42BF-AA96-38322B850607}" srcOrd="1" destOrd="0" presId="urn:microsoft.com/office/officeart/2005/8/layout/vList3#2"/>
    <dgm:cxn modelId="{44DC3D08-C327-45F5-A45B-8182FFCD36C5}" type="presParOf" srcId="{3643863F-D919-494A-9B11-D8590C17530B}" destId="{74720457-89C0-420B-81FC-530468CD3A01}" srcOrd="9" destOrd="0" presId="urn:microsoft.com/office/officeart/2005/8/layout/vList3#2"/>
    <dgm:cxn modelId="{9010814A-1219-4573-9A5C-573B20417AA2}" type="presParOf" srcId="{3643863F-D919-494A-9B11-D8590C17530B}" destId="{257D7483-C104-4280-B661-AC3EE5D65627}" srcOrd="10" destOrd="0" presId="urn:microsoft.com/office/officeart/2005/8/layout/vList3#2"/>
    <dgm:cxn modelId="{C3B5C891-AFEC-412D-980C-06EA6EA7798B}" type="presParOf" srcId="{257D7483-C104-4280-B661-AC3EE5D65627}" destId="{9C6454AA-E1EC-458F-A672-E000531E2204}" srcOrd="0" destOrd="0" presId="urn:microsoft.com/office/officeart/2005/8/layout/vList3#2"/>
    <dgm:cxn modelId="{79165906-9E93-49A4-9AF9-3B411C3DBBF2}" type="presParOf" srcId="{257D7483-C104-4280-B661-AC3EE5D65627}" destId="{3BBC3A09-FB20-4D39-B8A1-6861DDCF088E}" srcOrd="1" destOrd="0" presId="urn:microsoft.com/office/officeart/2005/8/layout/vList3#2"/>
    <dgm:cxn modelId="{11C9A393-895F-4994-ADDB-20BFB65D1367}" type="presParOf" srcId="{3643863F-D919-494A-9B11-D8590C17530B}" destId="{097F8BF9-2CC5-4E4F-9200-A65A821B653C}" srcOrd="11" destOrd="0" presId="urn:microsoft.com/office/officeart/2005/8/layout/vList3#2"/>
    <dgm:cxn modelId="{44CEE51E-2173-4FEB-A0B8-F3E013AEF4A1}" type="presParOf" srcId="{3643863F-D919-494A-9B11-D8590C17530B}" destId="{F5E1A174-6216-49D3-B341-151149E014C0}" srcOrd="12" destOrd="0" presId="urn:microsoft.com/office/officeart/2005/8/layout/vList3#2"/>
    <dgm:cxn modelId="{B30D3455-C348-4539-A462-5058F323ED16}" type="presParOf" srcId="{F5E1A174-6216-49D3-B341-151149E014C0}" destId="{54AD7D84-0904-4B31-AEFD-4E9F50E924FA}" srcOrd="0" destOrd="0" presId="urn:microsoft.com/office/officeart/2005/8/layout/vList3#2"/>
    <dgm:cxn modelId="{D5B7BE2F-EAEE-47FC-977F-CEDA49C823B8}" type="presParOf" srcId="{F5E1A174-6216-49D3-B341-151149E014C0}" destId="{D8F49349-BD68-49E9-B7D9-567D1935C8A9}" srcOrd="1" destOrd="0" presId="urn:microsoft.com/office/officeart/2005/8/layout/vList3#2"/>
    <dgm:cxn modelId="{DB18F0CF-2369-4990-A3CB-7B5683E64920}" type="presParOf" srcId="{3643863F-D919-494A-9B11-D8590C17530B}" destId="{8917AEB9-6774-4596-BF18-0E2207C89BBB}" srcOrd="13" destOrd="0" presId="urn:microsoft.com/office/officeart/2005/8/layout/vList3#2"/>
    <dgm:cxn modelId="{0C0D12E0-031C-4127-B23B-DC2677DC1E9E}" type="presParOf" srcId="{3643863F-D919-494A-9B11-D8590C17530B}" destId="{12F32DCD-716C-475C-801C-12C02F3076D8}" srcOrd="14" destOrd="0" presId="urn:microsoft.com/office/officeart/2005/8/layout/vList3#2"/>
    <dgm:cxn modelId="{4912AB3F-92F9-4FE1-87EA-8A6CB17AF968}" type="presParOf" srcId="{12F32DCD-716C-475C-801C-12C02F3076D8}" destId="{3FA6D9A6-E58D-495B-BCCF-7E2DF95B6509}" srcOrd="0" destOrd="0" presId="urn:microsoft.com/office/officeart/2005/8/layout/vList3#2"/>
    <dgm:cxn modelId="{7A636AB5-863D-4ABC-97BB-E8F6AD6FC8CF}" type="presParOf" srcId="{12F32DCD-716C-475C-801C-12C02F3076D8}" destId="{E6A728CB-19A3-49A9-B3D7-01F19EBF7087}" srcOrd="1" destOrd="0" presId="urn:microsoft.com/office/officeart/2005/8/layout/vList3#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86B5AE5-FA4D-427B-BE71-9278BFAF6A68}" type="doc">
      <dgm:prSet loTypeId="urn:microsoft.com/office/officeart/2008/layout/VerticalCurvedList" loCatId="list" qsTypeId="urn:microsoft.com/office/officeart/2005/8/quickstyle/simple1" qsCatId="simple" csTypeId="urn:microsoft.com/office/officeart/2005/8/colors/colorful3" csCatId="colorful" phldr="1"/>
      <dgm:spPr/>
      <dgm:t>
        <a:bodyPr/>
        <a:lstStyle/>
        <a:p>
          <a:endParaRPr lang="es-CR"/>
        </a:p>
      </dgm:t>
    </dgm:pt>
    <dgm:pt modelId="{3935777D-F438-4362-BC99-47472567B013}">
      <dgm:prSet phldrT="[Texto]" custT="1"/>
      <dgm:spPr/>
      <dgm:t>
        <a:bodyPr/>
        <a:lstStyle/>
        <a:p>
          <a:pPr marL="0" marR="0" indent="0" algn="just" defTabSz="914400" eaLnBrk="1" fontAlgn="auto" latinLnBrk="0" hangingPunct="1">
            <a:lnSpc>
              <a:spcPct val="100000"/>
            </a:lnSpc>
            <a:spcBef>
              <a:spcPts val="0"/>
            </a:spcBef>
            <a:spcAft>
              <a:spcPts val="0"/>
            </a:spcAft>
            <a:buClrTx/>
            <a:buSzTx/>
            <a:buFontTx/>
            <a:buNone/>
            <a:tabLst/>
            <a:defRPr/>
          </a:pPr>
          <a:r>
            <a:rPr lang="es-CR" sz="2800" b="1" dirty="0" smtClean="0"/>
            <a:t>Su temporalidad es anual.</a:t>
          </a:r>
        </a:p>
      </dgm:t>
    </dgm:pt>
    <dgm:pt modelId="{B295B1A4-7F67-4C83-AF26-58EF810D8B84}" type="parTrans" cxnId="{FB405336-3423-42B9-A6E0-36E7800F7CE3}">
      <dgm:prSet/>
      <dgm:spPr/>
      <dgm:t>
        <a:bodyPr/>
        <a:lstStyle/>
        <a:p>
          <a:endParaRPr lang="es-CR" sz="4400" b="1"/>
        </a:p>
      </dgm:t>
    </dgm:pt>
    <dgm:pt modelId="{B70142BC-BB76-4700-AFCD-3CF3EF46D8A1}" type="sibTrans" cxnId="{FB405336-3423-42B9-A6E0-36E7800F7CE3}">
      <dgm:prSet/>
      <dgm:spPr/>
      <dgm:t>
        <a:bodyPr/>
        <a:lstStyle/>
        <a:p>
          <a:endParaRPr lang="es-CR" sz="4400" b="1"/>
        </a:p>
      </dgm:t>
    </dgm:pt>
    <dgm:pt modelId="{D662A41F-88EA-40D3-9BF8-D0AF1626E250}">
      <dgm:prSet phldrT="[Texto]" custT="1"/>
      <dgm:spPr/>
      <dgm:t>
        <a:bodyPr/>
        <a:lstStyle/>
        <a:p>
          <a:r>
            <a:rPr lang="es-CR" sz="2800" b="1" dirty="0" smtClean="0"/>
            <a:t>Es la razón de ser de la presupuestación de los recursos</a:t>
          </a:r>
          <a:endParaRPr lang="es-CR" sz="2800" b="1" dirty="0"/>
        </a:p>
      </dgm:t>
    </dgm:pt>
    <dgm:pt modelId="{539D9BAC-F983-4870-96EB-37171006CE7E}" type="parTrans" cxnId="{5F46879C-AF11-4A24-A170-4992610F9377}">
      <dgm:prSet/>
      <dgm:spPr/>
      <dgm:t>
        <a:bodyPr/>
        <a:lstStyle/>
        <a:p>
          <a:endParaRPr lang="es-CR" sz="4400" b="1"/>
        </a:p>
      </dgm:t>
    </dgm:pt>
    <dgm:pt modelId="{3A991462-937E-4855-A7E1-1ECC75D14023}" type="sibTrans" cxnId="{5F46879C-AF11-4A24-A170-4992610F9377}">
      <dgm:prSet/>
      <dgm:spPr/>
      <dgm:t>
        <a:bodyPr/>
        <a:lstStyle/>
        <a:p>
          <a:endParaRPr lang="es-CR" sz="4400" b="1"/>
        </a:p>
      </dgm:t>
    </dgm:pt>
    <dgm:pt modelId="{A444C128-D8E6-4AE5-8F76-D38BCEBF174D}">
      <dgm:prSet phldrT="[Texto]" custT="1"/>
      <dgm:spPr/>
      <dgm:t>
        <a:bodyPr/>
        <a:lstStyle/>
        <a:p>
          <a:pPr marL="0" marR="0" indent="0" algn="just" defTabSz="914400" eaLnBrk="1" fontAlgn="auto" latinLnBrk="0" hangingPunct="1">
            <a:lnSpc>
              <a:spcPct val="100000"/>
            </a:lnSpc>
            <a:spcBef>
              <a:spcPts val="0"/>
            </a:spcBef>
            <a:spcAft>
              <a:spcPts val="0"/>
            </a:spcAft>
            <a:buClrTx/>
            <a:buSzTx/>
            <a:buFontTx/>
            <a:buNone/>
            <a:tabLst/>
            <a:defRPr/>
          </a:pPr>
          <a:r>
            <a:rPr lang="es-CR" sz="2800" b="1" dirty="0" smtClean="0"/>
            <a:t>Operacionaliza los planes de mediano y largo plazo.</a:t>
          </a:r>
          <a:endParaRPr lang="es-CR" sz="2800" b="1" dirty="0"/>
        </a:p>
      </dgm:t>
    </dgm:pt>
    <dgm:pt modelId="{0AE27265-E3E9-4C00-BED0-30DBC60D7270}" type="parTrans" cxnId="{87B5E510-4271-4612-96AF-1A44170920C5}">
      <dgm:prSet/>
      <dgm:spPr/>
      <dgm:t>
        <a:bodyPr/>
        <a:lstStyle/>
        <a:p>
          <a:endParaRPr lang="es-CR" sz="4400" b="1"/>
        </a:p>
      </dgm:t>
    </dgm:pt>
    <dgm:pt modelId="{9421C7FB-9470-435E-B3CC-D3159114BA45}" type="sibTrans" cxnId="{87B5E510-4271-4612-96AF-1A44170920C5}">
      <dgm:prSet/>
      <dgm:spPr/>
      <dgm:t>
        <a:bodyPr/>
        <a:lstStyle/>
        <a:p>
          <a:endParaRPr lang="es-CR" sz="4400" b="1"/>
        </a:p>
      </dgm:t>
    </dgm:pt>
    <dgm:pt modelId="{A5B08085-7CAC-4526-A1AF-7DAFF865837A}">
      <dgm:prSet phldrT="[Texto]" custT="1"/>
      <dgm:spPr/>
      <dgm:t>
        <a:bodyPr/>
        <a:lstStyle/>
        <a:p>
          <a:pPr marL="0" marR="0" indent="0" algn="just" defTabSz="914400" eaLnBrk="1" fontAlgn="auto" latinLnBrk="0" hangingPunct="1">
            <a:lnSpc>
              <a:spcPct val="100000"/>
            </a:lnSpc>
            <a:spcBef>
              <a:spcPts val="0"/>
            </a:spcBef>
            <a:spcAft>
              <a:spcPts val="0"/>
            </a:spcAft>
            <a:buClrTx/>
            <a:buSzTx/>
            <a:buFontTx/>
            <a:buNone/>
            <a:tabLst/>
            <a:defRPr/>
          </a:pPr>
          <a:endParaRPr lang="es-CR" sz="2800" b="1" dirty="0" smtClean="0"/>
        </a:p>
        <a:p>
          <a:pPr marL="0" marR="0" indent="0" algn="just" defTabSz="1022350" eaLnBrk="1" fontAlgn="auto" latinLnBrk="0" hangingPunct="1">
            <a:lnSpc>
              <a:spcPct val="90000"/>
            </a:lnSpc>
            <a:spcBef>
              <a:spcPct val="0"/>
            </a:spcBef>
            <a:spcAft>
              <a:spcPct val="35000"/>
            </a:spcAft>
            <a:buClrTx/>
            <a:buSzTx/>
            <a:buFontTx/>
            <a:buNone/>
            <a:tabLst/>
            <a:defRPr/>
          </a:pPr>
          <a:r>
            <a:rPr lang="es-CR" sz="2800" b="1" dirty="0" smtClean="0"/>
            <a:t>Define los responsables en el cumplimiento de las metas.</a:t>
          </a:r>
        </a:p>
        <a:p>
          <a:pPr defTabSz="1022350">
            <a:lnSpc>
              <a:spcPct val="90000"/>
            </a:lnSpc>
            <a:spcBef>
              <a:spcPct val="0"/>
            </a:spcBef>
            <a:spcAft>
              <a:spcPct val="35000"/>
            </a:spcAft>
          </a:pPr>
          <a:endParaRPr lang="es-CR" sz="2800" b="1" dirty="0"/>
        </a:p>
      </dgm:t>
    </dgm:pt>
    <dgm:pt modelId="{3D8C1A26-A3BD-436F-8495-329817EFF14B}" type="parTrans" cxnId="{164B5157-6DF4-4618-9A5C-0DBAB2F785A7}">
      <dgm:prSet/>
      <dgm:spPr/>
      <dgm:t>
        <a:bodyPr/>
        <a:lstStyle/>
        <a:p>
          <a:endParaRPr lang="es-CR" sz="4400" b="1"/>
        </a:p>
      </dgm:t>
    </dgm:pt>
    <dgm:pt modelId="{ACB8D86F-66F1-4D4B-B78B-C7D2F9D7E38D}" type="sibTrans" cxnId="{164B5157-6DF4-4618-9A5C-0DBAB2F785A7}">
      <dgm:prSet/>
      <dgm:spPr/>
      <dgm:t>
        <a:bodyPr/>
        <a:lstStyle/>
        <a:p>
          <a:endParaRPr lang="es-CR" sz="4400" b="1"/>
        </a:p>
      </dgm:t>
    </dgm:pt>
    <dgm:pt modelId="{972980F1-0884-4488-B909-E3BC86DDD4E3}" type="pres">
      <dgm:prSet presAssocID="{F86B5AE5-FA4D-427B-BE71-9278BFAF6A68}" presName="Name0" presStyleCnt="0">
        <dgm:presLayoutVars>
          <dgm:chMax val="7"/>
          <dgm:chPref val="7"/>
          <dgm:dir/>
        </dgm:presLayoutVars>
      </dgm:prSet>
      <dgm:spPr/>
      <dgm:t>
        <a:bodyPr/>
        <a:lstStyle/>
        <a:p>
          <a:endParaRPr lang="es-CR"/>
        </a:p>
      </dgm:t>
    </dgm:pt>
    <dgm:pt modelId="{0D598F98-EBC7-49D3-956D-221D957FF745}" type="pres">
      <dgm:prSet presAssocID="{F86B5AE5-FA4D-427B-BE71-9278BFAF6A68}" presName="Name1" presStyleCnt="0"/>
      <dgm:spPr/>
    </dgm:pt>
    <dgm:pt modelId="{688C5B12-3CF8-4821-B78A-78B8E137EC92}" type="pres">
      <dgm:prSet presAssocID="{F86B5AE5-FA4D-427B-BE71-9278BFAF6A68}" presName="cycle" presStyleCnt="0"/>
      <dgm:spPr/>
    </dgm:pt>
    <dgm:pt modelId="{E43E6B35-DADB-4E79-A00D-E8FFF1E18CE6}" type="pres">
      <dgm:prSet presAssocID="{F86B5AE5-FA4D-427B-BE71-9278BFAF6A68}" presName="srcNode" presStyleLbl="node1" presStyleIdx="0" presStyleCnt="4"/>
      <dgm:spPr/>
    </dgm:pt>
    <dgm:pt modelId="{58EEE43E-8156-44A7-B26B-D0710377383C}" type="pres">
      <dgm:prSet presAssocID="{F86B5AE5-FA4D-427B-BE71-9278BFAF6A68}" presName="conn" presStyleLbl="parChTrans1D2" presStyleIdx="0" presStyleCnt="1"/>
      <dgm:spPr/>
      <dgm:t>
        <a:bodyPr/>
        <a:lstStyle/>
        <a:p>
          <a:endParaRPr lang="es-CR"/>
        </a:p>
      </dgm:t>
    </dgm:pt>
    <dgm:pt modelId="{8E176131-A738-427E-8D26-5BFAA8166972}" type="pres">
      <dgm:prSet presAssocID="{F86B5AE5-FA4D-427B-BE71-9278BFAF6A68}" presName="extraNode" presStyleLbl="node1" presStyleIdx="0" presStyleCnt="4"/>
      <dgm:spPr/>
    </dgm:pt>
    <dgm:pt modelId="{FE76AB19-C990-43B6-95E2-7EBBCBFCD432}" type="pres">
      <dgm:prSet presAssocID="{F86B5AE5-FA4D-427B-BE71-9278BFAF6A68}" presName="dstNode" presStyleLbl="node1" presStyleIdx="0" presStyleCnt="4"/>
      <dgm:spPr/>
    </dgm:pt>
    <dgm:pt modelId="{B554BA2B-0BF2-4354-A078-946AA00C80B6}" type="pres">
      <dgm:prSet presAssocID="{3935777D-F438-4362-BC99-47472567B013}" presName="text_1" presStyleLbl="node1" presStyleIdx="0" presStyleCnt="4">
        <dgm:presLayoutVars>
          <dgm:bulletEnabled val="1"/>
        </dgm:presLayoutVars>
      </dgm:prSet>
      <dgm:spPr/>
      <dgm:t>
        <a:bodyPr/>
        <a:lstStyle/>
        <a:p>
          <a:endParaRPr lang="es-CR"/>
        </a:p>
      </dgm:t>
    </dgm:pt>
    <dgm:pt modelId="{A9F54177-817E-4DC0-B9E5-B11DEC20A8F8}" type="pres">
      <dgm:prSet presAssocID="{3935777D-F438-4362-BC99-47472567B013}" presName="accent_1" presStyleCnt="0"/>
      <dgm:spPr/>
    </dgm:pt>
    <dgm:pt modelId="{5978CA0A-FB45-42B2-9C13-0F7919DCE21F}" type="pres">
      <dgm:prSet presAssocID="{3935777D-F438-4362-BC99-47472567B013}" presName="accentRepeatNode" presStyleLbl="solidFgAcc1" presStyleIdx="0" presStyleCnt="4"/>
      <dgm:spPr>
        <a:prstGeom prst="rightArrow">
          <a:avLst/>
        </a:prstGeom>
        <a:solidFill>
          <a:schemeClr val="accent3">
            <a:lumMod val="75000"/>
          </a:schemeClr>
        </a:solidFill>
      </dgm:spPr>
    </dgm:pt>
    <dgm:pt modelId="{2F098F5E-266C-4454-B24C-DBBB8ABF834E}" type="pres">
      <dgm:prSet presAssocID="{D662A41F-88EA-40D3-9BF8-D0AF1626E250}" presName="text_2" presStyleLbl="node1" presStyleIdx="1" presStyleCnt="4">
        <dgm:presLayoutVars>
          <dgm:bulletEnabled val="1"/>
        </dgm:presLayoutVars>
      </dgm:prSet>
      <dgm:spPr/>
      <dgm:t>
        <a:bodyPr/>
        <a:lstStyle/>
        <a:p>
          <a:endParaRPr lang="es-CR"/>
        </a:p>
      </dgm:t>
    </dgm:pt>
    <dgm:pt modelId="{71BD4CC5-67CE-4C1A-82F2-7847BEB567CA}" type="pres">
      <dgm:prSet presAssocID="{D662A41F-88EA-40D3-9BF8-D0AF1626E250}" presName="accent_2" presStyleCnt="0"/>
      <dgm:spPr/>
    </dgm:pt>
    <dgm:pt modelId="{6A959D42-FC5A-488E-95EF-152496AE6CD0}" type="pres">
      <dgm:prSet presAssocID="{D662A41F-88EA-40D3-9BF8-D0AF1626E250}" presName="accentRepeatNode" presStyleLbl="solidFgAcc1" presStyleIdx="1" presStyleCnt="4"/>
      <dgm:spPr>
        <a:prstGeom prst="rightArrow">
          <a:avLst/>
        </a:prstGeom>
        <a:solidFill>
          <a:srgbClr val="28A010"/>
        </a:solidFill>
      </dgm:spPr>
    </dgm:pt>
    <dgm:pt modelId="{F0BC965C-72FF-4430-89CE-76533516EAE7}" type="pres">
      <dgm:prSet presAssocID="{A444C128-D8E6-4AE5-8F76-D38BCEBF174D}" presName="text_3" presStyleLbl="node1" presStyleIdx="2" presStyleCnt="4">
        <dgm:presLayoutVars>
          <dgm:bulletEnabled val="1"/>
        </dgm:presLayoutVars>
      </dgm:prSet>
      <dgm:spPr/>
      <dgm:t>
        <a:bodyPr/>
        <a:lstStyle/>
        <a:p>
          <a:endParaRPr lang="es-CR"/>
        </a:p>
      </dgm:t>
    </dgm:pt>
    <dgm:pt modelId="{DA1F4B24-CB56-4E87-B4B4-91DFF4A831C3}" type="pres">
      <dgm:prSet presAssocID="{A444C128-D8E6-4AE5-8F76-D38BCEBF174D}" presName="accent_3" presStyleCnt="0"/>
      <dgm:spPr/>
    </dgm:pt>
    <dgm:pt modelId="{488CE1F6-73B3-4749-8CA3-363327AB6BDE}" type="pres">
      <dgm:prSet presAssocID="{A444C128-D8E6-4AE5-8F76-D38BCEBF174D}" presName="accentRepeatNode" presStyleLbl="solidFgAcc1" presStyleIdx="2" presStyleCnt="4"/>
      <dgm:spPr>
        <a:prstGeom prst="rightArrow">
          <a:avLst/>
        </a:prstGeom>
        <a:solidFill>
          <a:schemeClr val="accent1">
            <a:lumMod val="75000"/>
          </a:schemeClr>
        </a:solidFill>
      </dgm:spPr>
    </dgm:pt>
    <dgm:pt modelId="{AFA9AAC5-8014-456C-B9DC-61B1B50CFE9E}" type="pres">
      <dgm:prSet presAssocID="{A5B08085-7CAC-4526-A1AF-7DAFF865837A}" presName="text_4" presStyleLbl="node1" presStyleIdx="3" presStyleCnt="4">
        <dgm:presLayoutVars>
          <dgm:bulletEnabled val="1"/>
        </dgm:presLayoutVars>
      </dgm:prSet>
      <dgm:spPr/>
      <dgm:t>
        <a:bodyPr/>
        <a:lstStyle/>
        <a:p>
          <a:endParaRPr lang="es-CR"/>
        </a:p>
      </dgm:t>
    </dgm:pt>
    <dgm:pt modelId="{29574F2F-925A-4629-B8D1-35DEE51BD280}" type="pres">
      <dgm:prSet presAssocID="{A5B08085-7CAC-4526-A1AF-7DAFF865837A}" presName="accent_4" presStyleCnt="0"/>
      <dgm:spPr/>
    </dgm:pt>
    <dgm:pt modelId="{0A9C48A0-E52B-454F-94BC-B39335CD940C}" type="pres">
      <dgm:prSet presAssocID="{A5B08085-7CAC-4526-A1AF-7DAFF865837A}" presName="accentRepeatNode" presStyleLbl="solidFgAcc1" presStyleIdx="3" presStyleCnt="4"/>
      <dgm:spPr>
        <a:prstGeom prst="rightArrow">
          <a:avLst/>
        </a:prstGeom>
        <a:solidFill>
          <a:schemeClr val="accent4">
            <a:lumMod val="75000"/>
          </a:schemeClr>
        </a:solidFill>
      </dgm:spPr>
    </dgm:pt>
  </dgm:ptLst>
  <dgm:cxnLst>
    <dgm:cxn modelId="{164B5157-6DF4-4618-9A5C-0DBAB2F785A7}" srcId="{F86B5AE5-FA4D-427B-BE71-9278BFAF6A68}" destId="{A5B08085-7CAC-4526-A1AF-7DAFF865837A}" srcOrd="3" destOrd="0" parTransId="{3D8C1A26-A3BD-436F-8495-329817EFF14B}" sibTransId="{ACB8D86F-66F1-4D4B-B78B-C7D2F9D7E38D}"/>
    <dgm:cxn modelId="{5F46879C-AF11-4A24-A170-4992610F9377}" srcId="{F86B5AE5-FA4D-427B-BE71-9278BFAF6A68}" destId="{D662A41F-88EA-40D3-9BF8-D0AF1626E250}" srcOrd="1" destOrd="0" parTransId="{539D9BAC-F983-4870-96EB-37171006CE7E}" sibTransId="{3A991462-937E-4855-A7E1-1ECC75D14023}"/>
    <dgm:cxn modelId="{24971B89-3139-4C8C-AB40-77ADA5989C99}" type="presOf" srcId="{F86B5AE5-FA4D-427B-BE71-9278BFAF6A68}" destId="{972980F1-0884-4488-B909-E3BC86DDD4E3}" srcOrd="0" destOrd="0" presId="urn:microsoft.com/office/officeart/2008/layout/VerticalCurvedList"/>
    <dgm:cxn modelId="{48AC1925-2723-4CFC-AED7-97F680419F51}" type="presOf" srcId="{D662A41F-88EA-40D3-9BF8-D0AF1626E250}" destId="{2F098F5E-266C-4454-B24C-DBBB8ABF834E}" srcOrd="0" destOrd="0" presId="urn:microsoft.com/office/officeart/2008/layout/VerticalCurvedList"/>
    <dgm:cxn modelId="{1A768DF7-6373-445F-88DE-8FCDCC718C83}" type="presOf" srcId="{3935777D-F438-4362-BC99-47472567B013}" destId="{B554BA2B-0BF2-4354-A078-946AA00C80B6}" srcOrd="0" destOrd="0" presId="urn:microsoft.com/office/officeart/2008/layout/VerticalCurvedList"/>
    <dgm:cxn modelId="{87B5E510-4271-4612-96AF-1A44170920C5}" srcId="{F86B5AE5-FA4D-427B-BE71-9278BFAF6A68}" destId="{A444C128-D8E6-4AE5-8F76-D38BCEBF174D}" srcOrd="2" destOrd="0" parTransId="{0AE27265-E3E9-4C00-BED0-30DBC60D7270}" sibTransId="{9421C7FB-9470-435E-B3CC-D3159114BA45}"/>
    <dgm:cxn modelId="{F3F7A8F5-58C3-4353-A0F8-F3E8840C4357}" type="presOf" srcId="{B70142BC-BB76-4700-AFCD-3CF3EF46D8A1}" destId="{58EEE43E-8156-44A7-B26B-D0710377383C}" srcOrd="0" destOrd="0" presId="urn:microsoft.com/office/officeart/2008/layout/VerticalCurvedList"/>
    <dgm:cxn modelId="{FB405336-3423-42B9-A6E0-36E7800F7CE3}" srcId="{F86B5AE5-FA4D-427B-BE71-9278BFAF6A68}" destId="{3935777D-F438-4362-BC99-47472567B013}" srcOrd="0" destOrd="0" parTransId="{B295B1A4-7F67-4C83-AF26-58EF810D8B84}" sibTransId="{B70142BC-BB76-4700-AFCD-3CF3EF46D8A1}"/>
    <dgm:cxn modelId="{B76DAA1F-ECAF-419C-AA22-02FDDEDCF8C8}" type="presOf" srcId="{A444C128-D8E6-4AE5-8F76-D38BCEBF174D}" destId="{F0BC965C-72FF-4430-89CE-76533516EAE7}" srcOrd="0" destOrd="0" presId="urn:microsoft.com/office/officeart/2008/layout/VerticalCurvedList"/>
    <dgm:cxn modelId="{B0856480-DF27-42CC-ACE4-20BBD983B54E}" type="presOf" srcId="{A5B08085-7CAC-4526-A1AF-7DAFF865837A}" destId="{AFA9AAC5-8014-456C-B9DC-61B1B50CFE9E}" srcOrd="0" destOrd="0" presId="urn:microsoft.com/office/officeart/2008/layout/VerticalCurvedList"/>
    <dgm:cxn modelId="{0EF0DAC0-AD67-47FB-82D0-06266EBB0AF0}" type="presParOf" srcId="{972980F1-0884-4488-B909-E3BC86DDD4E3}" destId="{0D598F98-EBC7-49D3-956D-221D957FF745}" srcOrd="0" destOrd="0" presId="urn:microsoft.com/office/officeart/2008/layout/VerticalCurvedList"/>
    <dgm:cxn modelId="{903CBD6E-F3C4-47A9-ADD8-89AD9044EFF9}" type="presParOf" srcId="{0D598F98-EBC7-49D3-956D-221D957FF745}" destId="{688C5B12-3CF8-4821-B78A-78B8E137EC92}" srcOrd="0" destOrd="0" presId="urn:microsoft.com/office/officeart/2008/layout/VerticalCurvedList"/>
    <dgm:cxn modelId="{5A93DF28-DAA3-4128-A05D-D451CF4E21FC}" type="presParOf" srcId="{688C5B12-3CF8-4821-B78A-78B8E137EC92}" destId="{E43E6B35-DADB-4E79-A00D-E8FFF1E18CE6}" srcOrd="0" destOrd="0" presId="urn:microsoft.com/office/officeart/2008/layout/VerticalCurvedList"/>
    <dgm:cxn modelId="{C0CCF06C-7A20-48A0-842D-BAA47F3756E8}" type="presParOf" srcId="{688C5B12-3CF8-4821-B78A-78B8E137EC92}" destId="{58EEE43E-8156-44A7-B26B-D0710377383C}" srcOrd="1" destOrd="0" presId="urn:microsoft.com/office/officeart/2008/layout/VerticalCurvedList"/>
    <dgm:cxn modelId="{E51F90DD-58DE-405D-9C24-E33AB983DC22}" type="presParOf" srcId="{688C5B12-3CF8-4821-B78A-78B8E137EC92}" destId="{8E176131-A738-427E-8D26-5BFAA8166972}" srcOrd="2" destOrd="0" presId="urn:microsoft.com/office/officeart/2008/layout/VerticalCurvedList"/>
    <dgm:cxn modelId="{94D4A9A2-4731-4F54-8FB1-1E72F1D80DFC}" type="presParOf" srcId="{688C5B12-3CF8-4821-B78A-78B8E137EC92}" destId="{FE76AB19-C990-43B6-95E2-7EBBCBFCD432}" srcOrd="3" destOrd="0" presId="urn:microsoft.com/office/officeart/2008/layout/VerticalCurvedList"/>
    <dgm:cxn modelId="{7FE1F5A1-6617-4407-8CE6-E81C020226B7}" type="presParOf" srcId="{0D598F98-EBC7-49D3-956D-221D957FF745}" destId="{B554BA2B-0BF2-4354-A078-946AA00C80B6}" srcOrd="1" destOrd="0" presId="urn:microsoft.com/office/officeart/2008/layout/VerticalCurvedList"/>
    <dgm:cxn modelId="{94DBC382-9B51-461E-935C-4C51C477FBEF}" type="presParOf" srcId="{0D598F98-EBC7-49D3-956D-221D957FF745}" destId="{A9F54177-817E-4DC0-B9E5-B11DEC20A8F8}" srcOrd="2" destOrd="0" presId="urn:microsoft.com/office/officeart/2008/layout/VerticalCurvedList"/>
    <dgm:cxn modelId="{A8D5A44A-6FFF-4889-858E-BC237D6F92D2}" type="presParOf" srcId="{A9F54177-817E-4DC0-B9E5-B11DEC20A8F8}" destId="{5978CA0A-FB45-42B2-9C13-0F7919DCE21F}" srcOrd="0" destOrd="0" presId="urn:microsoft.com/office/officeart/2008/layout/VerticalCurvedList"/>
    <dgm:cxn modelId="{28A07D64-89A5-4D71-A569-E0BB5F50991A}" type="presParOf" srcId="{0D598F98-EBC7-49D3-956D-221D957FF745}" destId="{2F098F5E-266C-4454-B24C-DBBB8ABF834E}" srcOrd="3" destOrd="0" presId="urn:microsoft.com/office/officeart/2008/layout/VerticalCurvedList"/>
    <dgm:cxn modelId="{C5326C19-BE4A-449B-8C14-28E78F820DB0}" type="presParOf" srcId="{0D598F98-EBC7-49D3-956D-221D957FF745}" destId="{71BD4CC5-67CE-4C1A-82F2-7847BEB567CA}" srcOrd="4" destOrd="0" presId="urn:microsoft.com/office/officeart/2008/layout/VerticalCurvedList"/>
    <dgm:cxn modelId="{7C34DD12-372C-4CF0-B422-8BD6E7C04471}" type="presParOf" srcId="{71BD4CC5-67CE-4C1A-82F2-7847BEB567CA}" destId="{6A959D42-FC5A-488E-95EF-152496AE6CD0}" srcOrd="0" destOrd="0" presId="urn:microsoft.com/office/officeart/2008/layout/VerticalCurvedList"/>
    <dgm:cxn modelId="{EF2FF879-5458-4783-8731-75CCFC127FC2}" type="presParOf" srcId="{0D598F98-EBC7-49D3-956D-221D957FF745}" destId="{F0BC965C-72FF-4430-89CE-76533516EAE7}" srcOrd="5" destOrd="0" presId="urn:microsoft.com/office/officeart/2008/layout/VerticalCurvedList"/>
    <dgm:cxn modelId="{AA51F800-C225-4494-9DE4-CE37885AA746}" type="presParOf" srcId="{0D598F98-EBC7-49D3-956D-221D957FF745}" destId="{DA1F4B24-CB56-4E87-B4B4-91DFF4A831C3}" srcOrd="6" destOrd="0" presId="urn:microsoft.com/office/officeart/2008/layout/VerticalCurvedList"/>
    <dgm:cxn modelId="{181075CD-3B2B-4D52-8261-16217DB79E1E}" type="presParOf" srcId="{DA1F4B24-CB56-4E87-B4B4-91DFF4A831C3}" destId="{488CE1F6-73B3-4749-8CA3-363327AB6BDE}" srcOrd="0" destOrd="0" presId="urn:microsoft.com/office/officeart/2008/layout/VerticalCurvedList"/>
    <dgm:cxn modelId="{EA6D495D-005D-4A85-AE40-5ED6DDA5AA96}" type="presParOf" srcId="{0D598F98-EBC7-49D3-956D-221D957FF745}" destId="{AFA9AAC5-8014-456C-B9DC-61B1B50CFE9E}" srcOrd="7" destOrd="0" presId="urn:microsoft.com/office/officeart/2008/layout/VerticalCurvedList"/>
    <dgm:cxn modelId="{113CA5FD-C103-411B-8B8F-2A5B60B2DAF6}" type="presParOf" srcId="{0D598F98-EBC7-49D3-956D-221D957FF745}" destId="{29574F2F-925A-4629-B8D1-35DEE51BD280}" srcOrd="8" destOrd="0" presId="urn:microsoft.com/office/officeart/2008/layout/VerticalCurvedList"/>
    <dgm:cxn modelId="{D9D60344-21C7-479D-822A-6962A767CE19}" type="presParOf" srcId="{29574F2F-925A-4629-B8D1-35DEE51BD280}" destId="{0A9C48A0-E52B-454F-94BC-B39335CD940C}"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86B5AE5-FA4D-427B-BE71-9278BFAF6A68}"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es-CR"/>
        </a:p>
      </dgm:t>
    </dgm:pt>
    <dgm:pt modelId="{3935777D-F438-4362-BC99-47472567B013}">
      <dgm:prSet phldrT="[Texto]" custT="1"/>
      <dgm:spPr/>
      <dgm:t>
        <a:bodyPr/>
        <a:lstStyle/>
        <a:p>
          <a:pPr marL="0" marR="0" indent="0" algn="just" defTabSz="914400" eaLnBrk="1" fontAlgn="auto" latinLnBrk="0" hangingPunct="1">
            <a:lnSpc>
              <a:spcPct val="100000"/>
            </a:lnSpc>
            <a:spcBef>
              <a:spcPts val="0"/>
            </a:spcBef>
            <a:spcAft>
              <a:spcPts val="0"/>
            </a:spcAft>
            <a:buClrTx/>
            <a:buSzTx/>
            <a:buFontTx/>
            <a:buNone/>
            <a:tabLst/>
            <a:defRPr/>
          </a:pPr>
          <a:r>
            <a:rPr lang="es-CR" sz="2800" dirty="0" smtClean="0"/>
            <a:t>Facilita una mejor organización del trabajo y una eficiente distribución del tiempo</a:t>
          </a:r>
          <a:endParaRPr lang="es-CR" sz="2800" b="1" dirty="0" smtClean="0"/>
        </a:p>
      </dgm:t>
    </dgm:pt>
    <dgm:pt modelId="{B295B1A4-7F67-4C83-AF26-58EF810D8B84}" type="parTrans" cxnId="{FB405336-3423-42B9-A6E0-36E7800F7CE3}">
      <dgm:prSet/>
      <dgm:spPr/>
      <dgm:t>
        <a:bodyPr/>
        <a:lstStyle/>
        <a:p>
          <a:endParaRPr lang="es-CR" sz="4400" b="1"/>
        </a:p>
      </dgm:t>
    </dgm:pt>
    <dgm:pt modelId="{B70142BC-BB76-4700-AFCD-3CF3EF46D8A1}" type="sibTrans" cxnId="{FB405336-3423-42B9-A6E0-36E7800F7CE3}">
      <dgm:prSet/>
      <dgm:spPr/>
      <dgm:t>
        <a:bodyPr/>
        <a:lstStyle/>
        <a:p>
          <a:endParaRPr lang="es-CR" sz="4400" b="1"/>
        </a:p>
      </dgm:t>
    </dgm:pt>
    <dgm:pt modelId="{A444C128-D8E6-4AE5-8F76-D38BCEBF174D}">
      <dgm:prSet phldrT="[Texto]" custT="1"/>
      <dgm:spPr/>
      <dgm:t>
        <a:bodyPr/>
        <a:lstStyle/>
        <a:p>
          <a:pPr marL="0" marR="0" indent="0" algn="just" defTabSz="914400" eaLnBrk="1" fontAlgn="auto" latinLnBrk="0" hangingPunct="1">
            <a:lnSpc>
              <a:spcPct val="100000"/>
            </a:lnSpc>
            <a:spcBef>
              <a:spcPts val="0"/>
            </a:spcBef>
            <a:spcAft>
              <a:spcPts val="0"/>
            </a:spcAft>
            <a:buClrTx/>
            <a:buSzTx/>
            <a:buFontTx/>
            <a:buNone/>
            <a:tabLst/>
            <a:defRPr/>
          </a:pPr>
          <a:r>
            <a:rPr lang="es-CR" sz="2800" dirty="0" smtClean="0"/>
            <a:t>Brinda retroalimentación para la toma de decisiones, al controlar las acciones por desarrollar en  tiempo y  espacio.</a:t>
          </a:r>
          <a:endParaRPr lang="es-CR" sz="2800" b="1" dirty="0"/>
        </a:p>
      </dgm:t>
    </dgm:pt>
    <dgm:pt modelId="{0AE27265-E3E9-4C00-BED0-30DBC60D7270}" type="parTrans" cxnId="{87B5E510-4271-4612-96AF-1A44170920C5}">
      <dgm:prSet/>
      <dgm:spPr/>
      <dgm:t>
        <a:bodyPr/>
        <a:lstStyle/>
        <a:p>
          <a:endParaRPr lang="es-CR" sz="4400" b="1"/>
        </a:p>
      </dgm:t>
    </dgm:pt>
    <dgm:pt modelId="{9421C7FB-9470-435E-B3CC-D3159114BA45}" type="sibTrans" cxnId="{87B5E510-4271-4612-96AF-1A44170920C5}">
      <dgm:prSet/>
      <dgm:spPr/>
      <dgm:t>
        <a:bodyPr/>
        <a:lstStyle/>
        <a:p>
          <a:endParaRPr lang="es-CR" sz="4400" b="1"/>
        </a:p>
      </dgm:t>
    </dgm:pt>
    <dgm:pt modelId="{A5B08085-7CAC-4526-A1AF-7DAFF865837A}">
      <dgm:prSet phldrT="[Texto]" custT="1"/>
      <dgm:spPr/>
      <dgm:t>
        <a:bodyPr/>
        <a:lstStyle/>
        <a:p>
          <a:pPr marL="0" marR="0" indent="0" algn="just" defTabSz="914400" eaLnBrk="1" fontAlgn="auto" latinLnBrk="0" hangingPunct="1">
            <a:lnSpc>
              <a:spcPct val="100000"/>
            </a:lnSpc>
            <a:spcBef>
              <a:spcPts val="0"/>
            </a:spcBef>
            <a:spcAft>
              <a:spcPts val="0"/>
            </a:spcAft>
            <a:buClrTx/>
            <a:buSzTx/>
            <a:buFontTx/>
            <a:buNone/>
            <a:tabLst/>
            <a:defRPr/>
          </a:pPr>
          <a:r>
            <a:rPr lang="es-CR" sz="2800" dirty="0" smtClean="0"/>
            <a:t>Apoya la rendición de cuentas ante las autoridades superiores</a:t>
          </a:r>
          <a:endParaRPr lang="es-CR" sz="2800" b="1" dirty="0"/>
        </a:p>
      </dgm:t>
    </dgm:pt>
    <dgm:pt modelId="{3D8C1A26-A3BD-436F-8495-329817EFF14B}" type="parTrans" cxnId="{164B5157-6DF4-4618-9A5C-0DBAB2F785A7}">
      <dgm:prSet/>
      <dgm:spPr/>
      <dgm:t>
        <a:bodyPr/>
        <a:lstStyle/>
        <a:p>
          <a:endParaRPr lang="es-CR" sz="4400" b="1"/>
        </a:p>
      </dgm:t>
    </dgm:pt>
    <dgm:pt modelId="{ACB8D86F-66F1-4D4B-B78B-C7D2F9D7E38D}" type="sibTrans" cxnId="{164B5157-6DF4-4618-9A5C-0DBAB2F785A7}">
      <dgm:prSet/>
      <dgm:spPr/>
      <dgm:t>
        <a:bodyPr/>
        <a:lstStyle/>
        <a:p>
          <a:endParaRPr lang="es-CR" sz="4400" b="1"/>
        </a:p>
      </dgm:t>
    </dgm:pt>
    <dgm:pt modelId="{D662A41F-88EA-40D3-9BF8-D0AF1626E250}">
      <dgm:prSet phldrT="[Texto]" custT="1"/>
      <dgm:spPr/>
      <dgm:t>
        <a:bodyPr/>
        <a:lstStyle/>
        <a:p>
          <a:pPr marL="0" marR="0" indent="0" algn="just" defTabSz="914400" eaLnBrk="1" fontAlgn="auto" latinLnBrk="0" hangingPunct="1">
            <a:lnSpc>
              <a:spcPct val="100000"/>
            </a:lnSpc>
            <a:spcBef>
              <a:spcPts val="0"/>
            </a:spcBef>
            <a:spcAft>
              <a:spcPts val="0"/>
            </a:spcAft>
            <a:buClrTx/>
            <a:buSzTx/>
            <a:buFontTx/>
            <a:buNone/>
            <a:tabLst/>
            <a:defRPr/>
          </a:pPr>
          <a:r>
            <a:rPr lang="es-CR" sz="2800" dirty="0" smtClean="0"/>
            <a:t>Es el canal por el cual se generan los productos de la unidad en el día a día.</a:t>
          </a:r>
          <a:endParaRPr lang="es-CR" sz="2800" b="1" dirty="0"/>
        </a:p>
      </dgm:t>
    </dgm:pt>
    <dgm:pt modelId="{3A991462-937E-4855-A7E1-1ECC75D14023}" type="sibTrans" cxnId="{5F46879C-AF11-4A24-A170-4992610F9377}">
      <dgm:prSet/>
      <dgm:spPr/>
      <dgm:t>
        <a:bodyPr/>
        <a:lstStyle/>
        <a:p>
          <a:endParaRPr lang="es-CR" sz="4400" b="1"/>
        </a:p>
      </dgm:t>
    </dgm:pt>
    <dgm:pt modelId="{539D9BAC-F983-4870-96EB-37171006CE7E}" type="parTrans" cxnId="{5F46879C-AF11-4A24-A170-4992610F9377}">
      <dgm:prSet/>
      <dgm:spPr/>
      <dgm:t>
        <a:bodyPr/>
        <a:lstStyle/>
        <a:p>
          <a:endParaRPr lang="es-CR" sz="4400" b="1"/>
        </a:p>
      </dgm:t>
    </dgm:pt>
    <dgm:pt modelId="{972980F1-0884-4488-B909-E3BC86DDD4E3}" type="pres">
      <dgm:prSet presAssocID="{F86B5AE5-FA4D-427B-BE71-9278BFAF6A68}" presName="Name0" presStyleCnt="0">
        <dgm:presLayoutVars>
          <dgm:chMax val="7"/>
          <dgm:chPref val="7"/>
          <dgm:dir/>
        </dgm:presLayoutVars>
      </dgm:prSet>
      <dgm:spPr/>
      <dgm:t>
        <a:bodyPr/>
        <a:lstStyle/>
        <a:p>
          <a:endParaRPr lang="es-CR"/>
        </a:p>
      </dgm:t>
    </dgm:pt>
    <dgm:pt modelId="{0D598F98-EBC7-49D3-956D-221D957FF745}" type="pres">
      <dgm:prSet presAssocID="{F86B5AE5-FA4D-427B-BE71-9278BFAF6A68}" presName="Name1" presStyleCnt="0"/>
      <dgm:spPr/>
    </dgm:pt>
    <dgm:pt modelId="{688C5B12-3CF8-4821-B78A-78B8E137EC92}" type="pres">
      <dgm:prSet presAssocID="{F86B5AE5-FA4D-427B-BE71-9278BFAF6A68}" presName="cycle" presStyleCnt="0"/>
      <dgm:spPr/>
    </dgm:pt>
    <dgm:pt modelId="{E43E6B35-DADB-4E79-A00D-E8FFF1E18CE6}" type="pres">
      <dgm:prSet presAssocID="{F86B5AE5-FA4D-427B-BE71-9278BFAF6A68}" presName="srcNode" presStyleLbl="node1" presStyleIdx="0" presStyleCnt="4"/>
      <dgm:spPr/>
    </dgm:pt>
    <dgm:pt modelId="{58EEE43E-8156-44A7-B26B-D0710377383C}" type="pres">
      <dgm:prSet presAssocID="{F86B5AE5-FA4D-427B-BE71-9278BFAF6A68}" presName="conn" presStyleLbl="parChTrans1D2" presStyleIdx="0" presStyleCnt="1"/>
      <dgm:spPr/>
      <dgm:t>
        <a:bodyPr/>
        <a:lstStyle/>
        <a:p>
          <a:endParaRPr lang="es-CR"/>
        </a:p>
      </dgm:t>
    </dgm:pt>
    <dgm:pt modelId="{8E176131-A738-427E-8D26-5BFAA8166972}" type="pres">
      <dgm:prSet presAssocID="{F86B5AE5-FA4D-427B-BE71-9278BFAF6A68}" presName="extraNode" presStyleLbl="node1" presStyleIdx="0" presStyleCnt="4"/>
      <dgm:spPr/>
    </dgm:pt>
    <dgm:pt modelId="{FE76AB19-C990-43B6-95E2-7EBBCBFCD432}" type="pres">
      <dgm:prSet presAssocID="{F86B5AE5-FA4D-427B-BE71-9278BFAF6A68}" presName="dstNode" presStyleLbl="node1" presStyleIdx="0" presStyleCnt="4"/>
      <dgm:spPr/>
    </dgm:pt>
    <dgm:pt modelId="{B554BA2B-0BF2-4354-A078-946AA00C80B6}" type="pres">
      <dgm:prSet presAssocID="{3935777D-F438-4362-BC99-47472567B013}" presName="text_1" presStyleLbl="node1" presStyleIdx="0" presStyleCnt="4">
        <dgm:presLayoutVars>
          <dgm:bulletEnabled val="1"/>
        </dgm:presLayoutVars>
      </dgm:prSet>
      <dgm:spPr/>
      <dgm:t>
        <a:bodyPr/>
        <a:lstStyle/>
        <a:p>
          <a:endParaRPr lang="es-CR"/>
        </a:p>
      </dgm:t>
    </dgm:pt>
    <dgm:pt modelId="{A9F54177-817E-4DC0-B9E5-B11DEC20A8F8}" type="pres">
      <dgm:prSet presAssocID="{3935777D-F438-4362-BC99-47472567B013}" presName="accent_1" presStyleCnt="0"/>
      <dgm:spPr/>
    </dgm:pt>
    <dgm:pt modelId="{5978CA0A-FB45-42B2-9C13-0F7919DCE21F}" type="pres">
      <dgm:prSet presAssocID="{3935777D-F438-4362-BC99-47472567B013}" presName="accentRepeatNode" presStyleLbl="solidFgAcc1" presStyleIdx="0" presStyleCnt="4"/>
      <dgm:spPr>
        <a:prstGeom prst="rightArrow">
          <a:avLst/>
        </a:prstGeom>
        <a:solidFill>
          <a:schemeClr val="accent2">
            <a:lumMod val="75000"/>
          </a:schemeClr>
        </a:solidFill>
      </dgm:spPr>
    </dgm:pt>
    <dgm:pt modelId="{2F098F5E-266C-4454-B24C-DBBB8ABF834E}" type="pres">
      <dgm:prSet presAssocID="{D662A41F-88EA-40D3-9BF8-D0AF1626E250}" presName="text_2" presStyleLbl="node1" presStyleIdx="1" presStyleCnt="4">
        <dgm:presLayoutVars>
          <dgm:bulletEnabled val="1"/>
        </dgm:presLayoutVars>
      </dgm:prSet>
      <dgm:spPr/>
      <dgm:t>
        <a:bodyPr/>
        <a:lstStyle/>
        <a:p>
          <a:endParaRPr lang="es-CR"/>
        </a:p>
      </dgm:t>
    </dgm:pt>
    <dgm:pt modelId="{71BD4CC5-67CE-4C1A-82F2-7847BEB567CA}" type="pres">
      <dgm:prSet presAssocID="{D662A41F-88EA-40D3-9BF8-D0AF1626E250}" presName="accent_2" presStyleCnt="0"/>
      <dgm:spPr/>
    </dgm:pt>
    <dgm:pt modelId="{6A959D42-FC5A-488E-95EF-152496AE6CD0}" type="pres">
      <dgm:prSet presAssocID="{D662A41F-88EA-40D3-9BF8-D0AF1626E250}" presName="accentRepeatNode" presStyleLbl="solidFgAcc1" presStyleIdx="1" presStyleCnt="4"/>
      <dgm:spPr>
        <a:prstGeom prst="rightArrow">
          <a:avLst/>
        </a:prstGeom>
        <a:solidFill>
          <a:schemeClr val="accent3">
            <a:lumMod val="75000"/>
          </a:schemeClr>
        </a:solidFill>
      </dgm:spPr>
    </dgm:pt>
    <dgm:pt modelId="{F0BC965C-72FF-4430-89CE-76533516EAE7}" type="pres">
      <dgm:prSet presAssocID="{A444C128-D8E6-4AE5-8F76-D38BCEBF174D}" presName="text_3" presStyleLbl="node1" presStyleIdx="2" presStyleCnt="4" custScaleY="140775">
        <dgm:presLayoutVars>
          <dgm:bulletEnabled val="1"/>
        </dgm:presLayoutVars>
      </dgm:prSet>
      <dgm:spPr/>
      <dgm:t>
        <a:bodyPr/>
        <a:lstStyle/>
        <a:p>
          <a:endParaRPr lang="es-CR"/>
        </a:p>
      </dgm:t>
    </dgm:pt>
    <dgm:pt modelId="{DA1F4B24-CB56-4E87-B4B4-91DFF4A831C3}" type="pres">
      <dgm:prSet presAssocID="{A444C128-D8E6-4AE5-8F76-D38BCEBF174D}" presName="accent_3" presStyleCnt="0"/>
      <dgm:spPr/>
    </dgm:pt>
    <dgm:pt modelId="{488CE1F6-73B3-4749-8CA3-363327AB6BDE}" type="pres">
      <dgm:prSet presAssocID="{A444C128-D8E6-4AE5-8F76-D38BCEBF174D}" presName="accentRepeatNode" presStyleLbl="solidFgAcc1" presStyleIdx="2" presStyleCnt="4"/>
      <dgm:spPr>
        <a:prstGeom prst="rightArrow">
          <a:avLst/>
        </a:prstGeom>
        <a:solidFill>
          <a:schemeClr val="accent4">
            <a:lumMod val="75000"/>
          </a:schemeClr>
        </a:solidFill>
      </dgm:spPr>
    </dgm:pt>
    <dgm:pt modelId="{AFA9AAC5-8014-456C-B9DC-61B1B50CFE9E}" type="pres">
      <dgm:prSet presAssocID="{A5B08085-7CAC-4526-A1AF-7DAFF865837A}" presName="text_4" presStyleLbl="node1" presStyleIdx="3" presStyleCnt="4">
        <dgm:presLayoutVars>
          <dgm:bulletEnabled val="1"/>
        </dgm:presLayoutVars>
      </dgm:prSet>
      <dgm:spPr/>
      <dgm:t>
        <a:bodyPr/>
        <a:lstStyle/>
        <a:p>
          <a:endParaRPr lang="es-CR"/>
        </a:p>
      </dgm:t>
    </dgm:pt>
    <dgm:pt modelId="{29574F2F-925A-4629-B8D1-35DEE51BD280}" type="pres">
      <dgm:prSet presAssocID="{A5B08085-7CAC-4526-A1AF-7DAFF865837A}" presName="accent_4" presStyleCnt="0"/>
      <dgm:spPr/>
    </dgm:pt>
    <dgm:pt modelId="{0A9C48A0-E52B-454F-94BC-B39335CD940C}" type="pres">
      <dgm:prSet presAssocID="{A5B08085-7CAC-4526-A1AF-7DAFF865837A}" presName="accentRepeatNode" presStyleLbl="solidFgAcc1" presStyleIdx="3" presStyleCnt="4"/>
      <dgm:spPr>
        <a:prstGeom prst="rightArrow">
          <a:avLst/>
        </a:prstGeom>
        <a:solidFill>
          <a:schemeClr val="accent5">
            <a:lumMod val="75000"/>
          </a:schemeClr>
        </a:solidFill>
      </dgm:spPr>
    </dgm:pt>
  </dgm:ptLst>
  <dgm:cxnLst>
    <dgm:cxn modelId="{164B5157-6DF4-4618-9A5C-0DBAB2F785A7}" srcId="{F86B5AE5-FA4D-427B-BE71-9278BFAF6A68}" destId="{A5B08085-7CAC-4526-A1AF-7DAFF865837A}" srcOrd="3" destOrd="0" parTransId="{3D8C1A26-A3BD-436F-8495-329817EFF14B}" sibTransId="{ACB8D86F-66F1-4D4B-B78B-C7D2F9D7E38D}"/>
    <dgm:cxn modelId="{5F46879C-AF11-4A24-A170-4992610F9377}" srcId="{F86B5AE5-FA4D-427B-BE71-9278BFAF6A68}" destId="{D662A41F-88EA-40D3-9BF8-D0AF1626E250}" srcOrd="1" destOrd="0" parTransId="{539D9BAC-F983-4870-96EB-37171006CE7E}" sibTransId="{3A991462-937E-4855-A7E1-1ECC75D14023}"/>
    <dgm:cxn modelId="{A724B5EC-7F6D-4550-8864-8C88D3B931B7}" type="presOf" srcId="{3935777D-F438-4362-BC99-47472567B013}" destId="{B554BA2B-0BF2-4354-A078-946AA00C80B6}" srcOrd="0" destOrd="0" presId="urn:microsoft.com/office/officeart/2008/layout/VerticalCurvedList"/>
    <dgm:cxn modelId="{1B92DB2C-7E02-490E-BE5B-874863C305A0}" type="presOf" srcId="{F86B5AE5-FA4D-427B-BE71-9278BFAF6A68}" destId="{972980F1-0884-4488-B909-E3BC86DDD4E3}" srcOrd="0" destOrd="0" presId="urn:microsoft.com/office/officeart/2008/layout/VerticalCurvedList"/>
    <dgm:cxn modelId="{87B5E510-4271-4612-96AF-1A44170920C5}" srcId="{F86B5AE5-FA4D-427B-BE71-9278BFAF6A68}" destId="{A444C128-D8E6-4AE5-8F76-D38BCEBF174D}" srcOrd="2" destOrd="0" parTransId="{0AE27265-E3E9-4C00-BED0-30DBC60D7270}" sibTransId="{9421C7FB-9470-435E-B3CC-D3159114BA45}"/>
    <dgm:cxn modelId="{FB405336-3423-42B9-A6E0-36E7800F7CE3}" srcId="{F86B5AE5-FA4D-427B-BE71-9278BFAF6A68}" destId="{3935777D-F438-4362-BC99-47472567B013}" srcOrd="0" destOrd="0" parTransId="{B295B1A4-7F67-4C83-AF26-58EF810D8B84}" sibTransId="{B70142BC-BB76-4700-AFCD-3CF3EF46D8A1}"/>
    <dgm:cxn modelId="{9DCD812B-DEBC-4195-A77A-CAC14532F780}" type="presOf" srcId="{B70142BC-BB76-4700-AFCD-3CF3EF46D8A1}" destId="{58EEE43E-8156-44A7-B26B-D0710377383C}" srcOrd="0" destOrd="0" presId="urn:microsoft.com/office/officeart/2008/layout/VerticalCurvedList"/>
    <dgm:cxn modelId="{BE9B2F57-A960-43CB-A504-2EC9CEAABD8B}" type="presOf" srcId="{A444C128-D8E6-4AE5-8F76-D38BCEBF174D}" destId="{F0BC965C-72FF-4430-89CE-76533516EAE7}" srcOrd="0" destOrd="0" presId="urn:microsoft.com/office/officeart/2008/layout/VerticalCurvedList"/>
    <dgm:cxn modelId="{6FEC6E4B-E8E2-44CA-A079-C883C5890C9A}" type="presOf" srcId="{D662A41F-88EA-40D3-9BF8-D0AF1626E250}" destId="{2F098F5E-266C-4454-B24C-DBBB8ABF834E}" srcOrd="0" destOrd="0" presId="urn:microsoft.com/office/officeart/2008/layout/VerticalCurvedList"/>
    <dgm:cxn modelId="{83B3CC33-D209-4BB8-BEC6-C8EE080C3CB7}" type="presOf" srcId="{A5B08085-7CAC-4526-A1AF-7DAFF865837A}" destId="{AFA9AAC5-8014-456C-B9DC-61B1B50CFE9E}" srcOrd="0" destOrd="0" presId="urn:microsoft.com/office/officeart/2008/layout/VerticalCurvedList"/>
    <dgm:cxn modelId="{2F03203E-07A2-43B2-B434-C618666AC5F9}" type="presParOf" srcId="{972980F1-0884-4488-B909-E3BC86DDD4E3}" destId="{0D598F98-EBC7-49D3-956D-221D957FF745}" srcOrd="0" destOrd="0" presId="urn:microsoft.com/office/officeart/2008/layout/VerticalCurvedList"/>
    <dgm:cxn modelId="{C77FEAAC-748F-49B9-85F3-820BD813132F}" type="presParOf" srcId="{0D598F98-EBC7-49D3-956D-221D957FF745}" destId="{688C5B12-3CF8-4821-B78A-78B8E137EC92}" srcOrd="0" destOrd="0" presId="urn:microsoft.com/office/officeart/2008/layout/VerticalCurvedList"/>
    <dgm:cxn modelId="{523B65FF-946D-41B1-919B-E95984BFBCDD}" type="presParOf" srcId="{688C5B12-3CF8-4821-B78A-78B8E137EC92}" destId="{E43E6B35-DADB-4E79-A00D-E8FFF1E18CE6}" srcOrd="0" destOrd="0" presId="urn:microsoft.com/office/officeart/2008/layout/VerticalCurvedList"/>
    <dgm:cxn modelId="{79E4C732-B1E7-4B18-9E46-03C5741579B6}" type="presParOf" srcId="{688C5B12-3CF8-4821-B78A-78B8E137EC92}" destId="{58EEE43E-8156-44A7-B26B-D0710377383C}" srcOrd="1" destOrd="0" presId="urn:microsoft.com/office/officeart/2008/layout/VerticalCurvedList"/>
    <dgm:cxn modelId="{CC370494-8008-4129-96F4-71147FD07BC3}" type="presParOf" srcId="{688C5B12-3CF8-4821-B78A-78B8E137EC92}" destId="{8E176131-A738-427E-8D26-5BFAA8166972}" srcOrd="2" destOrd="0" presId="urn:microsoft.com/office/officeart/2008/layout/VerticalCurvedList"/>
    <dgm:cxn modelId="{7957A5EE-AC46-4B01-A1B4-F8CECDDEF963}" type="presParOf" srcId="{688C5B12-3CF8-4821-B78A-78B8E137EC92}" destId="{FE76AB19-C990-43B6-95E2-7EBBCBFCD432}" srcOrd="3" destOrd="0" presId="urn:microsoft.com/office/officeart/2008/layout/VerticalCurvedList"/>
    <dgm:cxn modelId="{EF80877D-2E84-4922-A337-17A116F850B1}" type="presParOf" srcId="{0D598F98-EBC7-49D3-956D-221D957FF745}" destId="{B554BA2B-0BF2-4354-A078-946AA00C80B6}" srcOrd="1" destOrd="0" presId="urn:microsoft.com/office/officeart/2008/layout/VerticalCurvedList"/>
    <dgm:cxn modelId="{3B28D192-ECED-44C1-81C7-D5CF641AEE5C}" type="presParOf" srcId="{0D598F98-EBC7-49D3-956D-221D957FF745}" destId="{A9F54177-817E-4DC0-B9E5-B11DEC20A8F8}" srcOrd="2" destOrd="0" presId="urn:microsoft.com/office/officeart/2008/layout/VerticalCurvedList"/>
    <dgm:cxn modelId="{FD5F6E95-D2F2-4029-B91F-3D16DF6300B0}" type="presParOf" srcId="{A9F54177-817E-4DC0-B9E5-B11DEC20A8F8}" destId="{5978CA0A-FB45-42B2-9C13-0F7919DCE21F}" srcOrd="0" destOrd="0" presId="urn:microsoft.com/office/officeart/2008/layout/VerticalCurvedList"/>
    <dgm:cxn modelId="{F507B7B1-71F3-4484-A448-FDC92DDD28A1}" type="presParOf" srcId="{0D598F98-EBC7-49D3-956D-221D957FF745}" destId="{2F098F5E-266C-4454-B24C-DBBB8ABF834E}" srcOrd="3" destOrd="0" presId="urn:microsoft.com/office/officeart/2008/layout/VerticalCurvedList"/>
    <dgm:cxn modelId="{8E545551-97BD-4C8C-B97C-B58806C39AE5}" type="presParOf" srcId="{0D598F98-EBC7-49D3-956D-221D957FF745}" destId="{71BD4CC5-67CE-4C1A-82F2-7847BEB567CA}" srcOrd="4" destOrd="0" presId="urn:microsoft.com/office/officeart/2008/layout/VerticalCurvedList"/>
    <dgm:cxn modelId="{C260A12A-289E-4DD7-A8A8-F3E3A220E1A1}" type="presParOf" srcId="{71BD4CC5-67CE-4C1A-82F2-7847BEB567CA}" destId="{6A959D42-FC5A-488E-95EF-152496AE6CD0}" srcOrd="0" destOrd="0" presId="urn:microsoft.com/office/officeart/2008/layout/VerticalCurvedList"/>
    <dgm:cxn modelId="{ED72B498-6AB0-4093-AFFA-3522E5F9C653}" type="presParOf" srcId="{0D598F98-EBC7-49D3-956D-221D957FF745}" destId="{F0BC965C-72FF-4430-89CE-76533516EAE7}" srcOrd="5" destOrd="0" presId="urn:microsoft.com/office/officeart/2008/layout/VerticalCurvedList"/>
    <dgm:cxn modelId="{5105753A-E9E5-4744-B57F-D46503A01953}" type="presParOf" srcId="{0D598F98-EBC7-49D3-956D-221D957FF745}" destId="{DA1F4B24-CB56-4E87-B4B4-91DFF4A831C3}" srcOrd="6" destOrd="0" presId="urn:microsoft.com/office/officeart/2008/layout/VerticalCurvedList"/>
    <dgm:cxn modelId="{609F0360-6532-4449-97F1-AFF40FBB98FA}" type="presParOf" srcId="{DA1F4B24-CB56-4E87-B4B4-91DFF4A831C3}" destId="{488CE1F6-73B3-4749-8CA3-363327AB6BDE}" srcOrd="0" destOrd="0" presId="urn:microsoft.com/office/officeart/2008/layout/VerticalCurvedList"/>
    <dgm:cxn modelId="{83071912-C1B4-465A-973D-BFFD7900619C}" type="presParOf" srcId="{0D598F98-EBC7-49D3-956D-221D957FF745}" destId="{AFA9AAC5-8014-456C-B9DC-61B1B50CFE9E}" srcOrd="7" destOrd="0" presId="urn:microsoft.com/office/officeart/2008/layout/VerticalCurvedList"/>
    <dgm:cxn modelId="{4FA8A58F-D016-46B4-BE5A-43FF5B711F96}" type="presParOf" srcId="{0D598F98-EBC7-49D3-956D-221D957FF745}" destId="{29574F2F-925A-4629-B8D1-35DEE51BD280}" srcOrd="8" destOrd="0" presId="urn:microsoft.com/office/officeart/2008/layout/VerticalCurvedList"/>
    <dgm:cxn modelId="{645BB992-0A18-46B2-9B4C-5237D81EB885}" type="presParOf" srcId="{29574F2F-925A-4629-B8D1-35DEE51BD280}" destId="{0A9C48A0-E52B-454F-94BC-B39335CD940C}"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71806A5-41CB-4CD8-A3FF-E23DBF9894EA}" type="doc">
      <dgm:prSet loTypeId="urn:microsoft.com/office/officeart/2011/layout/RadialPictureList" loCatId="picture" qsTypeId="urn:microsoft.com/office/officeart/2005/8/quickstyle/simple1" qsCatId="simple" csTypeId="urn:microsoft.com/office/officeart/2005/8/colors/accent2_5" csCatId="accent2" phldr="1"/>
      <dgm:spPr/>
      <dgm:t>
        <a:bodyPr/>
        <a:lstStyle/>
        <a:p>
          <a:endParaRPr lang="es-CR"/>
        </a:p>
      </dgm:t>
    </dgm:pt>
    <dgm:pt modelId="{38619035-4A78-4771-8A45-708945FC2817}">
      <dgm:prSet phldrT="[Texto]" custT="1"/>
      <dgm:spPr/>
      <dgm:t>
        <a:bodyPr/>
        <a:lstStyle/>
        <a:p>
          <a:pPr algn="just"/>
          <a:r>
            <a:rPr lang="es-CR" sz="1800" dirty="0" smtClean="0"/>
            <a:t>Simplificación de procesos a nivel institucional  (procesos simultáneos)</a:t>
          </a:r>
          <a:endParaRPr lang="es-CR" sz="1800" dirty="0"/>
        </a:p>
      </dgm:t>
    </dgm:pt>
    <dgm:pt modelId="{ECBF2B46-FB11-4EE6-AE22-E74CF9D37C64}" type="parTrans" cxnId="{EA3E923A-5DAF-44D7-95E8-A3904DE62CDE}">
      <dgm:prSet/>
      <dgm:spPr/>
      <dgm:t>
        <a:bodyPr/>
        <a:lstStyle/>
        <a:p>
          <a:endParaRPr lang="es-CR"/>
        </a:p>
      </dgm:t>
    </dgm:pt>
    <dgm:pt modelId="{E1413CD4-75CD-47FA-9CB8-E829397AEE35}" type="sibTrans" cxnId="{EA3E923A-5DAF-44D7-95E8-A3904DE62CDE}">
      <dgm:prSet/>
      <dgm:spPr/>
      <dgm:t>
        <a:bodyPr/>
        <a:lstStyle/>
        <a:p>
          <a:endParaRPr lang="es-CR"/>
        </a:p>
      </dgm:t>
    </dgm:pt>
    <dgm:pt modelId="{0E6C32BE-573D-4DBD-BB7D-C171CCEF4B6C}">
      <dgm:prSet phldrT="[Texto]" custT="1"/>
      <dgm:spPr/>
      <dgm:t>
        <a:bodyPr/>
        <a:lstStyle/>
        <a:p>
          <a:r>
            <a:rPr lang="es-CR" sz="1500" dirty="0" smtClean="0"/>
            <a:t> </a:t>
          </a:r>
          <a:endParaRPr lang="es-CR" sz="1500" dirty="0"/>
        </a:p>
      </dgm:t>
    </dgm:pt>
    <dgm:pt modelId="{18B21CA6-E396-4218-9322-9EB523458FA3}" type="parTrans" cxnId="{3EB41643-4AAE-4D6F-9974-6F8A165B889C}">
      <dgm:prSet/>
      <dgm:spPr/>
      <dgm:t>
        <a:bodyPr/>
        <a:lstStyle/>
        <a:p>
          <a:endParaRPr lang="es-CR"/>
        </a:p>
      </dgm:t>
    </dgm:pt>
    <dgm:pt modelId="{90E3AE92-C8A8-4908-890C-8EA1E302AB20}" type="sibTrans" cxnId="{3EB41643-4AAE-4D6F-9974-6F8A165B889C}">
      <dgm:prSet/>
      <dgm:spPr/>
      <dgm:t>
        <a:bodyPr/>
        <a:lstStyle/>
        <a:p>
          <a:endParaRPr lang="es-CR"/>
        </a:p>
      </dgm:t>
    </dgm:pt>
    <dgm:pt modelId="{C5CEEABF-D07D-40F5-9977-0E399F114E6D}">
      <dgm:prSet phldrT="[Texto]" custScaleX="59170" custScaleY="58421" custLinFactNeighborX="-36828" custLinFactNeighborY="-27621"/>
      <dgm:spPr/>
      <dgm:t>
        <a:bodyPr/>
        <a:lstStyle/>
        <a:p>
          <a:endParaRPr lang="es-CR"/>
        </a:p>
      </dgm:t>
    </dgm:pt>
    <dgm:pt modelId="{9EA12950-84D1-449D-8DC2-B1A6AE0E91BE}" type="parTrans" cxnId="{DFE47460-9902-4B41-9C5D-68494F7D0B22}">
      <dgm:prSet/>
      <dgm:spPr/>
      <dgm:t>
        <a:bodyPr/>
        <a:lstStyle/>
        <a:p>
          <a:endParaRPr lang="es-CR"/>
        </a:p>
      </dgm:t>
    </dgm:pt>
    <dgm:pt modelId="{0DBA3800-C2BB-4078-994A-D700F4E24F59}" type="sibTrans" cxnId="{DFE47460-9902-4B41-9C5D-68494F7D0B22}">
      <dgm:prSet/>
      <dgm:spPr/>
      <dgm:t>
        <a:bodyPr/>
        <a:lstStyle/>
        <a:p>
          <a:endParaRPr lang="es-CR"/>
        </a:p>
      </dgm:t>
    </dgm:pt>
    <dgm:pt modelId="{471FD670-645C-45D8-B509-87E934415B35}">
      <dgm:prSet phldrT="[Texto]" custT="1"/>
      <dgm:spPr/>
      <dgm:t>
        <a:bodyPr/>
        <a:lstStyle/>
        <a:p>
          <a:pPr algn="just"/>
          <a:r>
            <a:rPr lang="es-CR" sz="1800" dirty="0" smtClean="0"/>
            <a:t>Cumplimiento de las disposiciones de Junta Directiva (Gestión para Resultados )</a:t>
          </a:r>
          <a:endParaRPr lang="es-CR" sz="1800" dirty="0"/>
        </a:p>
      </dgm:t>
    </dgm:pt>
    <dgm:pt modelId="{5378FBF5-3A6C-4B34-A09C-0A445595BB25}" type="sibTrans" cxnId="{ECBD6AED-58E9-4961-B030-260C13BC68F8}">
      <dgm:prSet/>
      <dgm:spPr/>
      <dgm:t>
        <a:bodyPr/>
        <a:lstStyle/>
        <a:p>
          <a:endParaRPr lang="es-CR"/>
        </a:p>
      </dgm:t>
    </dgm:pt>
    <dgm:pt modelId="{2C8C7EAF-F7E8-4A42-B7B8-71FB83AB9159}" type="parTrans" cxnId="{ECBD6AED-58E9-4961-B030-260C13BC68F8}">
      <dgm:prSet/>
      <dgm:spPr/>
      <dgm:t>
        <a:bodyPr/>
        <a:lstStyle/>
        <a:p>
          <a:endParaRPr lang="es-CR"/>
        </a:p>
      </dgm:t>
    </dgm:pt>
    <dgm:pt modelId="{97960242-F5B3-442A-B073-AD116B55BE4D}">
      <dgm:prSet phldrT="[Texto]"/>
      <dgm:spPr>
        <a:solidFill>
          <a:schemeClr val="bg1">
            <a:alpha val="90000"/>
          </a:schemeClr>
        </a:solidFill>
      </dgm:spPr>
      <dgm:t>
        <a:bodyPr/>
        <a:lstStyle/>
        <a:p>
          <a:endParaRPr lang="es-CR" dirty="0"/>
        </a:p>
      </dgm:t>
    </dgm:pt>
    <dgm:pt modelId="{09854DD4-2EC5-4424-83BD-D4D807F6F63B}" type="sibTrans" cxnId="{D000AB58-97B8-43B5-A486-BB7156360E4F}">
      <dgm:prSet/>
      <dgm:spPr/>
      <dgm:t>
        <a:bodyPr/>
        <a:lstStyle/>
        <a:p>
          <a:endParaRPr lang="es-CR"/>
        </a:p>
      </dgm:t>
    </dgm:pt>
    <dgm:pt modelId="{374CE7F1-38C2-468A-A375-E9D9E2AA16E9}" type="parTrans" cxnId="{D000AB58-97B8-43B5-A486-BB7156360E4F}">
      <dgm:prSet/>
      <dgm:spPr/>
      <dgm:t>
        <a:bodyPr/>
        <a:lstStyle/>
        <a:p>
          <a:endParaRPr lang="es-CR"/>
        </a:p>
      </dgm:t>
    </dgm:pt>
    <dgm:pt modelId="{46FD63EB-9B9E-4055-8AC2-E5828BE7DD83}">
      <dgm:prSet phldrT="[Texto]" custT="1"/>
      <dgm:spPr/>
      <dgm:t>
        <a:bodyPr/>
        <a:lstStyle/>
        <a:p>
          <a:pPr marL="0" marR="0" indent="0" algn="just" defTabSz="914400" eaLnBrk="1" fontAlgn="auto" latinLnBrk="0" hangingPunct="1">
            <a:lnSpc>
              <a:spcPct val="100000"/>
            </a:lnSpc>
            <a:spcBef>
              <a:spcPts val="0"/>
            </a:spcBef>
            <a:spcAft>
              <a:spcPts val="0"/>
            </a:spcAft>
            <a:buClrTx/>
            <a:buSzTx/>
            <a:buFontTx/>
            <a:buNone/>
            <a:tabLst/>
            <a:defRPr/>
          </a:pPr>
          <a:r>
            <a:rPr lang="es-CR" sz="1800" dirty="0" smtClean="0"/>
            <a:t>Cumplimiento de </a:t>
          </a:r>
          <a:r>
            <a:rPr lang="es-CR" sz="1800" baseline="0" dirty="0" smtClean="0"/>
            <a:t>las Normas Técnicas sobre Presupuesto Público N-1-2012-DC-DFOE.</a:t>
          </a:r>
          <a:endParaRPr lang="es-CR" sz="1800" dirty="0"/>
        </a:p>
      </dgm:t>
    </dgm:pt>
    <dgm:pt modelId="{815E6753-C39F-4836-ACC2-28D06D988576}" type="sibTrans" cxnId="{293584BA-459D-4E2F-B78B-4FA7DE1EFFD5}">
      <dgm:prSet/>
      <dgm:spPr/>
      <dgm:t>
        <a:bodyPr/>
        <a:lstStyle/>
        <a:p>
          <a:endParaRPr lang="es-CR"/>
        </a:p>
      </dgm:t>
    </dgm:pt>
    <dgm:pt modelId="{0ACAA8B1-843B-4088-8C24-718489443786}" type="parTrans" cxnId="{293584BA-459D-4E2F-B78B-4FA7DE1EFFD5}">
      <dgm:prSet/>
      <dgm:spPr/>
      <dgm:t>
        <a:bodyPr/>
        <a:lstStyle/>
        <a:p>
          <a:endParaRPr lang="es-CR"/>
        </a:p>
      </dgm:t>
    </dgm:pt>
    <dgm:pt modelId="{48D1B2AF-079E-497D-8A8A-6281209F27E7}" type="pres">
      <dgm:prSet presAssocID="{A71806A5-41CB-4CD8-A3FF-E23DBF9894EA}" presName="Name0" presStyleCnt="0">
        <dgm:presLayoutVars>
          <dgm:chMax val="1"/>
          <dgm:chPref val="1"/>
          <dgm:dir/>
          <dgm:resizeHandles/>
        </dgm:presLayoutVars>
      </dgm:prSet>
      <dgm:spPr/>
      <dgm:t>
        <a:bodyPr/>
        <a:lstStyle/>
        <a:p>
          <a:endParaRPr lang="es-CR"/>
        </a:p>
      </dgm:t>
    </dgm:pt>
    <dgm:pt modelId="{3218FB24-DB6F-4948-877C-0CCA111D9272}" type="pres">
      <dgm:prSet presAssocID="{97960242-F5B3-442A-B073-AD116B55BE4D}" presName="Parent" presStyleLbl="node1" presStyleIdx="0" presStyleCnt="2" custFlipVert="1" custFlipHor="1" custScaleX="17897" custScaleY="2133" custLinFactNeighborX="5183" custLinFactNeighborY="-1849">
        <dgm:presLayoutVars>
          <dgm:chMax val="4"/>
          <dgm:chPref val="3"/>
        </dgm:presLayoutVars>
      </dgm:prSet>
      <dgm:spPr/>
      <dgm:t>
        <a:bodyPr/>
        <a:lstStyle/>
        <a:p>
          <a:endParaRPr lang="es-CR"/>
        </a:p>
      </dgm:t>
    </dgm:pt>
    <dgm:pt modelId="{278C6867-C7C0-40B7-80E9-91FBA76F6AD4}" type="pres">
      <dgm:prSet presAssocID="{471FD670-645C-45D8-B509-87E934415B35}" presName="Accent" presStyleLbl="node1" presStyleIdx="1" presStyleCnt="2" custLinFactNeighborX="-6858"/>
      <dgm:spPr/>
    </dgm:pt>
    <dgm:pt modelId="{34CFCD44-DB70-4102-9830-E70B2005C573}" type="pres">
      <dgm:prSet presAssocID="{471FD670-645C-45D8-B509-87E934415B35}" presName="Image1" presStyleLbl="fgImgPlace1" presStyleIdx="0" presStyleCnt="4"/>
      <dgm:spPr>
        <a:blipFill rotWithShape="1">
          <a:blip xmlns:r="http://schemas.openxmlformats.org/officeDocument/2006/relationships" r:embed="rId1"/>
          <a:stretch>
            <a:fillRect/>
          </a:stretch>
        </a:blipFill>
      </dgm:spPr>
      <dgm:t>
        <a:bodyPr/>
        <a:lstStyle/>
        <a:p>
          <a:endParaRPr lang="es-CR"/>
        </a:p>
      </dgm:t>
    </dgm:pt>
    <dgm:pt modelId="{1B7EEE61-17BB-4D9C-A733-C9E1186DACE6}" type="pres">
      <dgm:prSet presAssocID="{471FD670-645C-45D8-B509-87E934415B35}" presName="Child1" presStyleLbl="revTx" presStyleIdx="0" presStyleCnt="4" custScaleX="180355" custLinFactY="8205" custLinFactNeighborX="72009" custLinFactNeighborY="100000">
        <dgm:presLayoutVars>
          <dgm:chMax val="0"/>
          <dgm:chPref val="0"/>
          <dgm:bulletEnabled val="1"/>
        </dgm:presLayoutVars>
      </dgm:prSet>
      <dgm:spPr/>
      <dgm:t>
        <a:bodyPr/>
        <a:lstStyle/>
        <a:p>
          <a:endParaRPr lang="es-CR"/>
        </a:p>
      </dgm:t>
    </dgm:pt>
    <dgm:pt modelId="{0901DEE5-7BF9-410E-89E9-B160E0EDC319}" type="pres">
      <dgm:prSet presAssocID="{46FD63EB-9B9E-4055-8AC2-E5828BE7DD83}" presName="Image2" presStyleCnt="0"/>
      <dgm:spPr/>
    </dgm:pt>
    <dgm:pt modelId="{2F9CBDE0-6110-466F-B570-C81C9FC33930}" type="pres">
      <dgm:prSet presAssocID="{46FD63EB-9B9E-4055-8AC2-E5828BE7DD83}" presName="Image" presStyleLbl="fgImgPlace1" presStyleIdx="1" presStyleCnt="4" custLinFactNeighborX="-25776" custLinFactNeighborY="12889"/>
      <dgm:spPr>
        <a:blipFill rotWithShape="1">
          <a:blip xmlns:r="http://schemas.openxmlformats.org/officeDocument/2006/relationships" r:embed="rId2"/>
          <a:stretch>
            <a:fillRect/>
          </a:stretch>
        </a:blipFill>
      </dgm:spPr>
      <dgm:t>
        <a:bodyPr/>
        <a:lstStyle/>
        <a:p>
          <a:endParaRPr lang="es-CR"/>
        </a:p>
      </dgm:t>
    </dgm:pt>
    <dgm:pt modelId="{66D8B340-50C0-4593-9C1A-651D0514BD64}" type="pres">
      <dgm:prSet presAssocID="{46FD63EB-9B9E-4055-8AC2-E5828BE7DD83}" presName="Child2" presStyleLbl="revTx" presStyleIdx="1" presStyleCnt="4" custScaleX="204776" custScaleY="97816" custLinFactNeighborX="-1626" custLinFactNeighborY="-98018">
        <dgm:presLayoutVars>
          <dgm:chMax val="0"/>
          <dgm:chPref val="0"/>
          <dgm:bulletEnabled val="1"/>
        </dgm:presLayoutVars>
      </dgm:prSet>
      <dgm:spPr/>
      <dgm:t>
        <a:bodyPr/>
        <a:lstStyle/>
        <a:p>
          <a:endParaRPr lang="es-CR"/>
        </a:p>
      </dgm:t>
    </dgm:pt>
    <dgm:pt modelId="{4AAEA343-747B-480F-BAA3-16167F097A6E}" type="pres">
      <dgm:prSet presAssocID="{38619035-4A78-4771-8A45-708945FC2817}" presName="Image3" presStyleCnt="0"/>
      <dgm:spPr/>
    </dgm:pt>
    <dgm:pt modelId="{E7488789-432A-4B6C-9139-FFBC54B4AA39}" type="pres">
      <dgm:prSet presAssocID="{38619035-4A78-4771-8A45-708945FC2817}" presName="Image" presStyleLbl="fgImgPlace1" presStyleIdx="2" presStyleCnt="4" custLinFactNeighborX="-25776" custLinFactNeighborY="-1432"/>
      <dgm:spPr>
        <a:blipFill rotWithShape="1">
          <a:blip xmlns:r="http://schemas.openxmlformats.org/officeDocument/2006/relationships" r:embed="rId3"/>
          <a:stretch>
            <a:fillRect/>
          </a:stretch>
        </a:blipFill>
      </dgm:spPr>
      <dgm:t>
        <a:bodyPr/>
        <a:lstStyle/>
        <a:p>
          <a:endParaRPr lang="es-CR"/>
        </a:p>
      </dgm:t>
    </dgm:pt>
    <dgm:pt modelId="{5D47535A-B305-405D-AA44-5030B1CE7D20}" type="pres">
      <dgm:prSet presAssocID="{38619035-4A78-4771-8A45-708945FC2817}" presName="Child3" presStyleLbl="revTx" presStyleIdx="2" presStyleCnt="4" custScaleX="181181" custLinFactNeighborX="14399" custLinFactNeighborY="-692">
        <dgm:presLayoutVars>
          <dgm:chMax val="0"/>
          <dgm:chPref val="0"/>
          <dgm:bulletEnabled val="1"/>
        </dgm:presLayoutVars>
      </dgm:prSet>
      <dgm:spPr/>
      <dgm:t>
        <a:bodyPr/>
        <a:lstStyle/>
        <a:p>
          <a:endParaRPr lang="es-CR"/>
        </a:p>
      </dgm:t>
    </dgm:pt>
    <dgm:pt modelId="{9CC885FF-9E36-48F9-BEC5-8E021117909C}" type="pres">
      <dgm:prSet presAssocID="{0E6C32BE-573D-4DBD-BB7D-C171CCEF4B6C}" presName="Image4" presStyleCnt="0"/>
      <dgm:spPr/>
    </dgm:pt>
    <dgm:pt modelId="{C0FAE5E5-B8F8-4BF7-AFB8-10EC3BCFF302}" type="pres">
      <dgm:prSet presAssocID="{0E6C32BE-573D-4DBD-BB7D-C171CCEF4B6C}" presName="Image" presStyleLbl="fgImgPlace1" presStyleIdx="3" presStyleCnt="4" custLinFactNeighborX="-25776"/>
      <dgm:spPr>
        <a:blipFill rotWithShape="1">
          <a:blip xmlns:r="http://schemas.openxmlformats.org/officeDocument/2006/relationships" r:embed="rId4"/>
          <a:stretch>
            <a:fillRect/>
          </a:stretch>
        </a:blipFill>
      </dgm:spPr>
      <dgm:t>
        <a:bodyPr/>
        <a:lstStyle/>
        <a:p>
          <a:endParaRPr lang="es-CR"/>
        </a:p>
      </dgm:t>
    </dgm:pt>
    <dgm:pt modelId="{A11B7D04-BE4C-431E-8718-02ED8B8E4998}" type="pres">
      <dgm:prSet presAssocID="{0E6C32BE-573D-4DBD-BB7D-C171CCEF4B6C}" presName="Child4" presStyleLbl="revTx" presStyleIdx="3" presStyleCnt="4" custScaleX="131685" custLinFactNeighborX="-5757" custLinFactNeighborY="5752">
        <dgm:presLayoutVars>
          <dgm:chMax val="0"/>
          <dgm:chPref val="0"/>
          <dgm:bulletEnabled val="1"/>
        </dgm:presLayoutVars>
      </dgm:prSet>
      <dgm:spPr/>
      <dgm:t>
        <a:bodyPr/>
        <a:lstStyle/>
        <a:p>
          <a:endParaRPr lang="es-CR"/>
        </a:p>
      </dgm:t>
    </dgm:pt>
  </dgm:ptLst>
  <dgm:cxnLst>
    <dgm:cxn modelId="{D000AB58-97B8-43B5-A486-BB7156360E4F}" srcId="{A71806A5-41CB-4CD8-A3FF-E23DBF9894EA}" destId="{97960242-F5B3-442A-B073-AD116B55BE4D}" srcOrd="0" destOrd="0" parTransId="{374CE7F1-38C2-468A-A375-E9D9E2AA16E9}" sibTransId="{09854DD4-2EC5-4424-83BD-D4D807F6F63B}"/>
    <dgm:cxn modelId="{B81B7495-0739-4DAE-B8CF-A3B0AEAD4D03}" type="presOf" srcId="{38619035-4A78-4771-8A45-708945FC2817}" destId="{5D47535A-B305-405D-AA44-5030B1CE7D20}" srcOrd="0" destOrd="0" presId="urn:microsoft.com/office/officeart/2011/layout/RadialPictureList"/>
    <dgm:cxn modelId="{3EB41643-4AAE-4D6F-9974-6F8A165B889C}" srcId="{97960242-F5B3-442A-B073-AD116B55BE4D}" destId="{0E6C32BE-573D-4DBD-BB7D-C171CCEF4B6C}" srcOrd="3" destOrd="0" parTransId="{18B21CA6-E396-4218-9322-9EB523458FA3}" sibTransId="{90E3AE92-C8A8-4908-890C-8EA1E302AB20}"/>
    <dgm:cxn modelId="{36680CDD-61F8-4AC7-8811-D6AB3A112893}" type="presOf" srcId="{0E6C32BE-573D-4DBD-BB7D-C171CCEF4B6C}" destId="{A11B7D04-BE4C-431E-8718-02ED8B8E4998}" srcOrd="0" destOrd="0" presId="urn:microsoft.com/office/officeart/2011/layout/RadialPictureList"/>
    <dgm:cxn modelId="{74015DE0-DFA6-43BF-9EC7-549C7A725E37}" type="presOf" srcId="{46FD63EB-9B9E-4055-8AC2-E5828BE7DD83}" destId="{66D8B340-50C0-4593-9C1A-651D0514BD64}" srcOrd="0" destOrd="0" presId="urn:microsoft.com/office/officeart/2011/layout/RadialPictureList"/>
    <dgm:cxn modelId="{ECBD6AED-58E9-4961-B030-260C13BC68F8}" srcId="{97960242-F5B3-442A-B073-AD116B55BE4D}" destId="{471FD670-645C-45D8-B509-87E934415B35}" srcOrd="0" destOrd="0" parTransId="{2C8C7EAF-F7E8-4A42-B7B8-71FB83AB9159}" sibTransId="{5378FBF5-3A6C-4B34-A09C-0A445595BB25}"/>
    <dgm:cxn modelId="{E309CDA3-F792-44A4-92F6-8CB8BFA03EBB}" type="presOf" srcId="{471FD670-645C-45D8-B509-87E934415B35}" destId="{1B7EEE61-17BB-4D9C-A733-C9E1186DACE6}" srcOrd="0" destOrd="0" presId="urn:microsoft.com/office/officeart/2011/layout/RadialPictureList"/>
    <dgm:cxn modelId="{293584BA-459D-4E2F-B78B-4FA7DE1EFFD5}" srcId="{97960242-F5B3-442A-B073-AD116B55BE4D}" destId="{46FD63EB-9B9E-4055-8AC2-E5828BE7DD83}" srcOrd="1" destOrd="0" parTransId="{0ACAA8B1-843B-4088-8C24-718489443786}" sibTransId="{815E6753-C39F-4836-ACC2-28D06D988576}"/>
    <dgm:cxn modelId="{DFE47460-9902-4B41-9C5D-68494F7D0B22}" srcId="{A71806A5-41CB-4CD8-A3FF-E23DBF9894EA}" destId="{C5CEEABF-D07D-40F5-9977-0E399F114E6D}" srcOrd="1" destOrd="0" parTransId="{9EA12950-84D1-449D-8DC2-B1A6AE0E91BE}" sibTransId="{0DBA3800-C2BB-4078-994A-D700F4E24F59}"/>
    <dgm:cxn modelId="{EA3E923A-5DAF-44D7-95E8-A3904DE62CDE}" srcId="{97960242-F5B3-442A-B073-AD116B55BE4D}" destId="{38619035-4A78-4771-8A45-708945FC2817}" srcOrd="2" destOrd="0" parTransId="{ECBF2B46-FB11-4EE6-AE22-E74CF9D37C64}" sibTransId="{E1413CD4-75CD-47FA-9CB8-E829397AEE35}"/>
    <dgm:cxn modelId="{DD9E87B9-D370-465F-A7E4-4E6F0BBE8F18}" type="presOf" srcId="{97960242-F5B3-442A-B073-AD116B55BE4D}" destId="{3218FB24-DB6F-4948-877C-0CCA111D9272}" srcOrd="0" destOrd="0" presId="urn:microsoft.com/office/officeart/2011/layout/RadialPictureList"/>
    <dgm:cxn modelId="{F30EDE68-7014-4845-952F-9D0893C5A5B7}" type="presOf" srcId="{A71806A5-41CB-4CD8-A3FF-E23DBF9894EA}" destId="{48D1B2AF-079E-497D-8A8A-6281209F27E7}" srcOrd="0" destOrd="0" presId="urn:microsoft.com/office/officeart/2011/layout/RadialPictureList"/>
    <dgm:cxn modelId="{C0E392D2-0FDF-443D-8137-2E5EAE45888C}" type="presParOf" srcId="{48D1B2AF-079E-497D-8A8A-6281209F27E7}" destId="{3218FB24-DB6F-4948-877C-0CCA111D9272}" srcOrd="0" destOrd="0" presId="urn:microsoft.com/office/officeart/2011/layout/RadialPictureList"/>
    <dgm:cxn modelId="{1B5E7884-D895-43BF-BB7B-F97D03F363CA}" type="presParOf" srcId="{48D1B2AF-079E-497D-8A8A-6281209F27E7}" destId="{278C6867-C7C0-40B7-80E9-91FBA76F6AD4}" srcOrd="1" destOrd="0" presId="urn:microsoft.com/office/officeart/2011/layout/RadialPictureList"/>
    <dgm:cxn modelId="{683F26B0-3CBB-47D3-948E-BE90F0CBE2EE}" type="presParOf" srcId="{48D1B2AF-079E-497D-8A8A-6281209F27E7}" destId="{34CFCD44-DB70-4102-9830-E70B2005C573}" srcOrd="2" destOrd="0" presId="urn:microsoft.com/office/officeart/2011/layout/RadialPictureList"/>
    <dgm:cxn modelId="{FDE74A0C-4355-40B1-B055-EC38D99613C9}" type="presParOf" srcId="{48D1B2AF-079E-497D-8A8A-6281209F27E7}" destId="{1B7EEE61-17BB-4D9C-A733-C9E1186DACE6}" srcOrd="3" destOrd="0" presId="urn:microsoft.com/office/officeart/2011/layout/RadialPictureList"/>
    <dgm:cxn modelId="{FC8A588B-3361-4416-AA13-9B729AD61D68}" type="presParOf" srcId="{48D1B2AF-079E-497D-8A8A-6281209F27E7}" destId="{0901DEE5-7BF9-410E-89E9-B160E0EDC319}" srcOrd="4" destOrd="0" presId="urn:microsoft.com/office/officeart/2011/layout/RadialPictureList"/>
    <dgm:cxn modelId="{60DD6E42-FC60-4D3A-B575-E18EEC997149}" type="presParOf" srcId="{0901DEE5-7BF9-410E-89E9-B160E0EDC319}" destId="{2F9CBDE0-6110-466F-B570-C81C9FC33930}" srcOrd="0" destOrd="0" presId="urn:microsoft.com/office/officeart/2011/layout/RadialPictureList"/>
    <dgm:cxn modelId="{91E673AD-BEEA-496D-9986-BBB0BEBDA293}" type="presParOf" srcId="{48D1B2AF-079E-497D-8A8A-6281209F27E7}" destId="{66D8B340-50C0-4593-9C1A-651D0514BD64}" srcOrd="5" destOrd="0" presId="urn:microsoft.com/office/officeart/2011/layout/RadialPictureList"/>
    <dgm:cxn modelId="{E12FC224-F183-4BEE-A8D3-AF18E11E96F5}" type="presParOf" srcId="{48D1B2AF-079E-497D-8A8A-6281209F27E7}" destId="{4AAEA343-747B-480F-BAA3-16167F097A6E}" srcOrd="6" destOrd="0" presId="urn:microsoft.com/office/officeart/2011/layout/RadialPictureList"/>
    <dgm:cxn modelId="{A473D076-3516-4302-B542-4161AB8AD86D}" type="presParOf" srcId="{4AAEA343-747B-480F-BAA3-16167F097A6E}" destId="{E7488789-432A-4B6C-9139-FFBC54B4AA39}" srcOrd="0" destOrd="0" presId="urn:microsoft.com/office/officeart/2011/layout/RadialPictureList"/>
    <dgm:cxn modelId="{A04BDAE0-5A84-4B8B-94CD-390CE22193F7}" type="presParOf" srcId="{48D1B2AF-079E-497D-8A8A-6281209F27E7}" destId="{5D47535A-B305-405D-AA44-5030B1CE7D20}" srcOrd="7" destOrd="0" presId="urn:microsoft.com/office/officeart/2011/layout/RadialPictureList"/>
    <dgm:cxn modelId="{561FDC15-AEDD-40AF-AE2C-B7731A2BEFE1}" type="presParOf" srcId="{48D1B2AF-079E-497D-8A8A-6281209F27E7}" destId="{9CC885FF-9E36-48F9-BEC5-8E021117909C}" srcOrd="8" destOrd="0" presId="urn:microsoft.com/office/officeart/2011/layout/RadialPictureList"/>
    <dgm:cxn modelId="{898301D2-902D-4819-BC56-A74E66974E1A}" type="presParOf" srcId="{9CC885FF-9E36-48F9-BEC5-8E021117909C}" destId="{C0FAE5E5-B8F8-4BF7-AFB8-10EC3BCFF302}" srcOrd="0" destOrd="0" presId="urn:microsoft.com/office/officeart/2011/layout/RadialPictureList"/>
    <dgm:cxn modelId="{D6B83ECB-82F7-4444-B427-19CB52779A5E}" type="presParOf" srcId="{48D1B2AF-079E-497D-8A8A-6281209F27E7}" destId="{A11B7D04-BE4C-431E-8718-02ED8B8E4998}" srcOrd="9" destOrd="0" presId="urn:microsoft.com/office/officeart/2011/layout/RadialPictur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D6718DA2-14AB-4852-AD37-06918F2E0EF6}" type="doc">
      <dgm:prSet loTypeId="urn:microsoft.com/office/officeart/2005/8/layout/radial5" loCatId="cycle" qsTypeId="urn:microsoft.com/office/officeart/2005/8/quickstyle/simple5" qsCatId="simple" csTypeId="urn:microsoft.com/office/officeart/2005/8/colors/colorful1" csCatId="colorful" phldr="1"/>
      <dgm:spPr/>
      <dgm:t>
        <a:bodyPr/>
        <a:lstStyle/>
        <a:p>
          <a:endParaRPr lang="es-CR"/>
        </a:p>
      </dgm:t>
    </dgm:pt>
    <dgm:pt modelId="{2E5BAF66-656A-4CA4-90E1-2FB91216E9B0}">
      <dgm:prSet phldrT="[Texto]" custT="1"/>
      <dgm:spPr/>
      <dgm:t>
        <a:bodyPr/>
        <a:lstStyle/>
        <a:p>
          <a:r>
            <a:rPr lang="es-CR" sz="1800" b="1" i="1"/>
            <a:t>Equipo de Trabajo</a:t>
          </a:r>
        </a:p>
      </dgm:t>
    </dgm:pt>
    <dgm:pt modelId="{4730D123-A3E3-448C-967E-E458BB76E64E}" type="parTrans" cxnId="{9E2A0970-7989-4E9C-9628-B82CE6B90F71}">
      <dgm:prSet/>
      <dgm:spPr/>
      <dgm:t>
        <a:bodyPr/>
        <a:lstStyle/>
        <a:p>
          <a:endParaRPr lang="es-CR" sz="3200"/>
        </a:p>
      </dgm:t>
    </dgm:pt>
    <dgm:pt modelId="{C567C9AB-7D17-4B18-B021-F75FEC7B141E}" type="sibTrans" cxnId="{9E2A0970-7989-4E9C-9628-B82CE6B90F71}">
      <dgm:prSet/>
      <dgm:spPr/>
      <dgm:t>
        <a:bodyPr/>
        <a:lstStyle/>
        <a:p>
          <a:endParaRPr lang="es-CR" sz="3200"/>
        </a:p>
      </dgm:t>
    </dgm:pt>
    <dgm:pt modelId="{320DCD68-1D02-4E4A-966C-E29ADB107915}">
      <dgm:prSet phldrT="[Texto]" custT="1"/>
      <dgm:spPr/>
      <dgm:t>
        <a:bodyPr/>
        <a:lstStyle/>
        <a:p>
          <a:r>
            <a:rPr lang="es-CR" sz="1200" b="1" dirty="0"/>
            <a:t>Encargado (a) de Planificación</a:t>
          </a:r>
        </a:p>
      </dgm:t>
    </dgm:pt>
    <dgm:pt modelId="{A1910B10-C599-43B6-B11C-CC45C3E7984E}" type="parTrans" cxnId="{75E2B3EA-3D65-45B8-A039-CF14C0411EEA}">
      <dgm:prSet custT="1"/>
      <dgm:spPr/>
      <dgm:t>
        <a:bodyPr/>
        <a:lstStyle/>
        <a:p>
          <a:endParaRPr lang="es-CR" sz="1050"/>
        </a:p>
      </dgm:t>
    </dgm:pt>
    <dgm:pt modelId="{1A1C6BB6-65D6-4CC9-A0C6-B95B58BD1BE8}" type="sibTrans" cxnId="{75E2B3EA-3D65-45B8-A039-CF14C0411EEA}">
      <dgm:prSet/>
      <dgm:spPr/>
      <dgm:t>
        <a:bodyPr/>
        <a:lstStyle/>
        <a:p>
          <a:endParaRPr lang="es-CR" sz="3200"/>
        </a:p>
      </dgm:t>
    </dgm:pt>
    <dgm:pt modelId="{843B1F31-A976-422D-A9CF-BE70B3E73239}">
      <dgm:prSet phldrT="[Texto]" custT="1"/>
      <dgm:spPr/>
      <dgm:t>
        <a:bodyPr/>
        <a:lstStyle/>
        <a:p>
          <a:r>
            <a:rPr lang="es-CR" sz="1200" b="1"/>
            <a:t>Encargado(a) de Presupuesto</a:t>
          </a:r>
        </a:p>
      </dgm:t>
    </dgm:pt>
    <dgm:pt modelId="{B87749B1-F7D3-4BE3-8294-68C99A7F1F2D}" type="parTrans" cxnId="{7C8D7D41-79A2-410B-A79C-B34E561A3F24}">
      <dgm:prSet custT="1"/>
      <dgm:spPr/>
      <dgm:t>
        <a:bodyPr/>
        <a:lstStyle/>
        <a:p>
          <a:endParaRPr lang="es-CR" sz="1050"/>
        </a:p>
      </dgm:t>
    </dgm:pt>
    <dgm:pt modelId="{2FBFAFC1-AD78-4A61-A479-E634F4149CC4}" type="sibTrans" cxnId="{7C8D7D41-79A2-410B-A79C-B34E561A3F24}">
      <dgm:prSet/>
      <dgm:spPr/>
      <dgm:t>
        <a:bodyPr/>
        <a:lstStyle/>
        <a:p>
          <a:endParaRPr lang="es-CR" sz="3200"/>
        </a:p>
      </dgm:t>
    </dgm:pt>
    <dgm:pt modelId="{786C9D53-2ACC-4CA4-AD98-6F929019AA36}">
      <dgm:prSet phldrT="[Texto]" custT="1"/>
      <dgm:spPr/>
      <dgm:t>
        <a:bodyPr/>
        <a:lstStyle/>
        <a:p>
          <a:r>
            <a:rPr lang="es-CR" sz="1200" b="1"/>
            <a:t>Jefes de Área y Súb Área</a:t>
          </a:r>
        </a:p>
      </dgm:t>
    </dgm:pt>
    <dgm:pt modelId="{9B181E5C-F6ED-4F29-A3B8-8D6F26680633}" type="parTrans" cxnId="{C9F801F6-D5B2-4C82-8D5E-6980E27655B0}">
      <dgm:prSet custT="1"/>
      <dgm:spPr/>
      <dgm:t>
        <a:bodyPr/>
        <a:lstStyle/>
        <a:p>
          <a:endParaRPr lang="es-CR" sz="1050"/>
        </a:p>
      </dgm:t>
    </dgm:pt>
    <dgm:pt modelId="{44B0D151-72B0-4212-ABF4-208E81AF3A2C}" type="sibTrans" cxnId="{C9F801F6-D5B2-4C82-8D5E-6980E27655B0}">
      <dgm:prSet/>
      <dgm:spPr/>
      <dgm:t>
        <a:bodyPr/>
        <a:lstStyle/>
        <a:p>
          <a:endParaRPr lang="es-CR" sz="3200"/>
        </a:p>
      </dgm:t>
    </dgm:pt>
    <dgm:pt modelId="{5EE5D624-95AD-4B03-B626-8E8126428AC7}">
      <dgm:prSet custT="1"/>
      <dgm:spPr/>
      <dgm:t>
        <a:bodyPr/>
        <a:lstStyle/>
        <a:p>
          <a:r>
            <a:rPr lang="es-CR" sz="1200" b="1"/>
            <a:t>Jefes de Servicios</a:t>
          </a:r>
        </a:p>
      </dgm:t>
    </dgm:pt>
    <dgm:pt modelId="{8B3E37AF-1B56-49F5-A1E2-1629F2A1E7AF}" type="parTrans" cxnId="{3C12868C-9FD8-4719-BADA-0B84EECD4160}">
      <dgm:prSet custT="1"/>
      <dgm:spPr/>
      <dgm:t>
        <a:bodyPr/>
        <a:lstStyle/>
        <a:p>
          <a:endParaRPr lang="es-CR" sz="1050"/>
        </a:p>
      </dgm:t>
    </dgm:pt>
    <dgm:pt modelId="{AD8714E0-D35D-4FD3-9A55-791B6E1FB557}" type="sibTrans" cxnId="{3C12868C-9FD8-4719-BADA-0B84EECD4160}">
      <dgm:prSet/>
      <dgm:spPr/>
      <dgm:t>
        <a:bodyPr/>
        <a:lstStyle/>
        <a:p>
          <a:endParaRPr lang="es-CR" sz="3200"/>
        </a:p>
      </dgm:t>
    </dgm:pt>
    <dgm:pt modelId="{FF4CD0BA-F4FB-4D24-9EFE-194683311EFB}">
      <dgm:prSet custT="1"/>
      <dgm:spPr/>
      <dgm:t>
        <a:bodyPr/>
        <a:lstStyle/>
        <a:p>
          <a:r>
            <a:rPr lang="es-CR" sz="1200" b="1"/>
            <a:t>Encargado (a) de Control Interno</a:t>
          </a:r>
        </a:p>
      </dgm:t>
    </dgm:pt>
    <dgm:pt modelId="{6C421C16-2E57-4B3C-B2C8-97A8D44CF52C}" type="parTrans" cxnId="{B78849F5-1E81-41E2-9772-3FDCDD49D158}">
      <dgm:prSet custT="1"/>
      <dgm:spPr/>
      <dgm:t>
        <a:bodyPr/>
        <a:lstStyle/>
        <a:p>
          <a:endParaRPr lang="es-CR" sz="1050"/>
        </a:p>
      </dgm:t>
    </dgm:pt>
    <dgm:pt modelId="{3D33B003-93C8-4D06-8830-C9BB818134A2}" type="sibTrans" cxnId="{B78849F5-1E81-41E2-9772-3FDCDD49D158}">
      <dgm:prSet/>
      <dgm:spPr/>
      <dgm:t>
        <a:bodyPr/>
        <a:lstStyle/>
        <a:p>
          <a:endParaRPr lang="es-CR" sz="3200"/>
        </a:p>
      </dgm:t>
    </dgm:pt>
    <dgm:pt modelId="{5578C995-25F8-4691-B2F5-D20770700561}">
      <dgm:prSet phldrT="[Texto]" custT="1"/>
      <dgm:spPr/>
      <dgm:t>
        <a:bodyPr/>
        <a:lstStyle/>
        <a:p>
          <a:r>
            <a:rPr lang="es-CR" sz="1200" b="1"/>
            <a:t>Director y/o Administrador</a:t>
          </a:r>
        </a:p>
      </dgm:t>
    </dgm:pt>
    <dgm:pt modelId="{B1868843-486A-450A-98D4-34F1F112BAE9}" type="parTrans" cxnId="{EC6AFDF5-D229-4DD6-BD43-1FFF9E7CF4D3}">
      <dgm:prSet custT="1"/>
      <dgm:spPr/>
      <dgm:t>
        <a:bodyPr/>
        <a:lstStyle/>
        <a:p>
          <a:endParaRPr lang="es-CR" sz="2800"/>
        </a:p>
      </dgm:t>
    </dgm:pt>
    <dgm:pt modelId="{FF1EEAE1-CA82-4606-99CA-045B37AA9C4D}" type="sibTrans" cxnId="{EC6AFDF5-D229-4DD6-BD43-1FFF9E7CF4D3}">
      <dgm:prSet/>
      <dgm:spPr/>
      <dgm:t>
        <a:bodyPr/>
        <a:lstStyle/>
        <a:p>
          <a:endParaRPr lang="es-CR" sz="3200"/>
        </a:p>
      </dgm:t>
    </dgm:pt>
    <dgm:pt modelId="{81739FCF-743C-43C2-8A32-A0F0B66DC60C}" type="pres">
      <dgm:prSet presAssocID="{D6718DA2-14AB-4852-AD37-06918F2E0EF6}" presName="Name0" presStyleCnt="0">
        <dgm:presLayoutVars>
          <dgm:chMax val="1"/>
          <dgm:dir/>
          <dgm:animLvl val="ctr"/>
          <dgm:resizeHandles val="exact"/>
        </dgm:presLayoutVars>
      </dgm:prSet>
      <dgm:spPr/>
      <dgm:t>
        <a:bodyPr/>
        <a:lstStyle/>
        <a:p>
          <a:endParaRPr lang="es-CR"/>
        </a:p>
      </dgm:t>
    </dgm:pt>
    <dgm:pt modelId="{F220F25A-6FEE-475D-B485-DC2414126830}" type="pres">
      <dgm:prSet presAssocID="{2E5BAF66-656A-4CA4-90E1-2FB91216E9B0}" presName="centerShape" presStyleLbl="node0" presStyleIdx="0" presStyleCnt="1"/>
      <dgm:spPr/>
      <dgm:t>
        <a:bodyPr/>
        <a:lstStyle/>
        <a:p>
          <a:endParaRPr lang="es-CR"/>
        </a:p>
      </dgm:t>
    </dgm:pt>
    <dgm:pt modelId="{1DAA33E2-D946-46E5-9F76-3E741122F76E}" type="pres">
      <dgm:prSet presAssocID="{B1868843-486A-450A-98D4-34F1F112BAE9}" presName="parTrans" presStyleLbl="sibTrans2D1" presStyleIdx="0" presStyleCnt="6"/>
      <dgm:spPr/>
      <dgm:t>
        <a:bodyPr/>
        <a:lstStyle/>
        <a:p>
          <a:endParaRPr lang="es-CR"/>
        </a:p>
      </dgm:t>
    </dgm:pt>
    <dgm:pt modelId="{3DAEE882-74AB-4DD9-8840-9885DEEB9CCE}" type="pres">
      <dgm:prSet presAssocID="{B1868843-486A-450A-98D4-34F1F112BAE9}" presName="connectorText" presStyleLbl="sibTrans2D1" presStyleIdx="0" presStyleCnt="6"/>
      <dgm:spPr/>
      <dgm:t>
        <a:bodyPr/>
        <a:lstStyle/>
        <a:p>
          <a:endParaRPr lang="es-CR"/>
        </a:p>
      </dgm:t>
    </dgm:pt>
    <dgm:pt modelId="{D63157F1-B718-494E-B740-E84C8869FCD7}" type="pres">
      <dgm:prSet presAssocID="{5578C995-25F8-4691-B2F5-D20770700561}" presName="node" presStyleLbl="node1" presStyleIdx="0" presStyleCnt="6">
        <dgm:presLayoutVars>
          <dgm:bulletEnabled val="1"/>
        </dgm:presLayoutVars>
      </dgm:prSet>
      <dgm:spPr/>
      <dgm:t>
        <a:bodyPr/>
        <a:lstStyle/>
        <a:p>
          <a:endParaRPr lang="es-CR"/>
        </a:p>
      </dgm:t>
    </dgm:pt>
    <dgm:pt modelId="{2888C5B2-22E5-481A-A8BF-622FF39D9D42}" type="pres">
      <dgm:prSet presAssocID="{A1910B10-C599-43B6-B11C-CC45C3E7984E}" presName="parTrans" presStyleLbl="sibTrans2D1" presStyleIdx="1" presStyleCnt="6"/>
      <dgm:spPr/>
      <dgm:t>
        <a:bodyPr/>
        <a:lstStyle/>
        <a:p>
          <a:endParaRPr lang="es-CR"/>
        </a:p>
      </dgm:t>
    </dgm:pt>
    <dgm:pt modelId="{3EF8E7DB-EE5F-4BF9-B977-1CA966A8D928}" type="pres">
      <dgm:prSet presAssocID="{A1910B10-C599-43B6-B11C-CC45C3E7984E}" presName="connectorText" presStyleLbl="sibTrans2D1" presStyleIdx="1" presStyleCnt="6"/>
      <dgm:spPr/>
      <dgm:t>
        <a:bodyPr/>
        <a:lstStyle/>
        <a:p>
          <a:endParaRPr lang="es-CR"/>
        </a:p>
      </dgm:t>
    </dgm:pt>
    <dgm:pt modelId="{76E655C7-FCCD-49EB-BCE0-EE8D0C3DB2DE}" type="pres">
      <dgm:prSet presAssocID="{320DCD68-1D02-4E4A-966C-E29ADB107915}" presName="node" presStyleLbl="node1" presStyleIdx="1" presStyleCnt="6" custRadScaleRad="98290">
        <dgm:presLayoutVars>
          <dgm:bulletEnabled val="1"/>
        </dgm:presLayoutVars>
      </dgm:prSet>
      <dgm:spPr/>
      <dgm:t>
        <a:bodyPr/>
        <a:lstStyle/>
        <a:p>
          <a:endParaRPr lang="es-CR"/>
        </a:p>
      </dgm:t>
    </dgm:pt>
    <dgm:pt modelId="{5246D511-F0AE-48E4-BCEB-35782BE470F6}" type="pres">
      <dgm:prSet presAssocID="{B87749B1-F7D3-4BE3-8294-68C99A7F1F2D}" presName="parTrans" presStyleLbl="sibTrans2D1" presStyleIdx="2" presStyleCnt="6"/>
      <dgm:spPr/>
      <dgm:t>
        <a:bodyPr/>
        <a:lstStyle/>
        <a:p>
          <a:endParaRPr lang="es-CR"/>
        </a:p>
      </dgm:t>
    </dgm:pt>
    <dgm:pt modelId="{EC4771A5-E510-4E33-A35E-11102A8F4373}" type="pres">
      <dgm:prSet presAssocID="{B87749B1-F7D3-4BE3-8294-68C99A7F1F2D}" presName="connectorText" presStyleLbl="sibTrans2D1" presStyleIdx="2" presStyleCnt="6"/>
      <dgm:spPr/>
      <dgm:t>
        <a:bodyPr/>
        <a:lstStyle/>
        <a:p>
          <a:endParaRPr lang="es-CR"/>
        </a:p>
      </dgm:t>
    </dgm:pt>
    <dgm:pt modelId="{3F70FF9D-9197-4BAC-9AA7-223F525CF960}" type="pres">
      <dgm:prSet presAssocID="{843B1F31-A976-422D-A9CF-BE70B3E73239}" presName="node" presStyleLbl="node1" presStyleIdx="2" presStyleCnt="6">
        <dgm:presLayoutVars>
          <dgm:bulletEnabled val="1"/>
        </dgm:presLayoutVars>
      </dgm:prSet>
      <dgm:spPr/>
      <dgm:t>
        <a:bodyPr/>
        <a:lstStyle/>
        <a:p>
          <a:endParaRPr lang="es-CR"/>
        </a:p>
      </dgm:t>
    </dgm:pt>
    <dgm:pt modelId="{DEDD183C-495E-4812-9482-0911B97C396E}" type="pres">
      <dgm:prSet presAssocID="{9B181E5C-F6ED-4F29-A3B8-8D6F26680633}" presName="parTrans" presStyleLbl="sibTrans2D1" presStyleIdx="3" presStyleCnt="6"/>
      <dgm:spPr/>
      <dgm:t>
        <a:bodyPr/>
        <a:lstStyle/>
        <a:p>
          <a:endParaRPr lang="es-CR"/>
        </a:p>
      </dgm:t>
    </dgm:pt>
    <dgm:pt modelId="{F57176D7-54F8-49C6-A37F-9D21DCF1A1CF}" type="pres">
      <dgm:prSet presAssocID="{9B181E5C-F6ED-4F29-A3B8-8D6F26680633}" presName="connectorText" presStyleLbl="sibTrans2D1" presStyleIdx="3" presStyleCnt="6"/>
      <dgm:spPr/>
      <dgm:t>
        <a:bodyPr/>
        <a:lstStyle/>
        <a:p>
          <a:endParaRPr lang="es-CR"/>
        </a:p>
      </dgm:t>
    </dgm:pt>
    <dgm:pt modelId="{DCB18E5D-DD7A-4493-9296-1DB16954B6D0}" type="pres">
      <dgm:prSet presAssocID="{786C9D53-2ACC-4CA4-AD98-6F929019AA36}" presName="node" presStyleLbl="node1" presStyleIdx="3" presStyleCnt="6">
        <dgm:presLayoutVars>
          <dgm:bulletEnabled val="1"/>
        </dgm:presLayoutVars>
      </dgm:prSet>
      <dgm:spPr/>
      <dgm:t>
        <a:bodyPr/>
        <a:lstStyle/>
        <a:p>
          <a:endParaRPr lang="es-CR"/>
        </a:p>
      </dgm:t>
    </dgm:pt>
    <dgm:pt modelId="{8CC7CA11-BA00-478F-9AC4-DAAB36955CB9}" type="pres">
      <dgm:prSet presAssocID="{8B3E37AF-1B56-49F5-A1E2-1629F2A1E7AF}" presName="parTrans" presStyleLbl="sibTrans2D1" presStyleIdx="4" presStyleCnt="6"/>
      <dgm:spPr/>
      <dgm:t>
        <a:bodyPr/>
        <a:lstStyle/>
        <a:p>
          <a:endParaRPr lang="es-CR"/>
        </a:p>
      </dgm:t>
    </dgm:pt>
    <dgm:pt modelId="{DB474784-7785-40C5-823B-F67A4B6B9D25}" type="pres">
      <dgm:prSet presAssocID="{8B3E37AF-1B56-49F5-A1E2-1629F2A1E7AF}" presName="connectorText" presStyleLbl="sibTrans2D1" presStyleIdx="4" presStyleCnt="6"/>
      <dgm:spPr/>
      <dgm:t>
        <a:bodyPr/>
        <a:lstStyle/>
        <a:p>
          <a:endParaRPr lang="es-CR"/>
        </a:p>
      </dgm:t>
    </dgm:pt>
    <dgm:pt modelId="{91E99699-1652-4C80-9321-E5B8E60F2500}" type="pres">
      <dgm:prSet presAssocID="{5EE5D624-95AD-4B03-B626-8E8126428AC7}" presName="node" presStyleLbl="node1" presStyleIdx="4" presStyleCnt="6">
        <dgm:presLayoutVars>
          <dgm:bulletEnabled val="1"/>
        </dgm:presLayoutVars>
      </dgm:prSet>
      <dgm:spPr/>
      <dgm:t>
        <a:bodyPr/>
        <a:lstStyle/>
        <a:p>
          <a:endParaRPr lang="es-CR"/>
        </a:p>
      </dgm:t>
    </dgm:pt>
    <dgm:pt modelId="{720C3BD7-E4DD-49D8-8D1B-D7FA53AD79CB}" type="pres">
      <dgm:prSet presAssocID="{6C421C16-2E57-4B3C-B2C8-97A8D44CF52C}" presName="parTrans" presStyleLbl="sibTrans2D1" presStyleIdx="5" presStyleCnt="6"/>
      <dgm:spPr/>
      <dgm:t>
        <a:bodyPr/>
        <a:lstStyle/>
        <a:p>
          <a:endParaRPr lang="es-CR"/>
        </a:p>
      </dgm:t>
    </dgm:pt>
    <dgm:pt modelId="{C146C00E-E248-451D-B8EF-27B74F13077E}" type="pres">
      <dgm:prSet presAssocID="{6C421C16-2E57-4B3C-B2C8-97A8D44CF52C}" presName="connectorText" presStyleLbl="sibTrans2D1" presStyleIdx="5" presStyleCnt="6"/>
      <dgm:spPr/>
      <dgm:t>
        <a:bodyPr/>
        <a:lstStyle/>
        <a:p>
          <a:endParaRPr lang="es-CR"/>
        </a:p>
      </dgm:t>
    </dgm:pt>
    <dgm:pt modelId="{31614D24-4791-4D24-9019-64EC876426E9}" type="pres">
      <dgm:prSet presAssocID="{FF4CD0BA-F4FB-4D24-9EFE-194683311EFB}" presName="node" presStyleLbl="node1" presStyleIdx="5" presStyleCnt="6">
        <dgm:presLayoutVars>
          <dgm:bulletEnabled val="1"/>
        </dgm:presLayoutVars>
      </dgm:prSet>
      <dgm:spPr/>
      <dgm:t>
        <a:bodyPr/>
        <a:lstStyle/>
        <a:p>
          <a:endParaRPr lang="es-CR"/>
        </a:p>
      </dgm:t>
    </dgm:pt>
  </dgm:ptLst>
  <dgm:cxnLst>
    <dgm:cxn modelId="{A784DDE7-F04E-476A-838D-4FD026347910}" type="presOf" srcId="{A1910B10-C599-43B6-B11C-CC45C3E7984E}" destId="{3EF8E7DB-EE5F-4BF9-B977-1CA966A8D928}" srcOrd="1" destOrd="0" presId="urn:microsoft.com/office/officeart/2005/8/layout/radial5"/>
    <dgm:cxn modelId="{98B7F4F4-CF87-4985-9314-BBA16549A178}" type="presOf" srcId="{2E5BAF66-656A-4CA4-90E1-2FB91216E9B0}" destId="{F220F25A-6FEE-475D-B485-DC2414126830}" srcOrd="0" destOrd="0" presId="urn:microsoft.com/office/officeart/2005/8/layout/radial5"/>
    <dgm:cxn modelId="{0E68B270-F1B4-4AF9-8041-97BB5101B657}" type="presOf" srcId="{320DCD68-1D02-4E4A-966C-E29ADB107915}" destId="{76E655C7-FCCD-49EB-BCE0-EE8D0C3DB2DE}" srcOrd="0" destOrd="0" presId="urn:microsoft.com/office/officeart/2005/8/layout/radial5"/>
    <dgm:cxn modelId="{F5D32D8C-D42B-4E7A-87AA-A1579074DAE8}" type="presOf" srcId="{D6718DA2-14AB-4852-AD37-06918F2E0EF6}" destId="{81739FCF-743C-43C2-8A32-A0F0B66DC60C}" srcOrd="0" destOrd="0" presId="urn:microsoft.com/office/officeart/2005/8/layout/radial5"/>
    <dgm:cxn modelId="{BF892A49-373E-4805-9070-C79AC8E10EB3}" type="presOf" srcId="{5EE5D624-95AD-4B03-B626-8E8126428AC7}" destId="{91E99699-1652-4C80-9321-E5B8E60F2500}" srcOrd="0" destOrd="0" presId="urn:microsoft.com/office/officeart/2005/8/layout/radial5"/>
    <dgm:cxn modelId="{40C81421-B948-47DE-8494-6AFA8B31BBE1}" type="presOf" srcId="{FF4CD0BA-F4FB-4D24-9EFE-194683311EFB}" destId="{31614D24-4791-4D24-9019-64EC876426E9}" srcOrd="0" destOrd="0" presId="urn:microsoft.com/office/officeart/2005/8/layout/radial5"/>
    <dgm:cxn modelId="{5EC6F6E3-75BA-4D5C-91CA-D420F83D5A52}" type="presOf" srcId="{B1868843-486A-450A-98D4-34F1F112BAE9}" destId="{1DAA33E2-D946-46E5-9F76-3E741122F76E}" srcOrd="0" destOrd="0" presId="urn:microsoft.com/office/officeart/2005/8/layout/radial5"/>
    <dgm:cxn modelId="{FD8B55A5-AD64-495F-9920-B89789CA66D1}" type="presOf" srcId="{B87749B1-F7D3-4BE3-8294-68C99A7F1F2D}" destId="{5246D511-F0AE-48E4-BCEB-35782BE470F6}" srcOrd="0" destOrd="0" presId="urn:microsoft.com/office/officeart/2005/8/layout/radial5"/>
    <dgm:cxn modelId="{7925A54C-6187-4A28-BAA5-DE16C9C0AA8F}" type="presOf" srcId="{9B181E5C-F6ED-4F29-A3B8-8D6F26680633}" destId="{DEDD183C-495E-4812-9482-0911B97C396E}" srcOrd="0" destOrd="0" presId="urn:microsoft.com/office/officeart/2005/8/layout/radial5"/>
    <dgm:cxn modelId="{3064BA1A-DBDC-4DB9-983D-F853B0A72437}" type="presOf" srcId="{6C421C16-2E57-4B3C-B2C8-97A8D44CF52C}" destId="{C146C00E-E248-451D-B8EF-27B74F13077E}" srcOrd="1" destOrd="0" presId="urn:microsoft.com/office/officeart/2005/8/layout/radial5"/>
    <dgm:cxn modelId="{1BE16C6A-1F15-497A-BB03-CBFA5D4B1857}" type="presOf" srcId="{B87749B1-F7D3-4BE3-8294-68C99A7F1F2D}" destId="{EC4771A5-E510-4E33-A35E-11102A8F4373}" srcOrd="1" destOrd="0" presId="urn:microsoft.com/office/officeart/2005/8/layout/radial5"/>
    <dgm:cxn modelId="{6BBB7A5C-F4BC-4928-B108-D726303E9F61}" type="presOf" srcId="{A1910B10-C599-43B6-B11C-CC45C3E7984E}" destId="{2888C5B2-22E5-481A-A8BF-622FF39D9D42}" srcOrd="0" destOrd="0" presId="urn:microsoft.com/office/officeart/2005/8/layout/radial5"/>
    <dgm:cxn modelId="{D7BB315D-2982-462A-859A-F8CEDAC96B88}" type="presOf" srcId="{8B3E37AF-1B56-49F5-A1E2-1629F2A1E7AF}" destId="{8CC7CA11-BA00-478F-9AC4-DAAB36955CB9}" srcOrd="0" destOrd="0" presId="urn:microsoft.com/office/officeart/2005/8/layout/radial5"/>
    <dgm:cxn modelId="{230F58D5-9F3F-42B5-88B8-152E066B84C3}" type="presOf" srcId="{8B3E37AF-1B56-49F5-A1E2-1629F2A1E7AF}" destId="{DB474784-7785-40C5-823B-F67A4B6B9D25}" srcOrd="1" destOrd="0" presId="urn:microsoft.com/office/officeart/2005/8/layout/radial5"/>
    <dgm:cxn modelId="{B5B7D091-7C4B-4CCF-BB89-169A75C2FFD4}" type="presOf" srcId="{786C9D53-2ACC-4CA4-AD98-6F929019AA36}" destId="{DCB18E5D-DD7A-4493-9296-1DB16954B6D0}" srcOrd="0" destOrd="0" presId="urn:microsoft.com/office/officeart/2005/8/layout/radial5"/>
    <dgm:cxn modelId="{15712B33-A724-437F-985D-CF7C87C3B945}" type="presOf" srcId="{843B1F31-A976-422D-A9CF-BE70B3E73239}" destId="{3F70FF9D-9197-4BAC-9AA7-223F525CF960}" srcOrd="0" destOrd="0" presId="urn:microsoft.com/office/officeart/2005/8/layout/radial5"/>
    <dgm:cxn modelId="{C9F801F6-D5B2-4C82-8D5E-6980E27655B0}" srcId="{2E5BAF66-656A-4CA4-90E1-2FB91216E9B0}" destId="{786C9D53-2ACC-4CA4-AD98-6F929019AA36}" srcOrd="3" destOrd="0" parTransId="{9B181E5C-F6ED-4F29-A3B8-8D6F26680633}" sibTransId="{44B0D151-72B0-4212-ABF4-208E81AF3A2C}"/>
    <dgm:cxn modelId="{224730CF-31C0-426F-8240-257524671E4D}" type="presOf" srcId="{6C421C16-2E57-4B3C-B2C8-97A8D44CF52C}" destId="{720C3BD7-E4DD-49D8-8D1B-D7FA53AD79CB}" srcOrd="0" destOrd="0" presId="urn:microsoft.com/office/officeart/2005/8/layout/radial5"/>
    <dgm:cxn modelId="{3A5428BC-7A38-49D2-86F9-CC2FF51E76AC}" type="presOf" srcId="{9B181E5C-F6ED-4F29-A3B8-8D6F26680633}" destId="{F57176D7-54F8-49C6-A37F-9D21DCF1A1CF}" srcOrd="1" destOrd="0" presId="urn:microsoft.com/office/officeart/2005/8/layout/radial5"/>
    <dgm:cxn modelId="{642C8F2F-CA04-4A9E-B8DC-7DC3BAFE65DB}" type="presOf" srcId="{B1868843-486A-450A-98D4-34F1F112BAE9}" destId="{3DAEE882-74AB-4DD9-8840-9885DEEB9CCE}" srcOrd="1" destOrd="0" presId="urn:microsoft.com/office/officeart/2005/8/layout/radial5"/>
    <dgm:cxn modelId="{75E2B3EA-3D65-45B8-A039-CF14C0411EEA}" srcId="{2E5BAF66-656A-4CA4-90E1-2FB91216E9B0}" destId="{320DCD68-1D02-4E4A-966C-E29ADB107915}" srcOrd="1" destOrd="0" parTransId="{A1910B10-C599-43B6-B11C-CC45C3E7984E}" sibTransId="{1A1C6BB6-65D6-4CC9-A0C6-B95B58BD1BE8}"/>
    <dgm:cxn modelId="{9E2A0970-7989-4E9C-9628-B82CE6B90F71}" srcId="{D6718DA2-14AB-4852-AD37-06918F2E0EF6}" destId="{2E5BAF66-656A-4CA4-90E1-2FB91216E9B0}" srcOrd="0" destOrd="0" parTransId="{4730D123-A3E3-448C-967E-E458BB76E64E}" sibTransId="{C567C9AB-7D17-4B18-B021-F75FEC7B141E}"/>
    <dgm:cxn modelId="{7C8D7D41-79A2-410B-A79C-B34E561A3F24}" srcId="{2E5BAF66-656A-4CA4-90E1-2FB91216E9B0}" destId="{843B1F31-A976-422D-A9CF-BE70B3E73239}" srcOrd="2" destOrd="0" parTransId="{B87749B1-F7D3-4BE3-8294-68C99A7F1F2D}" sibTransId="{2FBFAFC1-AD78-4A61-A479-E634F4149CC4}"/>
    <dgm:cxn modelId="{9EEC3FC0-2D03-4DB6-9438-5F859B681E42}" type="presOf" srcId="{5578C995-25F8-4691-B2F5-D20770700561}" destId="{D63157F1-B718-494E-B740-E84C8869FCD7}" srcOrd="0" destOrd="0" presId="urn:microsoft.com/office/officeart/2005/8/layout/radial5"/>
    <dgm:cxn modelId="{B78849F5-1E81-41E2-9772-3FDCDD49D158}" srcId="{2E5BAF66-656A-4CA4-90E1-2FB91216E9B0}" destId="{FF4CD0BA-F4FB-4D24-9EFE-194683311EFB}" srcOrd="5" destOrd="0" parTransId="{6C421C16-2E57-4B3C-B2C8-97A8D44CF52C}" sibTransId="{3D33B003-93C8-4D06-8830-C9BB818134A2}"/>
    <dgm:cxn modelId="{3C12868C-9FD8-4719-BADA-0B84EECD4160}" srcId="{2E5BAF66-656A-4CA4-90E1-2FB91216E9B0}" destId="{5EE5D624-95AD-4B03-B626-8E8126428AC7}" srcOrd="4" destOrd="0" parTransId="{8B3E37AF-1B56-49F5-A1E2-1629F2A1E7AF}" sibTransId="{AD8714E0-D35D-4FD3-9A55-791B6E1FB557}"/>
    <dgm:cxn modelId="{EC6AFDF5-D229-4DD6-BD43-1FFF9E7CF4D3}" srcId="{2E5BAF66-656A-4CA4-90E1-2FB91216E9B0}" destId="{5578C995-25F8-4691-B2F5-D20770700561}" srcOrd="0" destOrd="0" parTransId="{B1868843-486A-450A-98D4-34F1F112BAE9}" sibTransId="{FF1EEAE1-CA82-4606-99CA-045B37AA9C4D}"/>
    <dgm:cxn modelId="{3C211528-77C9-4326-A685-EF9B21E651FE}" type="presParOf" srcId="{81739FCF-743C-43C2-8A32-A0F0B66DC60C}" destId="{F220F25A-6FEE-475D-B485-DC2414126830}" srcOrd="0" destOrd="0" presId="urn:microsoft.com/office/officeart/2005/8/layout/radial5"/>
    <dgm:cxn modelId="{D85B054E-8F82-45EB-A241-6A9D3A517F39}" type="presParOf" srcId="{81739FCF-743C-43C2-8A32-A0F0B66DC60C}" destId="{1DAA33E2-D946-46E5-9F76-3E741122F76E}" srcOrd="1" destOrd="0" presId="urn:microsoft.com/office/officeart/2005/8/layout/radial5"/>
    <dgm:cxn modelId="{4DC70998-5BD1-4F7C-AA09-7CD9BEDA3E21}" type="presParOf" srcId="{1DAA33E2-D946-46E5-9F76-3E741122F76E}" destId="{3DAEE882-74AB-4DD9-8840-9885DEEB9CCE}" srcOrd="0" destOrd="0" presId="urn:microsoft.com/office/officeart/2005/8/layout/radial5"/>
    <dgm:cxn modelId="{1FC9F19D-EAE9-4F14-B7C8-D618BF62E470}" type="presParOf" srcId="{81739FCF-743C-43C2-8A32-A0F0B66DC60C}" destId="{D63157F1-B718-494E-B740-E84C8869FCD7}" srcOrd="2" destOrd="0" presId="urn:microsoft.com/office/officeart/2005/8/layout/radial5"/>
    <dgm:cxn modelId="{7504BDC5-E0BF-4DA8-90A6-7F069C829AA3}" type="presParOf" srcId="{81739FCF-743C-43C2-8A32-A0F0B66DC60C}" destId="{2888C5B2-22E5-481A-A8BF-622FF39D9D42}" srcOrd="3" destOrd="0" presId="urn:microsoft.com/office/officeart/2005/8/layout/radial5"/>
    <dgm:cxn modelId="{5C6FF1B2-A1BD-42B3-ACB5-1F9A9719FA85}" type="presParOf" srcId="{2888C5B2-22E5-481A-A8BF-622FF39D9D42}" destId="{3EF8E7DB-EE5F-4BF9-B977-1CA966A8D928}" srcOrd="0" destOrd="0" presId="urn:microsoft.com/office/officeart/2005/8/layout/radial5"/>
    <dgm:cxn modelId="{FE9EBEEA-996F-4CA2-8650-FB6287CF78CF}" type="presParOf" srcId="{81739FCF-743C-43C2-8A32-A0F0B66DC60C}" destId="{76E655C7-FCCD-49EB-BCE0-EE8D0C3DB2DE}" srcOrd="4" destOrd="0" presId="urn:microsoft.com/office/officeart/2005/8/layout/radial5"/>
    <dgm:cxn modelId="{3BC09FB6-7AD6-4DE6-AD35-1E96DDBDA1C9}" type="presParOf" srcId="{81739FCF-743C-43C2-8A32-A0F0B66DC60C}" destId="{5246D511-F0AE-48E4-BCEB-35782BE470F6}" srcOrd="5" destOrd="0" presId="urn:microsoft.com/office/officeart/2005/8/layout/radial5"/>
    <dgm:cxn modelId="{3B4003E3-4010-44F3-8C5B-AD2CA72CB970}" type="presParOf" srcId="{5246D511-F0AE-48E4-BCEB-35782BE470F6}" destId="{EC4771A5-E510-4E33-A35E-11102A8F4373}" srcOrd="0" destOrd="0" presId="urn:microsoft.com/office/officeart/2005/8/layout/radial5"/>
    <dgm:cxn modelId="{264E6248-4983-45A3-910E-5C5CCDF57FE2}" type="presParOf" srcId="{81739FCF-743C-43C2-8A32-A0F0B66DC60C}" destId="{3F70FF9D-9197-4BAC-9AA7-223F525CF960}" srcOrd="6" destOrd="0" presId="urn:microsoft.com/office/officeart/2005/8/layout/radial5"/>
    <dgm:cxn modelId="{EEEE5424-7BF6-4C85-95C0-8CFB7FB6E10C}" type="presParOf" srcId="{81739FCF-743C-43C2-8A32-A0F0B66DC60C}" destId="{DEDD183C-495E-4812-9482-0911B97C396E}" srcOrd="7" destOrd="0" presId="urn:microsoft.com/office/officeart/2005/8/layout/radial5"/>
    <dgm:cxn modelId="{FDCA97E3-F3C8-4EA2-9977-00834C9EEE57}" type="presParOf" srcId="{DEDD183C-495E-4812-9482-0911B97C396E}" destId="{F57176D7-54F8-49C6-A37F-9D21DCF1A1CF}" srcOrd="0" destOrd="0" presId="urn:microsoft.com/office/officeart/2005/8/layout/radial5"/>
    <dgm:cxn modelId="{C3FF83C3-F30A-4B84-9FA5-EA04A85FC86D}" type="presParOf" srcId="{81739FCF-743C-43C2-8A32-A0F0B66DC60C}" destId="{DCB18E5D-DD7A-4493-9296-1DB16954B6D0}" srcOrd="8" destOrd="0" presId="urn:microsoft.com/office/officeart/2005/8/layout/radial5"/>
    <dgm:cxn modelId="{2EBC1EEF-18C1-4021-8E7C-2175402DFCF1}" type="presParOf" srcId="{81739FCF-743C-43C2-8A32-A0F0B66DC60C}" destId="{8CC7CA11-BA00-478F-9AC4-DAAB36955CB9}" srcOrd="9" destOrd="0" presId="urn:microsoft.com/office/officeart/2005/8/layout/radial5"/>
    <dgm:cxn modelId="{57C604AC-7156-413E-A73B-AE3723C00FEE}" type="presParOf" srcId="{8CC7CA11-BA00-478F-9AC4-DAAB36955CB9}" destId="{DB474784-7785-40C5-823B-F67A4B6B9D25}" srcOrd="0" destOrd="0" presId="urn:microsoft.com/office/officeart/2005/8/layout/radial5"/>
    <dgm:cxn modelId="{2801DC6D-DE59-4241-AC55-65D0BAC7777D}" type="presParOf" srcId="{81739FCF-743C-43C2-8A32-A0F0B66DC60C}" destId="{91E99699-1652-4C80-9321-E5B8E60F2500}" srcOrd="10" destOrd="0" presId="urn:microsoft.com/office/officeart/2005/8/layout/radial5"/>
    <dgm:cxn modelId="{50ADCD17-F141-4DE8-9E02-218F00AFB0A3}" type="presParOf" srcId="{81739FCF-743C-43C2-8A32-A0F0B66DC60C}" destId="{720C3BD7-E4DD-49D8-8D1B-D7FA53AD79CB}" srcOrd="11" destOrd="0" presId="urn:microsoft.com/office/officeart/2005/8/layout/radial5"/>
    <dgm:cxn modelId="{FB031B45-D768-4E6D-8B4A-F96616658FDD}" type="presParOf" srcId="{720C3BD7-E4DD-49D8-8D1B-D7FA53AD79CB}" destId="{C146C00E-E248-451D-B8EF-27B74F13077E}" srcOrd="0" destOrd="0" presId="urn:microsoft.com/office/officeart/2005/8/layout/radial5"/>
    <dgm:cxn modelId="{A8D80322-4535-49D8-A6BA-D66632D6F815}" type="presParOf" srcId="{81739FCF-743C-43C2-8A32-A0F0B66DC60C}" destId="{31614D24-4791-4D24-9019-64EC876426E9}" srcOrd="12" destOrd="0" presId="urn:microsoft.com/office/officeart/2005/8/layout/radial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C9E515D-D0E8-48CD-996E-EA10395B95C4}" type="doc">
      <dgm:prSet loTypeId="urn:microsoft.com/office/officeart/2005/8/layout/radial4" loCatId="relationship" qsTypeId="urn:microsoft.com/office/officeart/2005/8/quickstyle/simple4" qsCatId="simple" csTypeId="urn:microsoft.com/office/officeart/2005/8/colors/colorful1#1" csCatId="colorful" phldr="1"/>
      <dgm:spPr/>
      <dgm:t>
        <a:bodyPr/>
        <a:lstStyle/>
        <a:p>
          <a:endParaRPr lang="es-ES"/>
        </a:p>
      </dgm:t>
    </dgm:pt>
    <dgm:pt modelId="{56FF1F14-368A-489E-98E9-D9E3C0C72A3A}">
      <dgm:prSet phldrT="[Texto]" custT="1"/>
      <dgm:spPr/>
      <dgm:t>
        <a:bodyPr/>
        <a:lstStyle/>
        <a:p>
          <a:pPr algn="ctr"/>
          <a:r>
            <a:rPr lang="es-ES" sz="1800" b="1"/>
            <a:t>Elementos a considerar</a:t>
          </a:r>
        </a:p>
      </dgm:t>
    </dgm:pt>
    <dgm:pt modelId="{43631DC4-D072-4D4B-A738-68745AEC08BB}" type="parTrans" cxnId="{6EB0B341-C041-4C8D-9354-BF837FB289C0}">
      <dgm:prSet/>
      <dgm:spPr/>
      <dgm:t>
        <a:bodyPr/>
        <a:lstStyle/>
        <a:p>
          <a:pPr algn="ctr"/>
          <a:endParaRPr lang="es-ES" sz="2000">
            <a:solidFill>
              <a:sysClr val="windowText" lastClr="000000"/>
            </a:solidFill>
          </a:endParaRPr>
        </a:p>
      </dgm:t>
    </dgm:pt>
    <dgm:pt modelId="{DB1DF81E-AC38-4718-A635-D20BE84E4A65}" type="sibTrans" cxnId="{6EB0B341-C041-4C8D-9354-BF837FB289C0}">
      <dgm:prSet/>
      <dgm:spPr/>
      <dgm:t>
        <a:bodyPr/>
        <a:lstStyle/>
        <a:p>
          <a:pPr algn="ctr"/>
          <a:endParaRPr lang="es-ES" sz="2000">
            <a:solidFill>
              <a:sysClr val="windowText" lastClr="000000"/>
            </a:solidFill>
          </a:endParaRPr>
        </a:p>
      </dgm:t>
    </dgm:pt>
    <dgm:pt modelId="{0CBBF44E-D42C-4EB3-B55C-ABB35836C864}">
      <dgm:prSet phldrT="[Texto]" custT="1"/>
      <dgm:spPr/>
      <dgm:t>
        <a:bodyPr/>
        <a:lstStyle/>
        <a:p>
          <a:pPr algn="ctr"/>
          <a:r>
            <a:rPr lang="es-ES" sz="1400" b="1" dirty="0">
              <a:hlinkClick xmlns:r="http://schemas.openxmlformats.org/officeDocument/2006/relationships" r:id="rId1" action="ppaction://hlinksldjump"/>
            </a:rPr>
            <a:t>Marco Jurídico</a:t>
          </a:r>
          <a:endParaRPr lang="es-ES" sz="1400" b="1" dirty="0"/>
        </a:p>
      </dgm:t>
    </dgm:pt>
    <dgm:pt modelId="{5FC4D0CD-C29E-4867-B281-1EAA3BC4D045}" type="parTrans" cxnId="{50F28661-0FC1-42A5-80B1-498D872C5ECE}">
      <dgm:prSet/>
      <dgm:spPr/>
      <dgm:t>
        <a:bodyPr/>
        <a:lstStyle/>
        <a:p>
          <a:pPr algn="ctr"/>
          <a:endParaRPr lang="es-ES" sz="2000">
            <a:solidFill>
              <a:sysClr val="windowText" lastClr="000000"/>
            </a:solidFill>
          </a:endParaRPr>
        </a:p>
      </dgm:t>
    </dgm:pt>
    <dgm:pt modelId="{CBF56B83-06B9-490A-A200-6646C31EA448}" type="sibTrans" cxnId="{50F28661-0FC1-42A5-80B1-498D872C5ECE}">
      <dgm:prSet/>
      <dgm:spPr/>
      <dgm:t>
        <a:bodyPr/>
        <a:lstStyle/>
        <a:p>
          <a:pPr algn="ctr"/>
          <a:endParaRPr lang="es-ES" sz="2000">
            <a:solidFill>
              <a:sysClr val="windowText" lastClr="000000"/>
            </a:solidFill>
          </a:endParaRPr>
        </a:p>
      </dgm:t>
    </dgm:pt>
    <dgm:pt modelId="{77AAEA39-ADA0-4C83-A920-1FE560224A92}">
      <dgm:prSet phldrT="[Texto]" custT="1"/>
      <dgm:spPr/>
      <dgm:t>
        <a:bodyPr/>
        <a:lstStyle/>
        <a:p>
          <a:pPr algn="ctr"/>
          <a:r>
            <a:rPr lang="es-ES" sz="1400" b="1"/>
            <a:t>Marco Estratégico</a:t>
          </a:r>
        </a:p>
      </dgm:t>
    </dgm:pt>
    <dgm:pt modelId="{D65693A7-F5CC-4987-88C7-C82747197F2A}" type="parTrans" cxnId="{18FEB67A-883E-46C6-A119-0F93DDE5BFE7}">
      <dgm:prSet/>
      <dgm:spPr/>
      <dgm:t>
        <a:bodyPr/>
        <a:lstStyle/>
        <a:p>
          <a:pPr algn="ctr"/>
          <a:endParaRPr lang="es-ES" sz="2000">
            <a:solidFill>
              <a:sysClr val="windowText" lastClr="000000"/>
            </a:solidFill>
          </a:endParaRPr>
        </a:p>
      </dgm:t>
    </dgm:pt>
    <dgm:pt modelId="{0F555471-CA63-4075-830A-CAAF3F1B1D6D}" type="sibTrans" cxnId="{18FEB67A-883E-46C6-A119-0F93DDE5BFE7}">
      <dgm:prSet/>
      <dgm:spPr/>
      <dgm:t>
        <a:bodyPr/>
        <a:lstStyle/>
        <a:p>
          <a:pPr algn="ctr"/>
          <a:endParaRPr lang="es-ES" sz="2000">
            <a:solidFill>
              <a:sysClr val="windowText" lastClr="000000"/>
            </a:solidFill>
          </a:endParaRPr>
        </a:p>
      </dgm:t>
    </dgm:pt>
    <dgm:pt modelId="{202352F0-ABCD-4F22-AD7D-FC60E331FE3A}">
      <dgm:prSet phldrT="[Texto]" custT="1"/>
      <dgm:spPr/>
      <dgm:t>
        <a:bodyPr/>
        <a:lstStyle/>
        <a:p>
          <a:pPr algn="ctr"/>
          <a:r>
            <a:rPr lang="es-ES" sz="1400" b="1" dirty="0">
              <a:solidFill>
                <a:sysClr val="windowText" lastClr="000000"/>
              </a:solidFill>
              <a:hlinkClick xmlns:r="http://schemas.openxmlformats.org/officeDocument/2006/relationships" r:id="rId2" action="ppaction://hlinksldjump"/>
            </a:rPr>
            <a:t>Estructura Programática Institucional</a:t>
          </a:r>
          <a:endParaRPr lang="es-ES" sz="1400" b="1" dirty="0">
            <a:solidFill>
              <a:sysClr val="windowText" lastClr="000000"/>
            </a:solidFill>
          </a:endParaRPr>
        </a:p>
      </dgm:t>
    </dgm:pt>
    <dgm:pt modelId="{37C2B77C-38F7-4575-AAB3-D79513DC3B47}" type="parTrans" cxnId="{2E8C1FD1-78A1-4B28-8FD7-011636175D5A}">
      <dgm:prSet/>
      <dgm:spPr/>
      <dgm:t>
        <a:bodyPr/>
        <a:lstStyle/>
        <a:p>
          <a:pPr algn="ctr"/>
          <a:endParaRPr lang="es-ES" sz="2000">
            <a:solidFill>
              <a:sysClr val="windowText" lastClr="000000"/>
            </a:solidFill>
          </a:endParaRPr>
        </a:p>
      </dgm:t>
    </dgm:pt>
    <dgm:pt modelId="{4A6361F9-F98E-4640-A5AE-B3DB8C1D5A6A}" type="sibTrans" cxnId="{2E8C1FD1-78A1-4B28-8FD7-011636175D5A}">
      <dgm:prSet/>
      <dgm:spPr/>
      <dgm:t>
        <a:bodyPr/>
        <a:lstStyle/>
        <a:p>
          <a:pPr algn="ctr"/>
          <a:endParaRPr lang="es-ES" sz="2000">
            <a:solidFill>
              <a:sysClr val="windowText" lastClr="000000"/>
            </a:solidFill>
          </a:endParaRPr>
        </a:p>
      </dgm:t>
    </dgm:pt>
    <dgm:pt modelId="{1A92B1CB-52FD-476D-8C7E-A62564BD5CB8}">
      <dgm:prSet phldrT="[Texto]" custT="1"/>
      <dgm:spPr/>
      <dgm:t>
        <a:bodyPr/>
        <a:lstStyle/>
        <a:p>
          <a:pPr algn="ctr"/>
          <a:r>
            <a:rPr lang="es-ES" sz="1400" b="1"/>
            <a:t>Valoración del Riesgo</a:t>
          </a:r>
        </a:p>
      </dgm:t>
    </dgm:pt>
    <dgm:pt modelId="{EEC5B4EF-010C-4777-A8B7-6FBCC4A29CF0}" type="parTrans" cxnId="{12F926DE-9728-4891-BDC4-A9DB8FA3A1D7}">
      <dgm:prSet/>
      <dgm:spPr/>
      <dgm:t>
        <a:bodyPr/>
        <a:lstStyle/>
        <a:p>
          <a:pPr algn="ctr"/>
          <a:endParaRPr lang="es-ES" sz="2000">
            <a:solidFill>
              <a:sysClr val="windowText" lastClr="000000"/>
            </a:solidFill>
          </a:endParaRPr>
        </a:p>
      </dgm:t>
    </dgm:pt>
    <dgm:pt modelId="{E2532BD0-19D6-405E-879E-246B407ECF86}" type="sibTrans" cxnId="{12F926DE-9728-4891-BDC4-A9DB8FA3A1D7}">
      <dgm:prSet/>
      <dgm:spPr/>
      <dgm:t>
        <a:bodyPr/>
        <a:lstStyle/>
        <a:p>
          <a:pPr algn="ctr"/>
          <a:endParaRPr lang="es-ES" sz="2000">
            <a:solidFill>
              <a:sysClr val="windowText" lastClr="000000"/>
            </a:solidFill>
          </a:endParaRPr>
        </a:p>
      </dgm:t>
    </dgm:pt>
    <dgm:pt modelId="{8DCE575E-4599-4667-B26A-10FA4940715E}">
      <dgm:prSet phldrT="[Texto]" custT="1"/>
      <dgm:spPr/>
      <dgm:t>
        <a:bodyPr/>
        <a:lstStyle/>
        <a:p>
          <a:pPr algn="ctr"/>
          <a:r>
            <a:rPr lang="es-ES" sz="1400" b="1">
              <a:solidFill>
                <a:sysClr val="windowText" lastClr="000000"/>
              </a:solidFill>
            </a:rPr>
            <a:t>Resultados de ejecución física y financiera de años anteriores</a:t>
          </a:r>
        </a:p>
      </dgm:t>
    </dgm:pt>
    <dgm:pt modelId="{2E83A936-8937-40D2-8FB0-37C5FFBFF475}" type="parTrans" cxnId="{CC596BA7-2074-4DD1-A35E-9DB3AFB62DF3}">
      <dgm:prSet/>
      <dgm:spPr/>
      <dgm:t>
        <a:bodyPr/>
        <a:lstStyle/>
        <a:p>
          <a:pPr algn="ctr"/>
          <a:endParaRPr lang="es-ES" sz="2000">
            <a:solidFill>
              <a:sysClr val="windowText" lastClr="000000"/>
            </a:solidFill>
          </a:endParaRPr>
        </a:p>
      </dgm:t>
    </dgm:pt>
    <dgm:pt modelId="{E0DC97FF-2428-4C75-928D-198A96FA3C46}" type="sibTrans" cxnId="{CC596BA7-2074-4DD1-A35E-9DB3AFB62DF3}">
      <dgm:prSet/>
      <dgm:spPr/>
      <dgm:t>
        <a:bodyPr/>
        <a:lstStyle/>
        <a:p>
          <a:pPr algn="ctr"/>
          <a:endParaRPr lang="es-ES" sz="2000">
            <a:solidFill>
              <a:sysClr val="windowText" lastClr="000000"/>
            </a:solidFill>
          </a:endParaRPr>
        </a:p>
      </dgm:t>
    </dgm:pt>
    <dgm:pt modelId="{F536C56F-0746-4540-9185-D521DA6FE781}">
      <dgm:prSet phldrT="[Texto]" custT="1"/>
      <dgm:spPr/>
      <dgm:t>
        <a:bodyPr/>
        <a:lstStyle/>
        <a:p>
          <a:pPr algn="ctr"/>
          <a:r>
            <a:rPr lang="es-ES" sz="1400" b="1"/>
            <a:t>Planificación de medianao y largo plazo (PTG y PEI)</a:t>
          </a:r>
        </a:p>
      </dgm:t>
    </dgm:pt>
    <dgm:pt modelId="{E77508AB-60E6-4B31-9E64-8EF99D5B59ED}" type="parTrans" cxnId="{24655469-A337-45AA-84F8-A821B74A6BF4}">
      <dgm:prSet/>
      <dgm:spPr/>
      <dgm:t>
        <a:bodyPr/>
        <a:lstStyle/>
        <a:p>
          <a:pPr algn="ctr"/>
          <a:endParaRPr lang="es-ES" sz="2000">
            <a:solidFill>
              <a:sysClr val="windowText" lastClr="000000"/>
            </a:solidFill>
          </a:endParaRPr>
        </a:p>
      </dgm:t>
    </dgm:pt>
    <dgm:pt modelId="{D003679C-32FB-44D5-9A42-0FC2DC9497E5}" type="sibTrans" cxnId="{24655469-A337-45AA-84F8-A821B74A6BF4}">
      <dgm:prSet/>
      <dgm:spPr/>
      <dgm:t>
        <a:bodyPr/>
        <a:lstStyle/>
        <a:p>
          <a:pPr algn="ctr"/>
          <a:endParaRPr lang="es-ES" sz="2000">
            <a:solidFill>
              <a:sysClr val="windowText" lastClr="000000"/>
            </a:solidFill>
          </a:endParaRPr>
        </a:p>
      </dgm:t>
    </dgm:pt>
    <dgm:pt modelId="{13B9A118-A0C6-4D3A-9B2E-93FC7E7280C4}">
      <dgm:prSet phldrT="[Texto]" custT="1"/>
      <dgm:spPr/>
      <dgm:t>
        <a:bodyPr/>
        <a:lstStyle/>
        <a:p>
          <a:pPr algn="ctr"/>
          <a:r>
            <a:rPr lang="es-ES" sz="1400" b="1">
              <a:solidFill>
                <a:sysClr val="windowText" lastClr="000000"/>
              </a:solidFill>
            </a:rPr>
            <a:t>Políticas Públicas,, Leyes, Reglamentos y otras disposiciones</a:t>
          </a:r>
        </a:p>
      </dgm:t>
    </dgm:pt>
    <dgm:pt modelId="{52DF9ECE-D7A4-4F03-BE3B-96E04278C464}" type="parTrans" cxnId="{BFEB8777-76B7-4589-8612-A2036EB682E9}">
      <dgm:prSet/>
      <dgm:spPr/>
      <dgm:t>
        <a:bodyPr/>
        <a:lstStyle/>
        <a:p>
          <a:endParaRPr lang="es-ES" sz="2000"/>
        </a:p>
      </dgm:t>
    </dgm:pt>
    <dgm:pt modelId="{DADBD944-0781-4DBB-A363-AE90547A3F77}" type="sibTrans" cxnId="{BFEB8777-76B7-4589-8612-A2036EB682E9}">
      <dgm:prSet/>
      <dgm:spPr/>
      <dgm:t>
        <a:bodyPr/>
        <a:lstStyle/>
        <a:p>
          <a:endParaRPr lang="es-ES" sz="2000"/>
        </a:p>
      </dgm:t>
    </dgm:pt>
    <dgm:pt modelId="{EF6F8358-5DEE-4FB3-8B43-F5948AB6B2B1}">
      <dgm:prSet phldrT="[Texto]" custT="1"/>
      <dgm:spPr/>
      <dgm:t>
        <a:bodyPr/>
        <a:lstStyle/>
        <a:p>
          <a:pPr algn="ctr"/>
          <a:r>
            <a:rPr lang="es-ES" sz="1400" b="1" i="0">
              <a:solidFill>
                <a:schemeClr val="bg1"/>
              </a:solidFill>
            </a:rPr>
            <a:t>Análisis de Situación</a:t>
          </a:r>
        </a:p>
      </dgm:t>
    </dgm:pt>
    <dgm:pt modelId="{84407596-CB29-44CC-8C38-80FF74C76F5C}" type="parTrans" cxnId="{06D44E28-8DAE-4CCB-8783-1748EA9147E7}">
      <dgm:prSet/>
      <dgm:spPr/>
      <dgm:t>
        <a:bodyPr/>
        <a:lstStyle/>
        <a:p>
          <a:endParaRPr lang="es-CR" sz="2000"/>
        </a:p>
      </dgm:t>
    </dgm:pt>
    <dgm:pt modelId="{5E273CFD-B101-4161-A6D7-851BD943CB2A}" type="sibTrans" cxnId="{06D44E28-8DAE-4CCB-8783-1748EA9147E7}">
      <dgm:prSet/>
      <dgm:spPr/>
      <dgm:t>
        <a:bodyPr/>
        <a:lstStyle/>
        <a:p>
          <a:endParaRPr lang="es-CR" sz="2000"/>
        </a:p>
      </dgm:t>
    </dgm:pt>
    <dgm:pt modelId="{9A32CC2B-CDA3-404C-B905-E0C9382841A8}" type="pres">
      <dgm:prSet presAssocID="{3C9E515D-D0E8-48CD-996E-EA10395B95C4}" presName="cycle" presStyleCnt="0">
        <dgm:presLayoutVars>
          <dgm:chMax val="1"/>
          <dgm:dir/>
          <dgm:animLvl val="ctr"/>
          <dgm:resizeHandles val="exact"/>
        </dgm:presLayoutVars>
      </dgm:prSet>
      <dgm:spPr/>
      <dgm:t>
        <a:bodyPr/>
        <a:lstStyle/>
        <a:p>
          <a:endParaRPr lang="es-CR"/>
        </a:p>
      </dgm:t>
    </dgm:pt>
    <dgm:pt modelId="{94864343-7A7A-4681-816B-C128E8E585A4}" type="pres">
      <dgm:prSet presAssocID="{56FF1F14-368A-489E-98E9-D9E3C0C72A3A}" presName="centerShape" presStyleLbl="node0" presStyleIdx="0" presStyleCnt="1"/>
      <dgm:spPr/>
      <dgm:t>
        <a:bodyPr/>
        <a:lstStyle/>
        <a:p>
          <a:endParaRPr lang="es-ES"/>
        </a:p>
      </dgm:t>
    </dgm:pt>
    <dgm:pt modelId="{9AD18A8D-C531-4BD8-BA47-D1BC7C332AB7}" type="pres">
      <dgm:prSet presAssocID="{5FC4D0CD-C29E-4867-B281-1EAA3BC4D045}" presName="parTrans" presStyleLbl="bgSibTrans2D1" presStyleIdx="0" presStyleCnt="8"/>
      <dgm:spPr/>
      <dgm:t>
        <a:bodyPr/>
        <a:lstStyle/>
        <a:p>
          <a:endParaRPr lang="es-CR"/>
        </a:p>
      </dgm:t>
    </dgm:pt>
    <dgm:pt modelId="{EAE3CF6D-627A-43F4-B3AF-8F45BF56F9CB}" type="pres">
      <dgm:prSet presAssocID="{0CBBF44E-D42C-4EB3-B55C-ABB35836C864}" presName="node" presStyleLbl="node1" presStyleIdx="0" presStyleCnt="8">
        <dgm:presLayoutVars>
          <dgm:bulletEnabled val="1"/>
        </dgm:presLayoutVars>
      </dgm:prSet>
      <dgm:spPr/>
      <dgm:t>
        <a:bodyPr/>
        <a:lstStyle/>
        <a:p>
          <a:endParaRPr lang="es-ES"/>
        </a:p>
      </dgm:t>
    </dgm:pt>
    <dgm:pt modelId="{2C32E7E8-5501-4E61-89C5-82A86B041365}" type="pres">
      <dgm:prSet presAssocID="{52DF9ECE-D7A4-4F03-BE3B-96E04278C464}" presName="parTrans" presStyleLbl="bgSibTrans2D1" presStyleIdx="1" presStyleCnt="8"/>
      <dgm:spPr/>
      <dgm:t>
        <a:bodyPr/>
        <a:lstStyle/>
        <a:p>
          <a:endParaRPr lang="es-ES"/>
        </a:p>
      </dgm:t>
    </dgm:pt>
    <dgm:pt modelId="{D71EE6B9-DCA5-4F66-BEA8-E77D595CC5A5}" type="pres">
      <dgm:prSet presAssocID="{13B9A118-A0C6-4D3A-9B2E-93FC7E7280C4}" presName="node" presStyleLbl="node1" presStyleIdx="1" presStyleCnt="8" custScaleX="116372">
        <dgm:presLayoutVars>
          <dgm:bulletEnabled val="1"/>
        </dgm:presLayoutVars>
      </dgm:prSet>
      <dgm:spPr/>
      <dgm:t>
        <a:bodyPr/>
        <a:lstStyle/>
        <a:p>
          <a:endParaRPr lang="es-ES"/>
        </a:p>
      </dgm:t>
    </dgm:pt>
    <dgm:pt modelId="{DECC073C-EBA4-490D-BDE7-47FB27FB6371}" type="pres">
      <dgm:prSet presAssocID="{D65693A7-F5CC-4987-88C7-C82747197F2A}" presName="parTrans" presStyleLbl="bgSibTrans2D1" presStyleIdx="2" presStyleCnt="8"/>
      <dgm:spPr/>
      <dgm:t>
        <a:bodyPr/>
        <a:lstStyle/>
        <a:p>
          <a:endParaRPr lang="es-CR"/>
        </a:p>
      </dgm:t>
    </dgm:pt>
    <dgm:pt modelId="{B45E970D-2CE8-42ED-AD15-91DD54AB6966}" type="pres">
      <dgm:prSet presAssocID="{77AAEA39-ADA0-4C83-A920-1FE560224A92}" presName="node" presStyleLbl="node1" presStyleIdx="2" presStyleCnt="8">
        <dgm:presLayoutVars>
          <dgm:bulletEnabled val="1"/>
        </dgm:presLayoutVars>
      </dgm:prSet>
      <dgm:spPr/>
      <dgm:t>
        <a:bodyPr/>
        <a:lstStyle/>
        <a:p>
          <a:endParaRPr lang="es-CR"/>
        </a:p>
      </dgm:t>
    </dgm:pt>
    <dgm:pt modelId="{F92D0888-7F47-46DB-9E61-172EB54C5CD3}" type="pres">
      <dgm:prSet presAssocID="{84407596-CB29-44CC-8C38-80FF74C76F5C}" presName="parTrans" presStyleLbl="bgSibTrans2D1" presStyleIdx="3" presStyleCnt="8"/>
      <dgm:spPr/>
      <dgm:t>
        <a:bodyPr/>
        <a:lstStyle/>
        <a:p>
          <a:endParaRPr lang="es-CR"/>
        </a:p>
      </dgm:t>
    </dgm:pt>
    <dgm:pt modelId="{03FCCC0F-E100-45DC-A8C3-0DA73E6159E1}" type="pres">
      <dgm:prSet presAssocID="{EF6F8358-5DEE-4FB3-8B43-F5948AB6B2B1}" presName="node" presStyleLbl="node1" presStyleIdx="3" presStyleCnt="8">
        <dgm:presLayoutVars>
          <dgm:bulletEnabled val="1"/>
        </dgm:presLayoutVars>
      </dgm:prSet>
      <dgm:spPr/>
      <dgm:t>
        <a:bodyPr/>
        <a:lstStyle/>
        <a:p>
          <a:endParaRPr lang="es-CR"/>
        </a:p>
      </dgm:t>
    </dgm:pt>
    <dgm:pt modelId="{6EA1AA38-9E8D-494E-AA94-0214BC8D1A51}" type="pres">
      <dgm:prSet presAssocID="{37C2B77C-38F7-4575-AAB3-D79513DC3B47}" presName="parTrans" presStyleLbl="bgSibTrans2D1" presStyleIdx="4" presStyleCnt="8"/>
      <dgm:spPr/>
      <dgm:t>
        <a:bodyPr/>
        <a:lstStyle/>
        <a:p>
          <a:endParaRPr lang="es-CR"/>
        </a:p>
      </dgm:t>
    </dgm:pt>
    <dgm:pt modelId="{EEAA0AB0-C669-4A2D-8B14-EF18F10A9A70}" type="pres">
      <dgm:prSet presAssocID="{202352F0-ABCD-4F22-AD7D-FC60E331FE3A}" presName="node" presStyleLbl="node1" presStyleIdx="4" presStyleCnt="8">
        <dgm:presLayoutVars>
          <dgm:bulletEnabled val="1"/>
        </dgm:presLayoutVars>
      </dgm:prSet>
      <dgm:spPr/>
      <dgm:t>
        <a:bodyPr/>
        <a:lstStyle/>
        <a:p>
          <a:endParaRPr lang="es-CR"/>
        </a:p>
      </dgm:t>
    </dgm:pt>
    <dgm:pt modelId="{B6156A38-035F-4B6A-9ED9-50B4F3103936}" type="pres">
      <dgm:prSet presAssocID="{EEC5B4EF-010C-4777-A8B7-6FBCC4A29CF0}" presName="parTrans" presStyleLbl="bgSibTrans2D1" presStyleIdx="5" presStyleCnt="8"/>
      <dgm:spPr/>
      <dgm:t>
        <a:bodyPr/>
        <a:lstStyle/>
        <a:p>
          <a:endParaRPr lang="es-CR"/>
        </a:p>
      </dgm:t>
    </dgm:pt>
    <dgm:pt modelId="{32541FA1-537A-4F7E-9943-21ABAFDB5C21}" type="pres">
      <dgm:prSet presAssocID="{1A92B1CB-52FD-476D-8C7E-A62564BD5CB8}" presName="node" presStyleLbl="node1" presStyleIdx="5" presStyleCnt="8">
        <dgm:presLayoutVars>
          <dgm:bulletEnabled val="1"/>
        </dgm:presLayoutVars>
      </dgm:prSet>
      <dgm:spPr/>
      <dgm:t>
        <a:bodyPr/>
        <a:lstStyle/>
        <a:p>
          <a:endParaRPr lang="es-CR"/>
        </a:p>
      </dgm:t>
    </dgm:pt>
    <dgm:pt modelId="{415633EB-9D41-4BA9-AB0A-CD2D00C65E01}" type="pres">
      <dgm:prSet presAssocID="{2E83A936-8937-40D2-8FB0-37C5FFBFF475}" presName="parTrans" presStyleLbl="bgSibTrans2D1" presStyleIdx="6" presStyleCnt="8"/>
      <dgm:spPr/>
      <dgm:t>
        <a:bodyPr/>
        <a:lstStyle/>
        <a:p>
          <a:endParaRPr lang="es-CR"/>
        </a:p>
      </dgm:t>
    </dgm:pt>
    <dgm:pt modelId="{7FD7B926-D751-4C9A-A007-418E9913C2C3}" type="pres">
      <dgm:prSet presAssocID="{8DCE575E-4599-4667-B26A-10FA4940715E}" presName="node" presStyleLbl="node1" presStyleIdx="6" presStyleCnt="8">
        <dgm:presLayoutVars>
          <dgm:bulletEnabled val="1"/>
        </dgm:presLayoutVars>
      </dgm:prSet>
      <dgm:spPr/>
      <dgm:t>
        <a:bodyPr/>
        <a:lstStyle/>
        <a:p>
          <a:endParaRPr lang="es-ES"/>
        </a:p>
      </dgm:t>
    </dgm:pt>
    <dgm:pt modelId="{E428D0E7-77F6-4B83-9280-2112B36B68BC}" type="pres">
      <dgm:prSet presAssocID="{E77508AB-60E6-4B31-9E64-8EF99D5B59ED}" presName="parTrans" presStyleLbl="bgSibTrans2D1" presStyleIdx="7" presStyleCnt="8"/>
      <dgm:spPr/>
      <dgm:t>
        <a:bodyPr/>
        <a:lstStyle/>
        <a:p>
          <a:endParaRPr lang="es-CR"/>
        </a:p>
      </dgm:t>
    </dgm:pt>
    <dgm:pt modelId="{08B91E5D-C77E-4663-A6D1-593877757210}" type="pres">
      <dgm:prSet presAssocID="{F536C56F-0746-4540-9185-D521DA6FE781}" presName="node" presStyleLbl="node1" presStyleIdx="7" presStyleCnt="8">
        <dgm:presLayoutVars>
          <dgm:bulletEnabled val="1"/>
        </dgm:presLayoutVars>
      </dgm:prSet>
      <dgm:spPr/>
      <dgm:t>
        <a:bodyPr/>
        <a:lstStyle/>
        <a:p>
          <a:endParaRPr lang="es-ES"/>
        </a:p>
      </dgm:t>
    </dgm:pt>
  </dgm:ptLst>
  <dgm:cxnLst>
    <dgm:cxn modelId="{B6D6EB54-05E0-475B-A408-976B4F9B5B1A}" type="presOf" srcId="{3C9E515D-D0E8-48CD-996E-EA10395B95C4}" destId="{9A32CC2B-CDA3-404C-B905-E0C9382841A8}" srcOrd="0" destOrd="0" presId="urn:microsoft.com/office/officeart/2005/8/layout/radial4"/>
    <dgm:cxn modelId="{6EB0B341-C041-4C8D-9354-BF837FB289C0}" srcId="{3C9E515D-D0E8-48CD-996E-EA10395B95C4}" destId="{56FF1F14-368A-489E-98E9-D9E3C0C72A3A}" srcOrd="0" destOrd="0" parTransId="{43631DC4-D072-4D4B-A738-68745AEC08BB}" sibTransId="{DB1DF81E-AC38-4718-A635-D20BE84E4A65}"/>
    <dgm:cxn modelId="{BB55697C-B43B-45EF-842D-1E6F64814AA0}" type="presOf" srcId="{37C2B77C-38F7-4575-AAB3-D79513DC3B47}" destId="{6EA1AA38-9E8D-494E-AA94-0214BC8D1A51}" srcOrd="0" destOrd="0" presId="urn:microsoft.com/office/officeart/2005/8/layout/radial4"/>
    <dgm:cxn modelId="{CA0871E2-3469-4ED8-A1AB-452AF0B46636}" type="presOf" srcId="{202352F0-ABCD-4F22-AD7D-FC60E331FE3A}" destId="{EEAA0AB0-C669-4A2D-8B14-EF18F10A9A70}" srcOrd="0" destOrd="0" presId="urn:microsoft.com/office/officeart/2005/8/layout/radial4"/>
    <dgm:cxn modelId="{12F926DE-9728-4891-BDC4-A9DB8FA3A1D7}" srcId="{56FF1F14-368A-489E-98E9-D9E3C0C72A3A}" destId="{1A92B1CB-52FD-476D-8C7E-A62564BD5CB8}" srcOrd="5" destOrd="0" parTransId="{EEC5B4EF-010C-4777-A8B7-6FBCC4A29CF0}" sibTransId="{E2532BD0-19D6-405E-879E-246B407ECF86}"/>
    <dgm:cxn modelId="{317F0C59-5EC2-44CA-A270-00AF4DBCBF59}" type="presOf" srcId="{E77508AB-60E6-4B31-9E64-8EF99D5B59ED}" destId="{E428D0E7-77F6-4B83-9280-2112B36B68BC}" srcOrd="0" destOrd="0" presId="urn:microsoft.com/office/officeart/2005/8/layout/radial4"/>
    <dgm:cxn modelId="{24655469-A337-45AA-84F8-A821B74A6BF4}" srcId="{56FF1F14-368A-489E-98E9-D9E3C0C72A3A}" destId="{F536C56F-0746-4540-9185-D521DA6FE781}" srcOrd="7" destOrd="0" parTransId="{E77508AB-60E6-4B31-9E64-8EF99D5B59ED}" sibTransId="{D003679C-32FB-44D5-9A42-0FC2DC9497E5}"/>
    <dgm:cxn modelId="{CC596BA7-2074-4DD1-A35E-9DB3AFB62DF3}" srcId="{56FF1F14-368A-489E-98E9-D9E3C0C72A3A}" destId="{8DCE575E-4599-4667-B26A-10FA4940715E}" srcOrd="6" destOrd="0" parTransId="{2E83A936-8937-40D2-8FB0-37C5FFBFF475}" sibTransId="{E0DC97FF-2428-4C75-928D-198A96FA3C46}"/>
    <dgm:cxn modelId="{886EBDDD-BF4B-4250-97CB-E741F7F73BDB}" type="presOf" srcId="{8DCE575E-4599-4667-B26A-10FA4940715E}" destId="{7FD7B926-D751-4C9A-A007-418E9913C2C3}" srcOrd="0" destOrd="0" presId="urn:microsoft.com/office/officeart/2005/8/layout/radial4"/>
    <dgm:cxn modelId="{21E7EE84-2C4E-49E6-A4FB-6011B1EE7A77}" type="presOf" srcId="{F536C56F-0746-4540-9185-D521DA6FE781}" destId="{08B91E5D-C77E-4663-A6D1-593877757210}" srcOrd="0" destOrd="0" presId="urn:microsoft.com/office/officeart/2005/8/layout/radial4"/>
    <dgm:cxn modelId="{92337535-223E-476E-B564-B0C47E598B62}" type="presOf" srcId="{EEC5B4EF-010C-4777-A8B7-6FBCC4A29CF0}" destId="{B6156A38-035F-4B6A-9ED9-50B4F3103936}" srcOrd="0" destOrd="0" presId="urn:microsoft.com/office/officeart/2005/8/layout/radial4"/>
    <dgm:cxn modelId="{C7F9DF45-FADA-4087-BEFA-31000300239D}" type="presOf" srcId="{84407596-CB29-44CC-8C38-80FF74C76F5C}" destId="{F92D0888-7F47-46DB-9E61-172EB54C5CD3}" srcOrd="0" destOrd="0" presId="urn:microsoft.com/office/officeart/2005/8/layout/radial4"/>
    <dgm:cxn modelId="{2B7C3E25-60C0-4875-9C73-5EAE46A6984F}" type="presOf" srcId="{D65693A7-F5CC-4987-88C7-C82747197F2A}" destId="{DECC073C-EBA4-490D-BDE7-47FB27FB6371}" srcOrd="0" destOrd="0" presId="urn:microsoft.com/office/officeart/2005/8/layout/radial4"/>
    <dgm:cxn modelId="{18FEB67A-883E-46C6-A119-0F93DDE5BFE7}" srcId="{56FF1F14-368A-489E-98E9-D9E3C0C72A3A}" destId="{77AAEA39-ADA0-4C83-A920-1FE560224A92}" srcOrd="2" destOrd="0" parTransId="{D65693A7-F5CC-4987-88C7-C82747197F2A}" sibTransId="{0F555471-CA63-4075-830A-CAAF3F1B1D6D}"/>
    <dgm:cxn modelId="{01F68DBE-803A-4226-AB94-AF426BD7F009}" type="presOf" srcId="{EF6F8358-5DEE-4FB3-8B43-F5948AB6B2B1}" destId="{03FCCC0F-E100-45DC-A8C3-0DA73E6159E1}" srcOrd="0" destOrd="0" presId="urn:microsoft.com/office/officeart/2005/8/layout/radial4"/>
    <dgm:cxn modelId="{3F47A692-D127-4B4B-AC05-AC166D24BA30}" type="presOf" srcId="{56FF1F14-368A-489E-98E9-D9E3C0C72A3A}" destId="{94864343-7A7A-4681-816B-C128E8E585A4}" srcOrd="0" destOrd="0" presId="urn:microsoft.com/office/officeart/2005/8/layout/radial4"/>
    <dgm:cxn modelId="{059A5BEB-551C-4C4A-AACA-BDE837228112}" type="presOf" srcId="{77AAEA39-ADA0-4C83-A920-1FE560224A92}" destId="{B45E970D-2CE8-42ED-AD15-91DD54AB6966}" srcOrd="0" destOrd="0" presId="urn:microsoft.com/office/officeart/2005/8/layout/radial4"/>
    <dgm:cxn modelId="{50F28661-0FC1-42A5-80B1-498D872C5ECE}" srcId="{56FF1F14-368A-489E-98E9-D9E3C0C72A3A}" destId="{0CBBF44E-D42C-4EB3-B55C-ABB35836C864}" srcOrd="0" destOrd="0" parTransId="{5FC4D0CD-C29E-4867-B281-1EAA3BC4D045}" sibTransId="{CBF56B83-06B9-490A-A200-6646C31EA448}"/>
    <dgm:cxn modelId="{A977F741-C889-4515-B2C3-23F63ACD2F5E}" type="presOf" srcId="{1A92B1CB-52FD-476D-8C7E-A62564BD5CB8}" destId="{32541FA1-537A-4F7E-9943-21ABAFDB5C21}" srcOrd="0" destOrd="0" presId="urn:microsoft.com/office/officeart/2005/8/layout/radial4"/>
    <dgm:cxn modelId="{015770AC-957A-4DDF-8788-F971E505A456}" type="presOf" srcId="{52DF9ECE-D7A4-4F03-BE3B-96E04278C464}" destId="{2C32E7E8-5501-4E61-89C5-82A86B041365}" srcOrd="0" destOrd="0" presId="urn:microsoft.com/office/officeart/2005/8/layout/radial4"/>
    <dgm:cxn modelId="{BFEB8777-76B7-4589-8612-A2036EB682E9}" srcId="{56FF1F14-368A-489E-98E9-D9E3C0C72A3A}" destId="{13B9A118-A0C6-4D3A-9B2E-93FC7E7280C4}" srcOrd="1" destOrd="0" parTransId="{52DF9ECE-D7A4-4F03-BE3B-96E04278C464}" sibTransId="{DADBD944-0781-4DBB-A363-AE90547A3F77}"/>
    <dgm:cxn modelId="{A4D66F9B-5A10-489A-9BA6-8FD849714B55}" type="presOf" srcId="{13B9A118-A0C6-4D3A-9B2E-93FC7E7280C4}" destId="{D71EE6B9-DCA5-4F66-BEA8-E77D595CC5A5}" srcOrd="0" destOrd="0" presId="urn:microsoft.com/office/officeart/2005/8/layout/radial4"/>
    <dgm:cxn modelId="{D9BFDC49-25D0-49BA-8EA4-A875B3F73412}" type="presOf" srcId="{0CBBF44E-D42C-4EB3-B55C-ABB35836C864}" destId="{EAE3CF6D-627A-43F4-B3AF-8F45BF56F9CB}" srcOrd="0" destOrd="0" presId="urn:microsoft.com/office/officeart/2005/8/layout/radial4"/>
    <dgm:cxn modelId="{2E8C1FD1-78A1-4B28-8FD7-011636175D5A}" srcId="{56FF1F14-368A-489E-98E9-D9E3C0C72A3A}" destId="{202352F0-ABCD-4F22-AD7D-FC60E331FE3A}" srcOrd="4" destOrd="0" parTransId="{37C2B77C-38F7-4575-AAB3-D79513DC3B47}" sibTransId="{4A6361F9-F98E-4640-A5AE-B3DB8C1D5A6A}"/>
    <dgm:cxn modelId="{06D44E28-8DAE-4CCB-8783-1748EA9147E7}" srcId="{56FF1F14-368A-489E-98E9-D9E3C0C72A3A}" destId="{EF6F8358-5DEE-4FB3-8B43-F5948AB6B2B1}" srcOrd="3" destOrd="0" parTransId="{84407596-CB29-44CC-8C38-80FF74C76F5C}" sibTransId="{5E273CFD-B101-4161-A6D7-851BD943CB2A}"/>
    <dgm:cxn modelId="{064EADFB-DC12-443A-A15F-496EBF355720}" type="presOf" srcId="{2E83A936-8937-40D2-8FB0-37C5FFBFF475}" destId="{415633EB-9D41-4BA9-AB0A-CD2D00C65E01}" srcOrd="0" destOrd="0" presId="urn:microsoft.com/office/officeart/2005/8/layout/radial4"/>
    <dgm:cxn modelId="{D6323E57-3B47-4299-B862-DD586A1B0642}" type="presOf" srcId="{5FC4D0CD-C29E-4867-B281-1EAA3BC4D045}" destId="{9AD18A8D-C531-4BD8-BA47-D1BC7C332AB7}" srcOrd="0" destOrd="0" presId="urn:microsoft.com/office/officeart/2005/8/layout/radial4"/>
    <dgm:cxn modelId="{1B500B36-4C77-4239-8CE5-A7D243A1CA11}" type="presParOf" srcId="{9A32CC2B-CDA3-404C-B905-E0C9382841A8}" destId="{94864343-7A7A-4681-816B-C128E8E585A4}" srcOrd="0" destOrd="0" presId="urn:microsoft.com/office/officeart/2005/8/layout/radial4"/>
    <dgm:cxn modelId="{CBEFC0CD-6A43-4EF9-B9E1-25730172E12D}" type="presParOf" srcId="{9A32CC2B-CDA3-404C-B905-E0C9382841A8}" destId="{9AD18A8D-C531-4BD8-BA47-D1BC7C332AB7}" srcOrd="1" destOrd="0" presId="urn:microsoft.com/office/officeart/2005/8/layout/radial4"/>
    <dgm:cxn modelId="{DA497016-1BB4-4CDF-A86E-D6D33D11CDFC}" type="presParOf" srcId="{9A32CC2B-CDA3-404C-B905-E0C9382841A8}" destId="{EAE3CF6D-627A-43F4-B3AF-8F45BF56F9CB}" srcOrd="2" destOrd="0" presId="urn:microsoft.com/office/officeart/2005/8/layout/radial4"/>
    <dgm:cxn modelId="{17EF7779-FD6C-471C-9100-7C1CA5D1744E}" type="presParOf" srcId="{9A32CC2B-CDA3-404C-B905-E0C9382841A8}" destId="{2C32E7E8-5501-4E61-89C5-82A86B041365}" srcOrd="3" destOrd="0" presId="urn:microsoft.com/office/officeart/2005/8/layout/radial4"/>
    <dgm:cxn modelId="{4A6101C6-1C05-43D4-9B79-F6EFFD36FC4D}" type="presParOf" srcId="{9A32CC2B-CDA3-404C-B905-E0C9382841A8}" destId="{D71EE6B9-DCA5-4F66-BEA8-E77D595CC5A5}" srcOrd="4" destOrd="0" presId="urn:microsoft.com/office/officeart/2005/8/layout/radial4"/>
    <dgm:cxn modelId="{B1918C96-2971-475D-A74A-14A7B20A72A2}" type="presParOf" srcId="{9A32CC2B-CDA3-404C-B905-E0C9382841A8}" destId="{DECC073C-EBA4-490D-BDE7-47FB27FB6371}" srcOrd="5" destOrd="0" presId="urn:microsoft.com/office/officeart/2005/8/layout/radial4"/>
    <dgm:cxn modelId="{21C45A40-DD99-4F75-9E89-BE588B6BBA17}" type="presParOf" srcId="{9A32CC2B-CDA3-404C-B905-E0C9382841A8}" destId="{B45E970D-2CE8-42ED-AD15-91DD54AB6966}" srcOrd="6" destOrd="0" presId="urn:microsoft.com/office/officeart/2005/8/layout/radial4"/>
    <dgm:cxn modelId="{D5665D8E-CFAD-4D3F-8D15-936E31511A8A}" type="presParOf" srcId="{9A32CC2B-CDA3-404C-B905-E0C9382841A8}" destId="{F92D0888-7F47-46DB-9E61-172EB54C5CD3}" srcOrd="7" destOrd="0" presId="urn:microsoft.com/office/officeart/2005/8/layout/radial4"/>
    <dgm:cxn modelId="{60E23F77-DCA5-427D-834F-B7C4962FF029}" type="presParOf" srcId="{9A32CC2B-CDA3-404C-B905-E0C9382841A8}" destId="{03FCCC0F-E100-45DC-A8C3-0DA73E6159E1}" srcOrd="8" destOrd="0" presId="urn:microsoft.com/office/officeart/2005/8/layout/radial4"/>
    <dgm:cxn modelId="{D38B5AE1-59B0-48A5-AD30-39A4AFB8AA8B}" type="presParOf" srcId="{9A32CC2B-CDA3-404C-B905-E0C9382841A8}" destId="{6EA1AA38-9E8D-494E-AA94-0214BC8D1A51}" srcOrd="9" destOrd="0" presId="urn:microsoft.com/office/officeart/2005/8/layout/radial4"/>
    <dgm:cxn modelId="{D1515580-F6C1-4348-A636-AF7818A47D0D}" type="presParOf" srcId="{9A32CC2B-CDA3-404C-B905-E0C9382841A8}" destId="{EEAA0AB0-C669-4A2D-8B14-EF18F10A9A70}" srcOrd="10" destOrd="0" presId="urn:microsoft.com/office/officeart/2005/8/layout/radial4"/>
    <dgm:cxn modelId="{997F8EE0-6A8C-435B-A388-017CE2A326E3}" type="presParOf" srcId="{9A32CC2B-CDA3-404C-B905-E0C9382841A8}" destId="{B6156A38-035F-4B6A-9ED9-50B4F3103936}" srcOrd="11" destOrd="0" presId="urn:microsoft.com/office/officeart/2005/8/layout/radial4"/>
    <dgm:cxn modelId="{0A41D08B-E70E-4E96-B732-9D3C1FFC60A0}" type="presParOf" srcId="{9A32CC2B-CDA3-404C-B905-E0C9382841A8}" destId="{32541FA1-537A-4F7E-9943-21ABAFDB5C21}" srcOrd="12" destOrd="0" presId="urn:microsoft.com/office/officeart/2005/8/layout/radial4"/>
    <dgm:cxn modelId="{6D193620-DBE2-4A7C-BA59-157D8A63D565}" type="presParOf" srcId="{9A32CC2B-CDA3-404C-B905-E0C9382841A8}" destId="{415633EB-9D41-4BA9-AB0A-CD2D00C65E01}" srcOrd="13" destOrd="0" presId="urn:microsoft.com/office/officeart/2005/8/layout/radial4"/>
    <dgm:cxn modelId="{6AB8A6D8-63BC-4044-8FF4-B96FD12A10C3}" type="presParOf" srcId="{9A32CC2B-CDA3-404C-B905-E0C9382841A8}" destId="{7FD7B926-D751-4C9A-A007-418E9913C2C3}" srcOrd="14" destOrd="0" presId="urn:microsoft.com/office/officeart/2005/8/layout/radial4"/>
    <dgm:cxn modelId="{E4340546-1B87-4848-B92F-033EFA0E6648}" type="presParOf" srcId="{9A32CC2B-CDA3-404C-B905-E0C9382841A8}" destId="{E428D0E7-77F6-4B83-9280-2112B36B68BC}" srcOrd="15" destOrd="0" presId="urn:microsoft.com/office/officeart/2005/8/layout/radial4"/>
    <dgm:cxn modelId="{AE58878C-C7F5-449A-B8FB-BF865373C584}" type="presParOf" srcId="{9A32CC2B-CDA3-404C-B905-E0C9382841A8}" destId="{08B91E5D-C77E-4663-A6D1-593877757210}" srcOrd="1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3682FBF-65E0-48FA-AB6B-1579BB6CEDBF}" type="doc">
      <dgm:prSet loTypeId="urn:microsoft.com/office/officeart/2008/layout/AccentedPicture" loCatId="picture" qsTypeId="urn:microsoft.com/office/officeart/2005/8/quickstyle/simple1" qsCatId="simple" csTypeId="urn:microsoft.com/office/officeart/2005/8/colors/accent2_1" csCatId="accent2" phldr="1"/>
      <dgm:spPr/>
      <dgm:t>
        <a:bodyPr/>
        <a:lstStyle/>
        <a:p>
          <a:endParaRPr lang="es-CR"/>
        </a:p>
      </dgm:t>
    </dgm:pt>
    <dgm:pt modelId="{E5091ECD-DEFB-4117-800E-372483383F91}">
      <dgm:prSet phldrT="[Texto]" phldr="1"/>
      <dgm:spPr/>
      <dgm:t>
        <a:bodyPr/>
        <a:lstStyle/>
        <a:p>
          <a:endParaRPr lang="es-CR" dirty="0">
            <a:solidFill>
              <a:schemeClr val="bg1"/>
            </a:solidFill>
          </a:endParaRPr>
        </a:p>
      </dgm:t>
    </dgm:pt>
    <dgm:pt modelId="{ACB33B7D-5A94-4D3F-8A99-7B141BA71BFA}" type="sibTrans" cxnId="{4CF0E611-B7DE-4B49-80E1-0823C95C09F8}">
      <dgm:prSet/>
      <dgm:spPr/>
      <dgm:t>
        <a:bodyPr/>
        <a:lstStyle/>
        <a:p>
          <a:endParaRPr lang="es-CR"/>
        </a:p>
      </dgm:t>
    </dgm:pt>
    <dgm:pt modelId="{932E7B8C-0EA7-4545-AA29-5077619CAE69}" type="parTrans" cxnId="{4CF0E611-B7DE-4B49-80E1-0823C95C09F8}">
      <dgm:prSet/>
      <dgm:spPr/>
      <dgm:t>
        <a:bodyPr/>
        <a:lstStyle/>
        <a:p>
          <a:endParaRPr lang="es-CR"/>
        </a:p>
      </dgm:t>
    </dgm:pt>
    <dgm:pt modelId="{56666F70-1E28-459D-BF8A-BC9876D522DF}">
      <dgm:prSet phldrT="[Texto]" phldr="1"/>
      <dgm:spPr/>
      <dgm:t>
        <a:bodyPr/>
        <a:lstStyle/>
        <a:p>
          <a:endParaRPr lang="es-CR" dirty="0">
            <a:solidFill>
              <a:schemeClr val="bg1"/>
            </a:solidFill>
          </a:endParaRPr>
        </a:p>
      </dgm:t>
    </dgm:pt>
    <dgm:pt modelId="{A746C7A5-7FDD-4DE8-BA71-9F7701B44AA9}" type="sibTrans" cxnId="{1D5074D9-BFA4-4311-BBB8-1953D71854B3}">
      <dgm:prSet/>
      <dgm:spPr/>
      <dgm:t>
        <a:bodyPr/>
        <a:lstStyle/>
        <a:p>
          <a:endParaRPr lang="es-CR"/>
        </a:p>
      </dgm:t>
    </dgm:pt>
    <dgm:pt modelId="{1959E3A0-056C-409B-B6BB-56A4AFC96476}" type="parTrans" cxnId="{1D5074D9-BFA4-4311-BBB8-1953D71854B3}">
      <dgm:prSet/>
      <dgm:spPr/>
      <dgm:t>
        <a:bodyPr/>
        <a:lstStyle/>
        <a:p>
          <a:endParaRPr lang="es-CR"/>
        </a:p>
      </dgm:t>
    </dgm:pt>
    <dgm:pt modelId="{AB2F1EEB-8AA6-4C2D-991E-23A701683258}">
      <dgm:prSet phldrT="[Texto]" custT="1"/>
      <dgm:spPr/>
      <dgm:t>
        <a:bodyPr/>
        <a:lstStyle/>
        <a:p>
          <a:endParaRPr lang="es-CR" sz="2400" dirty="0"/>
        </a:p>
      </dgm:t>
    </dgm:pt>
    <dgm:pt modelId="{AB5F90A1-4926-4C7F-A6F0-72286F82CF25}" type="sibTrans" cxnId="{C9222451-25EC-4B71-8D46-2D90EFAC9A23}">
      <dgm:prSet/>
      <dgm:spPr>
        <a:blipFill>
          <a:blip xmlns:r="http://schemas.openxmlformats.org/officeDocument/2006/relationships" r:embed="rId1"/>
          <a:stretch>
            <a:fillRect/>
          </a:stretch>
        </a:blipFill>
      </dgm:spPr>
      <dgm:t>
        <a:bodyPr/>
        <a:lstStyle/>
        <a:p>
          <a:endParaRPr lang="es-CR"/>
        </a:p>
      </dgm:t>
    </dgm:pt>
    <dgm:pt modelId="{529FD199-0FA9-4823-B151-C191C0D96B9D}" type="parTrans" cxnId="{C9222451-25EC-4B71-8D46-2D90EFAC9A23}">
      <dgm:prSet/>
      <dgm:spPr/>
      <dgm:t>
        <a:bodyPr/>
        <a:lstStyle/>
        <a:p>
          <a:endParaRPr lang="es-CR"/>
        </a:p>
      </dgm:t>
    </dgm:pt>
    <dgm:pt modelId="{75DA2F7A-AA7E-46BC-A3BD-FEC47135BD1B}">
      <dgm:prSet phldrT="[Texto]" phldr="1"/>
      <dgm:spPr>
        <a:noFill/>
      </dgm:spPr>
      <dgm:t>
        <a:bodyPr/>
        <a:lstStyle/>
        <a:p>
          <a:endParaRPr lang="es-CR" dirty="0">
            <a:solidFill>
              <a:schemeClr val="bg1"/>
            </a:solidFill>
          </a:endParaRPr>
        </a:p>
      </dgm:t>
    </dgm:pt>
    <dgm:pt modelId="{EEF25D36-C28A-43AA-B2C0-9BD4A3EF6ED3}" type="sibTrans" cxnId="{CDAF7598-3E31-420F-865D-521D549F4842}">
      <dgm:prSet/>
      <dgm:spPr/>
      <dgm:t>
        <a:bodyPr/>
        <a:lstStyle/>
        <a:p>
          <a:endParaRPr lang="es-CR"/>
        </a:p>
      </dgm:t>
    </dgm:pt>
    <dgm:pt modelId="{A46C3652-34B2-4DD4-87F4-838E36DA202E}" type="parTrans" cxnId="{CDAF7598-3E31-420F-865D-521D549F4842}">
      <dgm:prSet/>
      <dgm:spPr/>
      <dgm:t>
        <a:bodyPr/>
        <a:lstStyle/>
        <a:p>
          <a:endParaRPr lang="es-CR"/>
        </a:p>
      </dgm:t>
    </dgm:pt>
    <dgm:pt modelId="{6BC3EE2A-BC92-46BC-91C6-41E45ED0BDF0}" type="pres">
      <dgm:prSet presAssocID="{83682FBF-65E0-48FA-AB6B-1579BB6CEDBF}" presName="Name0" presStyleCnt="0">
        <dgm:presLayoutVars>
          <dgm:dir/>
        </dgm:presLayoutVars>
      </dgm:prSet>
      <dgm:spPr/>
      <dgm:t>
        <a:bodyPr/>
        <a:lstStyle/>
        <a:p>
          <a:endParaRPr lang="es-CR"/>
        </a:p>
      </dgm:t>
    </dgm:pt>
    <dgm:pt modelId="{B288FF59-465F-488A-9B45-877B0A7B474C}" type="pres">
      <dgm:prSet presAssocID="{AB5F90A1-4926-4C7F-A6F0-72286F82CF25}" presName="picture_1" presStyleLbl="bgImgPlace1" presStyleIdx="0" presStyleCnt="1" custLinFactNeighborX="-2038" custLinFactNeighborY="-1188"/>
      <dgm:spPr/>
      <dgm:t>
        <a:bodyPr/>
        <a:lstStyle/>
        <a:p>
          <a:endParaRPr lang="es-CR"/>
        </a:p>
      </dgm:t>
    </dgm:pt>
    <dgm:pt modelId="{2971E829-D440-45B7-9059-179134AE6A38}" type="pres">
      <dgm:prSet presAssocID="{AB2F1EEB-8AA6-4C2D-991E-23A701683258}" presName="text_1" presStyleLbl="node1" presStyleIdx="0" presStyleCnt="0" custFlipVert="1" custScaleX="11397" custScaleY="23557">
        <dgm:presLayoutVars>
          <dgm:bulletEnabled val="1"/>
        </dgm:presLayoutVars>
      </dgm:prSet>
      <dgm:spPr/>
      <dgm:t>
        <a:bodyPr/>
        <a:lstStyle/>
        <a:p>
          <a:endParaRPr lang="es-CR"/>
        </a:p>
      </dgm:t>
    </dgm:pt>
    <dgm:pt modelId="{D0699873-BDEC-4C27-AF76-18F40465E1D8}" type="pres">
      <dgm:prSet presAssocID="{83682FBF-65E0-48FA-AB6B-1579BB6CEDBF}" presName="linV" presStyleCnt="0"/>
      <dgm:spPr/>
    </dgm:pt>
    <dgm:pt modelId="{7CF26D90-4B95-47B0-8556-351D026700BE}" type="pres">
      <dgm:prSet presAssocID="{E5091ECD-DEFB-4117-800E-372483383F91}" presName="pair" presStyleCnt="0"/>
      <dgm:spPr/>
    </dgm:pt>
    <dgm:pt modelId="{7C2C59D6-BF32-45B6-8BB9-96C4DAC83F2B}" type="pres">
      <dgm:prSet presAssocID="{E5091ECD-DEFB-4117-800E-372483383F91}" presName="spaceH" presStyleLbl="node1" presStyleIdx="0" presStyleCnt="0"/>
      <dgm:spPr/>
    </dgm:pt>
    <dgm:pt modelId="{7C8B3B3F-3357-4B36-9F66-57704EAAD668}" type="pres">
      <dgm:prSet presAssocID="{E5091ECD-DEFB-4117-800E-372483383F91}" presName="desPictures" presStyleLbl="alignImgPlace1" presStyleIdx="0" presStyleCnt="3" custLinFactNeighborX="-1413" custLinFactNeighborY="3872"/>
      <dgm:spPr>
        <a:solidFill>
          <a:schemeClr val="accent1">
            <a:lumMod val="75000"/>
          </a:schemeClr>
        </a:solidFill>
      </dgm:spPr>
      <dgm:t>
        <a:bodyPr/>
        <a:lstStyle/>
        <a:p>
          <a:endParaRPr lang="es-CR"/>
        </a:p>
      </dgm:t>
    </dgm:pt>
    <dgm:pt modelId="{E306844D-9165-4A38-9D7D-6ECE262EDA71}" type="pres">
      <dgm:prSet presAssocID="{E5091ECD-DEFB-4117-800E-372483383F91}" presName="desTextWrapper" presStyleCnt="0"/>
      <dgm:spPr/>
    </dgm:pt>
    <dgm:pt modelId="{EB0B9FC4-F50B-4FEF-9AD9-6DEA34228494}" type="pres">
      <dgm:prSet presAssocID="{E5091ECD-DEFB-4117-800E-372483383F91}" presName="desText" presStyleLbl="revTx" presStyleIdx="0" presStyleCnt="3">
        <dgm:presLayoutVars>
          <dgm:bulletEnabled val="1"/>
        </dgm:presLayoutVars>
      </dgm:prSet>
      <dgm:spPr/>
      <dgm:t>
        <a:bodyPr/>
        <a:lstStyle/>
        <a:p>
          <a:endParaRPr lang="es-CR"/>
        </a:p>
      </dgm:t>
    </dgm:pt>
    <dgm:pt modelId="{413C9194-7247-42CD-B56B-DCF1321F0F39}" type="pres">
      <dgm:prSet presAssocID="{ACB33B7D-5A94-4D3F-8A99-7B141BA71BFA}" presName="spaceV" presStyleCnt="0"/>
      <dgm:spPr/>
    </dgm:pt>
    <dgm:pt modelId="{BBE2C843-2C9B-42E4-8C0C-19EA4580F867}" type="pres">
      <dgm:prSet presAssocID="{75DA2F7A-AA7E-46BC-A3BD-FEC47135BD1B}" presName="pair" presStyleCnt="0"/>
      <dgm:spPr/>
    </dgm:pt>
    <dgm:pt modelId="{1CD7756D-1330-4011-8FCD-FC093ECC6F12}" type="pres">
      <dgm:prSet presAssocID="{75DA2F7A-AA7E-46BC-A3BD-FEC47135BD1B}" presName="spaceH" presStyleLbl="node1" presStyleIdx="0" presStyleCnt="0"/>
      <dgm:spPr/>
    </dgm:pt>
    <dgm:pt modelId="{26672E92-5F11-4596-BCAE-34BCCC600F38}" type="pres">
      <dgm:prSet presAssocID="{75DA2F7A-AA7E-46BC-A3BD-FEC47135BD1B}" presName="desPictures" presStyleLbl="alignImgPlace1" presStyleIdx="1" presStyleCnt="3"/>
      <dgm:spPr>
        <a:solidFill>
          <a:schemeClr val="accent1">
            <a:lumMod val="75000"/>
          </a:schemeClr>
        </a:solidFill>
      </dgm:spPr>
      <dgm:t>
        <a:bodyPr/>
        <a:lstStyle/>
        <a:p>
          <a:endParaRPr lang="es-CR"/>
        </a:p>
      </dgm:t>
    </dgm:pt>
    <dgm:pt modelId="{233D2E93-2075-42E3-AD0F-5C2926EE6AA1}" type="pres">
      <dgm:prSet presAssocID="{75DA2F7A-AA7E-46BC-A3BD-FEC47135BD1B}" presName="desTextWrapper" presStyleCnt="0"/>
      <dgm:spPr/>
    </dgm:pt>
    <dgm:pt modelId="{1C636495-3305-4C97-A06E-AE32921F144E}" type="pres">
      <dgm:prSet presAssocID="{75DA2F7A-AA7E-46BC-A3BD-FEC47135BD1B}" presName="desText" presStyleLbl="revTx" presStyleIdx="1" presStyleCnt="3" custFlipVert="1" custFlipHor="1" custScaleX="67268" custScaleY="45812">
        <dgm:presLayoutVars>
          <dgm:bulletEnabled val="1"/>
        </dgm:presLayoutVars>
      </dgm:prSet>
      <dgm:spPr/>
      <dgm:t>
        <a:bodyPr/>
        <a:lstStyle/>
        <a:p>
          <a:endParaRPr lang="es-CR"/>
        </a:p>
      </dgm:t>
    </dgm:pt>
    <dgm:pt modelId="{76BF9911-2F68-4BE1-819A-0EFE9449E448}" type="pres">
      <dgm:prSet presAssocID="{EEF25D36-C28A-43AA-B2C0-9BD4A3EF6ED3}" presName="spaceV" presStyleCnt="0"/>
      <dgm:spPr/>
    </dgm:pt>
    <dgm:pt modelId="{9E6F1870-291B-4BA3-8064-2BD36F226091}" type="pres">
      <dgm:prSet presAssocID="{56666F70-1E28-459D-BF8A-BC9876D522DF}" presName="pair" presStyleCnt="0"/>
      <dgm:spPr/>
    </dgm:pt>
    <dgm:pt modelId="{17EE4590-35FA-4FDF-ABCD-7CBEA0D70C8C}" type="pres">
      <dgm:prSet presAssocID="{56666F70-1E28-459D-BF8A-BC9876D522DF}" presName="spaceH" presStyleLbl="node1" presStyleIdx="0" presStyleCnt="0"/>
      <dgm:spPr/>
    </dgm:pt>
    <dgm:pt modelId="{65D5D4FF-43E5-4CD2-B334-9B8BE7BC989C}" type="pres">
      <dgm:prSet presAssocID="{56666F70-1E28-459D-BF8A-BC9876D522DF}" presName="desPictures" presStyleLbl="alignImgPlace1" presStyleIdx="2" presStyleCnt="3"/>
      <dgm:spPr>
        <a:solidFill>
          <a:schemeClr val="accent1">
            <a:lumMod val="75000"/>
          </a:schemeClr>
        </a:solidFill>
      </dgm:spPr>
      <dgm:t>
        <a:bodyPr/>
        <a:lstStyle/>
        <a:p>
          <a:endParaRPr lang="es-CR"/>
        </a:p>
      </dgm:t>
    </dgm:pt>
    <dgm:pt modelId="{8F0BDC72-B40E-4F5B-839D-4D275F8E0053}" type="pres">
      <dgm:prSet presAssocID="{56666F70-1E28-459D-BF8A-BC9876D522DF}" presName="desTextWrapper" presStyleCnt="0"/>
      <dgm:spPr/>
    </dgm:pt>
    <dgm:pt modelId="{AB921538-5A84-4C2D-A930-863595F09B76}" type="pres">
      <dgm:prSet presAssocID="{56666F70-1E28-459D-BF8A-BC9876D522DF}" presName="desText" presStyleLbl="revTx" presStyleIdx="2" presStyleCnt="3">
        <dgm:presLayoutVars>
          <dgm:bulletEnabled val="1"/>
        </dgm:presLayoutVars>
      </dgm:prSet>
      <dgm:spPr/>
      <dgm:t>
        <a:bodyPr/>
        <a:lstStyle/>
        <a:p>
          <a:endParaRPr lang="es-CR"/>
        </a:p>
      </dgm:t>
    </dgm:pt>
    <dgm:pt modelId="{2AC388C8-33BF-422F-AFAD-075071545854}" type="pres">
      <dgm:prSet presAssocID="{83682FBF-65E0-48FA-AB6B-1579BB6CEDBF}" presName="maxNode" presStyleCnt="0"/>
      <dgm:spPr/>
    </dgm:pt>
    <dgm:pt modelId="{A00BD9ED-E0E3-4E66-9D5D-888D8C40BAF3}" type="pres">
      <dgm:prSet presAssocID="{83682FBF-65E0-48FA-AB6B-1579BB6CEDBF}" presName="Name33" presStyleCnt="0"/>
      <dgm:spPr/>
    </dgm:pt>
  </dgm:ptLst>
  <dgm:cxnLst>
    <dgm:cxn modelId="{CDAF7598-3E31-420F-865D-521D549F4842}" srcId="{83682FBF-65E0-48FA-AB6B-1579BB6CEDBF}" destId="{75DA2F7A-AA7E-46BC-A3BD-FEC47135BD1B}" srcOrd="2" destOrd="0" parTransId="{A46C3652-34B2-4DD4-87F4-838E36DA202E}" sibTransId="{EEF25D36-C28A-43AA-B2C0-9BD4A3EF6ED3}"/>
    <dgm:cxn modelId="{D4F86C48-4F6C-437E-99E9-789BC3C81D1B}" type="presOf" srcId="{56666F70-1E28-459D-BF8A-BC9876D522DF}" destId="{AB921538-5A84-4C2D-A930-863595F09B76}" srcOrd="0" destOrd="0" presId="urn:microsoft.com/office/officeart/2008/layout/AccentedPicture"/>
    <dgm:cxn modelId="{DA7A48AF-FBA1-44AF-9290-7212948EBF95}" type="presOf" srcId="{75DA2F7A-AA7E-46BC-A3BD-FEC47135BD1B}" destId="{1C636495-3305-4C97-A06E-AE32921F144E}" srcOrd="0" destOrd="0" presId="urn:microsoft.com/office/officeart/2008/layout/AccentedPicture"/>
    <dgm:cxn modelId="{965595EF-F586-46F3-B916-0739057F63E9}" type="presOf" srcId="{AB5F90A1-4926-4C7F-A6F0-72286F82CF25}" destId="{B288FF59-465F-488A-9B45-877B0A7B474C}" srcOrd="0" destOrd="0" presId="urn:microsoft.com/office/officeart/2008/layout/AccentedPicture"/>
    <dgm:cxn modelId="{A55E696B-4A0C-484B-9E1A-D4AC87001771}" type="presOf" srcId="{83682FBF-65E0-48FA-AB6B-1579BB6CEDBF}" destId="{6BC3EE2A-BC92-46BC-91C6-41E45ED0BDF0}" srcOrd="0" destOrd="0" presId="urn:microsoft.com/office/officeart/2008/layout/AccentedPicture"/>
    <dgm:cxn modelId="{B6911CE5-6929-4F07-82EF-E685154E34D9}" type="presOf" srcId="{AB2F1EEB-8AA6-4C2D-991E-23A701683258}" destId="{2971E829-D440-45B7-9059-179134AE6A38}" srcOrd="0" destOrd="0" presId="urn:microsoft.com/office/officeart/2008/layout/AccentedPicture"/>
    <dgm:cxn modelId="{1D5074D9-BFA4-4311-BBB8-1953D71854B3}" srcId="{83682FBF-65E0-48FA-AB6B-1579BB6CEDBF}" destId="{56666F70-1E28-459D-BF8A-BC9876D522DF}" srcOrd="3" destOrd="0" parTransId="{1959E3A0-056C-409B-B6BB-56A4AFC96476}" sibTransId="{A746C7A5-7FDD-4DE8-BA71-9F7701B44AA9}"/>
    <dgm:cxn modelId="{904AAB1A-23AE-4892-BEE9-F26BAB291B52}" type="presOf" srcId="{E5091ECD-DEFB-4117-800E-372483383F91}" destId="{EB0B9FC4-F50B-4FEF-9AD9-6DEA34228494}" srcOrd="0" destOrd="0" presId="urn:microsoft.com/office/officeart/2008/layout/AccentedPicture"/>
    <dgm:cxn modelId="{4CF0E611-B7DE-4B49-80E1-0823C95C09F8}" srcId="{83682FBF-65E0-48FA-AB6B-1579BB6CEDBF}" destId="{E5091ECD-DEFB-4117-800E-372483383F91}" srcOrd="1" destOrd="0" parTransId="{932E7B8C-0EA7-4545-AA29-5077619CAE69}" sibTransId="{ACB33B7D-5A94-4D3F-8A99-7B141BA71BFA}"/>
    <dgm:cxn modelId="{C9222451-25EC-4B71-8D46-2D90EFAC9A23}" srcId="{83682FBF-65E0-48FA-AB6B-1579BB6CEDBF}" destId="{AB2F1EEB-8AA6-4C2D-991E-23A701683258}" srcOrd="0" destOrd="0" parTransId="{529FD199-0FA9-4823-B151-C191C0D96B9D}" sibTransId="{AB5F90A1-4926-4C7F-A6F0-72286F82CF25}"/>
    <dgm:cxn modelId="{BB0D6C9D-1259-467B-940F-383AC4805EF8}" type="presParOf" srcId="{6BC3EE2A-BC92-46BC-91C6-41E45ED0BDF0}" destId="{B288FF59-465F-488A-9B45-877B0A7B474C}" srcOrd="0" destOrd="0" presId="urn:microsoft.com/office/officeart/2008/layout/AccentedPicture"/>
    <dgm:cxn modelId="{D61FC813-8854-46C3-A700-174127DBC6E7}" type="presParOf" srcId="{6BC3EE2A-BC92-46BC-91C6-41E45ED0BDF0}" destId="{2971E829-D440-45B7-9059-179134AE6A38}" srcOrd="1" destOrd="0" presId="urn:microsoft.com/office/officeart/2008/layout/AccentedPicture"/>
    <dgm:cxn modelId="{B6358228-459A-4052-B30E-66F5EA270A88}" type="presParOf" srcId="{6BC3EE2A-BC92-46BC-91C6-41E45ED0BDF0}" destId="{D0699873-BDEC-4C27-AF76-18F40465E1D8}" srcOrd="2" destOrd="0" presId="urn:microsoft.com/office/officeart/2008/layout/AccentedPicture"/>
    <dgm:cxn modelId="{4C11564C-7E31-4FA0-AFCB-9C57CF0684E8}" type="presParOf" srcId="{D0699873-BDEC-4C27-AF76-18F40465E1D8}" destId="{7CF26D90-4B95-47B0-8556-351D026700BE}" srcOrd="0" destOrd="0" presId="urn:microsoft.com/office/officeart/2008/layout/AccentedPicture"/>
    <dgm:cxn modelId="{47A612CC-B22B-4895-9825-22359D033F15}" type="presParOf" srcId="{7CF26D90-4B95-47B0-8556-351D026700BE}" destId="{7C2C59D6-BF32-45B6-8BB9-96C4DAC83F2B}" srcOrd="0" destOrd="0" presId="urn:microsoft.com/office/officeart/2008/layout/AccentedPicture"/>
    <dgm:cxn modelId="{C3FE15E2-1FB9-449E-9519-60A5DE0BE98C}" type="presParOf" srcId="{7CF26D90-4B95-47B0-8556-351D026700BE}" destId="{7C8B3B3F-3357-4B36-9F66-57704EAAD668}" srcOrd="1" destOrd="0" presId="urn:microsoft.com/office/officeart/2008/layout/AccentedPicture"/>
    <dgm:cxn modelId="{D24F9680-3A1F-4D14-9BE2-59362695AE09}" type="presParOf" srcId="{7CF26D90-4B95-47B0-8556-351D026700BE}" destId="{E306844D-9165-4A38-9D7D-6ECE262EDA71}" srcOrd="2" destOrd="0" presId="urn:microsoft.com/office/officeart/2008/layout/AccentedPicture"/>
    <dgm:cxn modelId="{90B3A706-9416-49EC-BA6C-13C22B50D906}" type="presParOf" srcId="{E306844D-9165-4A38-9D7D-6ECE262EDA71}" destId="{EB0B9FC4-F50B-4FEF-9AD9-6DEA34228494}" srcOrd="0" destOrd="0" presId="urn:microsoft.com/office/officeart/2008/layout/AccentedPicture"/>
    <dgm:cxn modelId="{E8246B4D-82A1-4A9A-816C-D17B8122DE52}" type="presParOf" srcId="{D0699873-BDEC-4C27-AF76-18F40465E1D8}" destId="{413C9194-7247-42CD-B56B-DCF1321F0F39}" srcOrd="1" destOrd="0" presId="urn:microsoft.com/office/officeart/2008/layout/AccentedPicture"/>
    <dgm:cxn modelId="{6A6B4B71-3791-4A9B-BA26-1D99006C5998}" type="presParOf" srcId="{D0699873-BDEC-4C27-AF76-18F40465E1D8}" destId="{BBE2C843-2C9B-42E4-8C0C-19EA4580F867}" srcOrd="2" destOrd="0" presId="urn:microsoft.com/office/officeart/2008/layout/AccentedPicture"/>
    <dgm:cxn modelId="{310F66BE-FE3A-42F2-B0E3-4788D8782769}" type="presParOf" srcId="{BBE2C843-2C9B-42E4-8C0C-19EA4580F867}" destId="{1CD7756D-1330-4011-8FCD-FC093ECC6F12}" srcOrd="0" destOrd="0" presId="urn:microsoft.com/office/officeart/2008/layout/AccentedPicture"/>
    <dgm:cxn modelId="{872480E5-B94E-4890-988D-FA4ADED03CE0}" type="presParOf" srcId="{BBE2C843-2C9B-42E4-8C0C-19EA4580F867}" destId="{26672E92-5F11-4596-BCAE-34BCCC600F38}" srcOrd="1" destOrd="0" presId="urn:microsoft.com/office/officeart/2008/layout/AccentedPicture"/>
    <dgm:cxn modelId="{8DD19982-E043-4926-8FCA-425CCEC773E9}" type="presParOf" srcId="{BBE2C843-2C9B-42E4-8C0C-19EA4580F867}" destId="{233D2E93-2075-42E3-AD0F-5C2926EE6AA1}" srcOrd="2" destOrd="0" presId="urn:microsoft.com/office/officeart/2008/layout/AccentedPicture"/>
    <dgm:cxn modelId="{BE7C98E9-1B1B-4735-8351-7E2A319EB5B2}" type="presParOf" srcId="{233D2E93-2075-42E3-AD0F-5C2926EE6AA1}" destId="{1C636495-3305-4C97-A06E-AE32921F144E}" srcOrd="0" destOrd="0" presId="urn:microsoft.com/office/officeart/2008/layout/AccentedPicture"/>
    <dgm:cxn modelId="{230FEB3D-22F2-41A8-A561-B5903DAC5BFA}" type="presParOf" srcId="{D0699873-BDEC-4C27-AF76-18F40465E1D8}" destId="{76BF9911-2F68-4BE1-819A-0EFE9449E448}" srcOrd="3" destOrd="0" presId="urn:microsoft.com/office/officeart/2008/layout/AccentedPicture"/>
    <dgm:cxn modelId="{D1FE561B-E7AD-486D-978B-433C20B366F7}" type="presParOf" srcId="{D0699873-BDEC-4C27-AF76-18F40465E1D8}" destId="{9E6F1870-291B-4BA3-8064-2BD36F226091}" srcOrd="4" destOrd="0" presId="urn:microsoft.com/office/officeart/2008/layout/AccentedPicture"/>
    <dgm:cxn modelId="{12568659-1142-452C-8277-E0B20E2F575A}" type="presParOf" srcId="{9E6F1870-291B-4BA3-8064-2BD36F226091}" destId="{17EE4590-35FA-4FDF-ABCD-7CBEA0D70C8C}" srcOrd="0" destOrd="0" presId="urn:microsoft.com/office/officeart/2008/layout/AccentedPicture"/>
    <dgm:cxn modelId="{076ED174-3749-4E83-BCC0-2774AA831A72}" type="presParOf" srcId="{9E6F1870-291B-4BA3-8064-2BD36F226091}" destId="{65D5D4FF-43E5-4CD2-B334-9B8BE7BC989C}" srcOrd="1" destOrd="0" presId="urn:microsoft.com/office/officeart/2008/layout/AccentedPicture"/>
    <dgm:cxn modelId="{9CEF98C5-F8EA-4AB1-9826-3B6CCEBA8D57}" type="presParOf" srcId="{9E6F1870-291B-4BA3-8064-2BD36F226091}" destId="{8F0BDC72-B40E-4F5B-839D-4D275F8E0053}" srcOrd="2" destOrd="0" presId="urn:microsoft.com/office/officeart/2008/layout/AccentedPicture"/>
    <dgm:cxn modelId="{04AAD87E-3509-4FF9-BA4E-57240B93D25B}" type="presParOf" srcId="{8F0BDC72-B40E-4F5B-839D-4D275F8E0053}" destId="{AB921538-5A84-4C2D-A930-863595F09B76}" srcOrd="0" destOrd="0" presId="urn:microsoft.com/office/officeart/2008/layout/AccentedPicture"/>
    <dgm:cxn modelId="{71CE4655-4507-430B-98CF-3C18618F3027}" type="presParOf" srcId="{6BC3EE2A-BC92-46BC-91C6-41E45ED0BDF0}" destId="{2AC388C8-33BF-422F-AFAD-075071545854}" srcOrd="3" destOrd="0" presId="urn:microsoft.com/office/officeart/2008/layout/AccentedPicture"/>
    <dgm:cxn modelId="{2B9BFD77-B35B-400B-857F-34B2B35D04C9}" type="presParOf" srcId="{2AC388C8-33BF-422F-AFAD-075071545854}" destId="{A00BD9ED-E0E3-4E66-9D5D-888D8C40BAF3}" srcOrd="0" destOrd="0" presId="urn:microsoft.com/office/officeart/2008/layout/AccentedPicture"/>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60733924-953F-441E-A2EA-D73EE14595E2}" type="doc">
      <dgm:prSet loTypeId="urn:microsoft.com/office/officeart/2005/8/layout/pyramid1" loCatId="pyramid" qsTypeId="urn:microsoft.com/office/officeart/2005/8/quickstyle/simple1" qsCatId="simple" csTypeId="urn:microsoft.com/office/officeart/2005/8/colors/colorful4" csCatId="colorful" phldr="1"/>
      <dgm:spPr/>
    </dgm:pt>
    <dgm:pt modelId="{A6B78884-E589-4308-AFF1-3D4FCE8115F5}">
      <dgm:prSet phldrT="[Texto]" custT="1"/>
      <dgm:spPr/>
      <dgm:t>
        <a:bodyPr/>
        <a:lstStyle/>
        <a:p>
          <a:r>
            <a:rPr lang="es-CR" sz="100" dirty="0" smtClean="0"/>
            <a:t>.</a:t>
          </a:r>
          <a:endParaRPr lang="es-CR" sz="100" dirty="0"/>
        </a:p>
      </dgm:t>
    </dgm:pt>
    <dgm:pt modelId="{927686E6-6FE1-4121-9956-5D6328011483}" type="parTrans" cxnId="{93A9BB28-59C4-40C4-9CBA-6E09B0FFC8A8}">
      <dgm:prSet/>
      <dgm:spPr/>
      <dgm:t>
        <a:bodyPr/>
        <a:lstStyle/>
        <a:p>
          <a:endParaRPr lang="es-CR"/>
        </a:p>
      </dgm:t>
    </dgm:pt>
    <dgm:pt modelId="{C6EF67D5-D035-4E58-BD1F-AF9DCDFA2054}" type="sibTrans" cxnId="{93A9BB28-59C4-40C4-9CBA-6E09B0FFC8A8}">
      <dgm:prSet/>
      <dgm:spPr/>
      <dgm:t>
        <a:bodyPr/>
        <a:lstStyle/>
        <a:p>
          <a:endParaRPr lang="es-CR"/>
        </a:p>
      </dgm:t>
    </dgm:pt>
    <dgm:pt modelId="{1B77C43A-2479-4375-9521-CFD5FC18B579}">
      <dgm:prSet phldrT="[Texto]" custT="1"/>
      <dgm:spPr/>
      <dgm:t>
        <a:bodyPr/>
        <a:lstStyle/>
        <a:p>
          <a:r>
            <a:rPr lang="es-CR" sz="100" dirty="0" smtClean="0"/>
            <a:t>.</a:t>
          </a:r>
          <a:endParaRPr lang="es-CR" sz="100" dirty="0"/>
        </a:p>
      </dgm:t>
    </dgm:pt>
    <dgm:pt modelId="{07271ECA-6A8A-4E27-B401-9C06FF9ADB75}" type="parTrans" cxnId="{360C5A72-E5A9-4951-9D52-C0285E8406EB}">
      <dgm:prSet/>
      <dgm:spPr/>
      <dgm:t>
        <a:bodyPr/>
        <a:lstStyle/>
        <a:p>
          <a:endParaRPr lang="es-CR"/>
        </a:p>
      </dgm:t>
    </dgm:pt>
    <dgm:pt modelId="{0E2AEB83-CDAA-4EC4-B307-66D80B54B4FA}" type="sibTrans" cxnId="{360C5A72-E5A9-4951-9D52-C0285E8406EB}">
      <dgm:prSet/>
      <dgm:spPr/>
      <dgm:t>
        <a:bodyPr/>
        <a:lstStyle/>
        <a:p>
          <a:endParaRPr lang="es-CR"/>
        </a:p>
      </dgm:t>
    </dgm:pt>
    <dgm:pt modelId="{A6CDCDD4-0DC8-4F9C-BF5D-B36A3B9FF14C}">
      <dgm:prSet phldrT="[Texto]" custT="1"/>
      <dgm:spPr/>
      <dgm:t>
        <a:bodyPr/>
        <a:lstStyle/>
        <a:p>
          <a:r>
            <a:rPr lang="es-CR" sz="100" dirty="0" smtClean="0"/>
            <a:t>.</a:t>
          </a:r>
          <a:endParaRPr lang="es-CR" sz="100" dirty="0"/>
        </a:p>
      </dgm:t>
    </dgm:pt>
    <dgm:pt modelId="{B6372359-0BB5-40D5-9575-6B6619690319}" type="sibTrans" cxnId="{87A9C24B-BDB2-476F-A581-1B4B8F4CF897}">
      <dgm:prSet/>
      <dgm:spPr/>
      <dgm:t>
        <a:bodyPr/>
        <a:lstStyle/>
        <a:p>
          <a:endParaRPr lang="es-CR"/>
        </a:p>
      </dgm:t>
    </dgm:pt>
    <dgm:pt modelId="{C72434A6-998C-4BE7-93EE-B263B3C77679}" type="parTrans" cxnId="{87A9C24B-BDB2-476F-A581-1B4B8F4CF897}">
      <dgm:prSet/>
      <dgm:spPr/>
      <dgm:t>
        <a:bodyPr/>
        <a:lstStyle/>
        <a:p>
          <a:endParaRPr lang="es-CR"/>
        </a:p>
      </dgm:t>
    </dgm:pt>
    <dgm:pt modelId="{1ED1C350-6845-491A-9F71-AF61F0B08823}" type="pres">
      <dgm:prSet presAssocID="{60733924-953F-441E-A2EA-D73EE14595E2}" presName="Name0" presStyleCnt="0">
        <dgm:presLayoutVars>
          <dgm:dir/>
          <dgm:animLvl val="lvl"/>
          <dgm:resizeHandles val="exact"/>
        </dgm:presLayoutVars>
      </dgm:prSet>
      <dgm:spPr/>
    </dgm:pt>
    <dgm:pt modelId="{83847D48-1DA5-4FE7-886A-89A8C984C844}" type="pres">
      <dgm:prSet presAssocID="{A6B78884-E589-4308-AFF1-3D4FCE8115F5}" presName="Name8" presStyleCnt="0"/>
      <dgm:spPr/>
    </dgm:pt>
    <dgm:pt modelId="{4A1A2D1F-60F2-4550-8C52-A6BBAD115A53}" type="pres">
      <dgm:prSet presAssocID="{A6B78884-E589-4308-AFF1-3D4FCE8115F5}" presName="level" presStyleLbl="node1" presStyleIdx="0" presStyleCnt="3">
        <dgm:presLayoutVars>
          <dgm:chMax val="1"/>
          <dgm:bulletEnabled val="1"/>
        </dgm:presLayoutVars>
      </dgm:prSet>
      <dgm:spPr/>
      <dgm:t>
        <a:bodyPr/>
        <a:lstStyle/>
        <a:p>
          <a:endParaRPr lang="es-CR"/>
        </a:p>
      </dgm:t>
    </dgm:pt>
    <dgm:pt modelId="{8DAC8F50-A5D8-40EC-8643-1A212D2FBB65}" type="pres">
      <dgm:prSet presAssocID="{A6B78884-E589-4308-AFF1-3D4FCE8115F5}" presName="levelTx" presStyleLbl="revTx" presStyleIdx="0" presStyleCnt="0">
        <dgm:presLayoutVars>
          <dgm:chMax val="1"/>
          <dgm:bulletEnabled val="1"/>
        </dgm:presLayoutVars>
      </dgm:prSet>
      <dgm:spPr/>
      <dgm:t>
        <a:bodyPr/>
        <a:lstStyle/>
        <a:p>
          <a:endParaRPr lang="es-CR"/>
        </a:p>
      </dgm:t>
    </dgm:pt>
    <dgm:pt modelId="{DE0336A5-DC45-4CDE-AF97-0BCFC22D6869}" type="pres">
      <dgm:prSet presAssocID="{A6CDCDD4-0DC8-4F9C-BF5D-B36A3B9FF14C}" presName="Name8" presStyleCnt="0"/>
      <dgm:spPr/>
    </dgm:pt>
    <dgm:pt modelId="{0FE716DC-F89F-46BC-923E-1CAA59081E70}" type="pres">
      <dgm:prSet presAssocID="{A6CDCDD4-0DC8-4F9C-BF5D-B36A3B9FF14C}" presName="level" presStyleLbl="node1" presStyleIdx="1" presStyleCnt="3">
        <dgm:presLayoutVars>
          <dgm:chMax val="1"/>
          <dgm:bulletEnabled val="1"/>
        </dgm:presLayoutVars>
      </dgm:prSet>
      <dgm:spPr/>
      <dgm:t>
        <a:bodyPr/>
        <a:lstStyle/>
        <a:p>
          <a:endParaRPr lang="es-CR"/>
        </a:p>
      </dgm:t>
    </dgm:pt>
    <dgm:pt modelId="{4B733386-21B7-45F0-9543-D704E93378DE}" type="pres">
      <dgm:prSet presAssocID="{A6CDCDD4-0DC8-4F9C-BF5D-B36A3B9FF14C}" presName="levelTx" presStyleLbl="revTx" presStyleIdx="0" presStyleCnt="0">
        <dgm:presLayoutVars>
          <dgm:chMax val="1"/>
          <dgm:bulletEnabled val="1"/>
        </dgm:presLayoutVars>
      </dgm:prSet>
      <dgm:spPr/>
      <dgm:t>
        <a:bodyPr/>
        <a:lstStyle/>
        <a:p>
          <a:endParaRPr lang="es-CR"/>
        </a:p>
      </dgm:t>
    </dgm:pt>
    <dgm:pt modelId="{C2AC7B05-99C0-4862-8603-E62D745EF831}" type="pres">
      <dgm:prSet presAssocID="{1B77C43A-2479-4375-9521-CFD5FC18B579}" presName="Name8" presStyleCnt="0"/>
      <dgm:spPr/>
    </dgm:pt>
    <dgm:pt modelId="{E67C4B47-2998-49C2-B544-5285BE7BD0A7}" type="pres">
      <dgm:prSet presAssocID="{1B77C43A-2479-4375-9521-CFD5FC18B579}" presName="level" presStyleLbl="node1" presStyleIdx="2" presStyleCnt="3">
        <dgm:presLayoutVars>
          <dgm:chMax val="1"/>
          <dgm:bulletEnabled val="1"/>
        </dgm:presLayoutVars>
      </dgm:prSet>
      <dgm:spPr/>
      <dgm:t>
        <a:bodyPr/>
        <a:lstStyle/>
        <a:p>
          <a:endParaRPr lang="es-CR"/>
        </a:p>
      </dgm:t>
    </dgm:pt>
    <dgm:pt modelId="{AA9624D4-31C8-46C0-A532-68A428D86EC8}" type="pres">
      <dgm:prSet presAssocID="{1B77C43A-2479-4375-9521-CFD5FC18B579}" presName="levelTx" presStyleLbl="revTx" presStyleIdx="0" presStyleCnt="0">
        <dgm:presLayoutVars>
          <dgm:chMax val="1"/>
          <dgm:bulletEnabled val="1"/>
        </dgm:presLayoutVars>
      </dgm:prSet>
      <dgm:spPr/>
      <dgm:t>
        <a:bodyPr/>
        <a:lstStyle/>
        <a:p>
          <a:endParaRPr lang="es-CR"/>
        </a:p>
      </dgm:t>
    </dgm:pt>
  </dgm:ptLst>
  <dgm:cxnLst>
    <dgm:cxn modelId="{35C4C754-7C32-4F9A-9664-DFFCAB1645A4}" type="presOf" srcId="{A6B78884-E589-4308-AFF1-3D4FCE8115F5}" destId="{8DAC8F50-A5D8-40EC-8643-1A212D2FBB65}" srcOrd="1" destOrd="0" presId="urn:microsoft.com/office/officeart/2005/8/layout/pyramid1"/>
    <dgm:cxn modelId="{C405BA4D-7DEF-4DD1-B14C-6F635F8B13D2}" type="presOf" srcId="{60733924-953F-441E-A2EA-D73EE14595E2}" destId="{1ED1C350-6845-491A-9F71-AF61F0B08823}" srcOrd="0" destOrd="0" presId="urn:microsoft.com/office/officeart/2005/8/layout/pyramid1"/>
    <dgm:cxn modelId="{BC092934-5815-4435-94F4-7138D6FE291F}" type="presOf" srcId="{1B77C43A-2479-4375-9521-CFD5FC18B579}" destId="{E67C4B47-2998-49C2-B544-5285BE7BD0A7}" srcOrd="0" destOrd="0" presId="urn:microsoft.com/office/officeart/2005/8/layout/pyramid1"/>
    <dgm:cxn modelId="{87A9C24B-BDB2-476F-A581-1B4B8F4CF897}" srcId="{60733924-953F-441E-A2EA-D73EE14595E2}" destId="{A6CDCDD4-0DC8-4F9C-BF5D-B36A3B9FF14C}" srcOrd="1" destOrd="0" parTransId="{C72434A6-998C-4BE7-93EE-B263B3C77679}" sibTransId="{B6372359-0BB5-40D5-9575-6B6619690319}"/>
    <dgm:cxn modelId="{360C5A72-E5A9-4951-9D52-C0285E8406EB}" srcId="{60733924-953F-441E-A2EA-D73EE14595E2}" destId="{1B77C43A-2479-4375-9521-CFD5FC18B579}" srcOrd="2" destOrd="0" parTransId="{07271ECA-6A8A-4E27-B401-9C06FF9ADB75}" sibTransId="{0E2AEB83-CDAA-4EC4-B307-66D80B54B4FA}"/>
    <dgm:cxn modelId="{CF340F29-D179-40DB-B9F9-40B3AB06E823}" type="presOf" srcId="{1B77C43A-2479-4375-9521-CFD5FC18B579}" destId="{AA9624D4-31C8-46C0-A532-68A428D86EC8}" srcOrd="1" destOrd="0" presId="urn:microsoft.com/office/officeart/2005/8/layout/pyramid1"/>
    <dgm:cxn modelId="{93A9BB28-59C4-40C4-9CBA-6E09B0FFC8A8}" srcId="{60733924-953F-441E-A2EA-D73EE14595E2}" destId="{A6B78884-E589-4308-AFF1-3D4FCE8115F5}" srcOrd="0" destOrd="0" parTransId="{927686E6-6FE1-4121-9956-5D6328011483}" sibTransId="{C6EF67D5-D035-4E58-BD1F-AF9DCDFA2054}"/>
    <dgm:cxn modelId="{4502A0F8-5659-4E65-963D-E7B33925945E}" type="presOf" srcId="{A6CDCDD4-0DC8-4F9C-BF5D-B36A3B9FF14C}" destId="{4B733386-21B7-45F0-9543-D704E93378DE}" srcOrd="1" destOrd="0" presId="urn:microsoft.com/office/officeart/2005/8/layout/pyramid1"/>
    <dgm:cxn modelId="{747122BC-E2C5-437A-A8FD-DF070FBD57A7}" type="presOf" srcId="{A6B78884-E589-4308-AFF1-3D4FCE8115F5}" destId="{4A1A2D1F-60F2-4550-8C52-A6BBAD115A53}" srcOrd="0" destOrd="0" presId="urn:microsoft.com/office/officeart/2005/8/layout/pyramid1"/>
    <dgm:cxn modelId="{542DA3A3-154B-4290-B75F-5B63A00D96F1}" type="presOf" srcId="{A6CDCDD4-0DC8-4F9C-BF5D-B36A3B9FF14C}" destId="{0FE716DC-F89F-46BC-923E-1CAA59081E70}" srcOrd="0" destOrd="0" presId="urn:microsoft.com/office/officeart/2005/8/layout/pyramid1"/>
    <dgm:cxn modelId="{AD0C739B-B2BF-4D2D-AD16-4B27F8946913}" type="presParOf" srcId="{1ED1C350-6845-491A-9F71-AF61F0B08823}" destId="{83847D48-1DA5-4FE7-886A-89A8C984C844}" srcOrd="0" destOrd="0" presId="urn:microsoft.com/office/officeart/2005/8/layout/pyramid1"/>
    <dgm:cxn modelId="{CC8B5D45-9241-495B-944D-030BEC8C62B7}" type="presParOf" srcId="{83847D48-1DA5-4FE7-886A-89A8C984C844}" destId="{4A1A2D1F-60F2-4550-8C52-A6BBAD115A53}" srcOrd="0" destOrd="0" presId="urn:microsoft.com/office/officeart/2005/8/layout/pyramid1"/>
    <dgm:cxn modelId="{DBA482B4-5155-4EAC-8417-0F9AC55D39B9}" type="presParOf" srcId="{83847D48-1DA5-4FE7-886A-89A8C984C844}" destId="{8DAC8F50-A5D8-40EC-8643-1A212D2FBB65}" srcOrd="1" destOrd="0" presId="urn:microsoft.com/office/officeart/2005/8/layout/pyramid1"/>
    <dgm:cxn modelId="{537C58BF-94A4-44B4-A3CA-CAB06A3FF485}" type="presParOf" srcId="{1ED1C350-6845-491A-9F71-AF61F0B08823}" destId="{DE0336A5-DC45-4CDE-AF97-0BCFC22D6869}" srcOrd="1" destOrd="0" presId="urn:microsoft.com/office/officeart/2005/8/layout/pyramid1"/>
    <dgm:cxn modelId="{3650BA4B-27F8-4351-AE66-47A4686DF9AD}" type="presParOf" srcId="{DE0336A5-DC45-4CDE-AF97-0BCFC22D6869}" destId="{0FE716DC-F89F-46BC-923E-1CAA59081E70}" srcOrd="0" destOrd="0" presId="urn:microsoft.com/office/officeart/2005/8/layout/pyramid1"/>
    <dgm:cxn modelId="{84510E99-8BCB-4CEB-8FB7-D77619BAA07C}" type="presParOf" srcId="{DE0336A5-DC45-4CDE-AF97-0BCFC22D6869}" destId="{4B733386-21B7-45F0-9543-D704E93378DE}" srcOrd="1" destOrd="0" presId="urn:microsoft.com/office/officeart/2005/8/layout/pyramid1"/>
    <dgm:cxn modelId="{924E88C3-ADFB-4A3A-88B9-6188D00A04A7}" type="presParOf" srcId="{1ED1C350-6845-491A-9F71-AF61F0B08823}" destId="{C2AC7B05-99C0-4862-8603-E62D745EF831}" srcOrd="2" destOrd="0" presId="urn:microsoft.com/office/officeart/2005/8/layout/pyramid1"/>
    <dgm:cxn modelId="{DBD358DB-E1EC-4A6C-9F08-B2F7DB41C642}" type="presParOf" srcId="{C2AC7B05-99C0-4862-8603-E62D745EF831}" destId="{E67C4B47-2998-49C2-B544-5285BE7BD0A7}" srcOrd="0" destOrd="0" presId="urn:microsoft.com/office/officeart/2005/8/layout/pyramid1"/>
    <dgm:cxn modelId="{7C338632-56FE-4AC7-9E2B-12D6CEB3E20F}" type="presParOf" srcId="{C2AC7B05-99C0-4862-8603-E62D745EF831}" destId="{AA9624D4-31C8-46C0-A532-68A428D86EC8}"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46BD1484-7EED-44CD-9E3B-2BE1E2C1E0E7}" type="doc">
      <dgm:prSet loTypeId="urn:microsoft.com/office/officeart/2005/8/layout/hProcess9" loCatId="process" qsTypeId="urn:microsoft.com/office/officeart/2005/8/quickstyle/3d1" qsCatId="3D" csTypeId="urn:microsoft.com/office/officeart/2005/8/colors/colorful3" csCatId="colorful" phldr="1"/>
      <dgm:spPr/>
    </dgm:pt>
    <dgm:pt modelId="{F787D5C4-E7DA-4538-B154-E1946718EB9D}">
      <dgm:prSet phldrT="[Texto]"/>
      <dgm:spPr>
        <a:solidFill>
          <a:schemeClr val="accent2">
            <a:lumMod val="75000"/>
          </a:schemeClr>
        </a:solidFill>
      </dgm:spPr>
      <dgm:t>
        <a:bodyPr/>
        <a:lstStyle/>
        <a:p>
          <a:r>
            <a:rPr lang="es-CR" dirty="0" smtClean="0">
              <a:solidFill>
                <a:schemeClr val="bg1"/>
              </a:solidFill>
            </a:rPr>
            <a:t>Anterior </a:t>
          </a:r>
          <a:endParaRPr lang="es-CR" dirty="0">
            <a:solidFill>
              <a:schemeClr val="bg1"/>
            </a:solidFill>
          </a:endParaRPr>
        </a:p>
      </dgm:t>
    </dgm:pt>
    <dgm:pt modelId="{B3BFC8FD-86F9-4480-8D5C-E48E7FCBB1BC}" type="parTrans" cxnId="{BED1F956-4C15-4D24-834C-CE37249EA434}">
      <dgm:prSet/>
      <dgm:spPr/>
      <dgm:t>
        <a:bodyPr/>
        <a:lstStyle/>
        <a:p>
          <a:endParaRPr lang="es-CR"/>
        </a:p>
      </dgm:t>
    </dgm:pt>
    <dgm:pt modelId="{D49B6F85-143C-4D94-99B9-27586F186547}" type="sibTrans" cxnId="{BED1F956-4C15-4D24-834C-CE37249EA434}">
      <dgm:prSet/>
      <dgm:spPr/>
      <dgm:t>
        <a:bodyPr/>
        <a:lstStyle/>
        <a:p>
          <a:endParaRPr lang="es-CR"/>
        </a:p>
      </dgm:t>
    </dgm:pt>
    <dgm:pt modelId="{EF2607E4-BC60-44BA-BBA4-25DE3A3F3B9F}">
      <dgm:prSet phldrT="[Texto]"/>
      <dgm:spPr/>
      <dgm:t>
        <a:bodyPr/>
        <a:lstStyle/>
        <a:p>
          <a:r>
            <a:rPr lang="es-CR" dirty="0" smtClean="0"/>
            <a:t>Vigente </a:t>
          </a:r>
          <a:endParaRPr lang="es-CR" dirty="0"/>
        </a:p>
      </dgm:t>
    </dgm:pt>
    <dgm:pt modelId="{D6108D9D-E400-4124-AEC3-651001C5D72B}" type="parTrans" cxnId="{ABCBFD71-EC97-4F78-9399-BEA3894CD292}">
      <dgm:prSet/>
      <dgm:spPr/>
      <dgm:t>
        <a:bodyPr/>
        <a:lstStyle/>
        <a:p>
          <a:endParaRPr lang="es-CR"/>
        </a:p>
      </dgm:t>
    </dgm:pt>
    <dgm:pt modelId="{E464EF2A-B5F3-46E3-9643-BD166FF6FAC1}" type="sibTrans" cxnId="{ABCBFD71-EC97-4F78-9399-BEA3894CD292}">
      <dgm:prSet/>
      <dgm:spPr/>
      <dgm:t>
        <a:bodyPr/>
        <a:lstStyle/>
        <a:p>
          <a:endParaRPr lang="es-CR"/>
        </a:p>
      </dgm:t>
    </dgm:pt>
    <dgm:pt modelId="{D32B612E-389D-4EFA-8746-1A3823A2A8B2}">
      <dgm:prSet phldrT="[Texto]"/>
      <dgm:spPr/>
      <dgm:t>
        <a:bodyPr/>
        <a:lstStyle/>
        <a:p>
          <a:r>
            <a:rPr lang="es-CR" dirty="0" smtClean="0"/>
            <a:t>Posterior </a:t>
          </a:r>
          <a:endParaRPr lang="es-CR" dirty="0"/>
        </a:p>
      </dgm:t>
    </dgm:pt>
    <dgm:pt modelId="{9957383F-4A8B-4A6F-9B61-66B155B8D8E5}" type="parTrans" cxnId="{3F1FE192-9138-4303-8356-DCBEEAABE066}">
      <dgm:prSet/>
      <dgm:spPr/>
      <dgm:t>
        <a:bodyPr/>
        <a:lstStyle/>
        <a:p>
          <a:endParaRPr lang="es-CR"/>
        </a:p>
      </dgm:t>
    </dgm:pt>
    <dgm:pt modelId="{59A203F5-7DB7-441C-863B-1D0DDB42C80A}" type="sibTrans" cxnId="{3F1FE192-9138-4303-8356-DCBEEAABE066}">
      <dgm:prSet/>
      <dgm:spPr/>
      <dgm:t>
        <a:bodyPr/>
        <a:lstStyle/>
        <a:p>
          <a:endParaRPr lang="es-CR"/>
        </a:p>
      </dgm:t>
    </dgm:pt>
    <dgm:pt modelId="{3B92B9E4-8673-4EFF-83EC-B4DAED6AF0DF}" type="pres">
      <dgm:prSet presAssocID="{46BD1484-7EED-44CD-9E3B-2BE1E2C1E0E7}" presName="CompostProcess" presStyleCnt="0">
        <dgm:presLayoutVars>
          <dgm:dir/>
          <dgm:resizeHandles val="exact"/>
        </dgm:presLayoutVars>
      </dgm:prSet>
      <dgm:spPr/>
    </dgm:pt>
    <dgm:pt modelId="{10A2CF90-2982-4BDF-961F-135188C66B28}" type="pres">
      <dgm:prSet presAssocID="{46BD1484-7EED-44CD-9E3B-2BE1E2C1E0E7}" presName="arrow" presStyleLbl="bgShp" presStyleIdx="0" presStyleCnt="1"/>
      <dgm:spPr>
        <a:solidFill>
          <a:schemeClr val="accent3">
            <a:lumMod val="60000"/>
            <a:lumOff val="40000"/>
          </a:schemeClr>
        </a:solidFill>
      </dgm:spPr>
    </dgm:pt>
    <dgm:pt modelId="{F182EE87-47D5-4E32-B5A6-0A0941C5CBEB}" type="pres">
      <dgm:prSet presAssocID="{46BD1484-7EED-44CD-9E3B-2BE1E2C1E0E7}" presName="linearProcess" presStyleCnt="0"/>
      <dgm:spPr/>
    </dgm:pt>
    <dgm:pt modelId="{5A7D1D6E-0A54-40A9-9D7F-C7B424FC9F8D}" type="pres">
      <dgm:prSet presAssocID="{F787D5C4-E7DA-4538-B154-E1946718EB9D}" presName="textNode" presStyleLbl="node1" presStyleIdx="0" presStyleCnt="3" custLinFactX="-44268" custLinFactNeighborX="-100000" custLinFactNeighborY="-3155">
        <dgm:presLayoutVars>
          <dgm:bulletEnabled val="1"/>
        </dgm:presLayoutVars>
      </dgm:prSet>
      <dgm:spPr/>
      <dgm:t>
        <a:bodyPr/>
        <a:lstStyle/>
        <a:p>
          <a:endParaRPr lang="es-CR"/>
        </a:p>
      </dgm:t>
    </dgm:pt>
    <dgm:pt modelId="{B05F1B3A-780D-43D6-A05C-F40A79EC8C6E}" type="pres">
      <dgm:prSet presAssocID="{D49B6F85-143C-4D94-99B9-27586F186547}" presName="sibTrans" presStyleCnt="0"/>
      <dgm:spPr/>
    </dgm:pt>
    <dgm:pt modelId="{2F2555A7-BB8B-44FB-9B19-49010B55EA97}" type="pres">
      <dgm:prSet presAssocID="{EF2607E4-BC60-44BA-BBA4-25DE3A3F3B9F}" presName="textNode" presStyleLbl="node1" presStyleIdx="1" presStyleCnt="3">
        <dgm:presLayoutVars>
          <dgm:bulletEnabled val="1"/>
        </dgm:presLayoutVars>
      </dgm:prSet>
      <dgm:spPr/>
      <dgm:t>
        <a:bodyPr/>
        <a:lstStyle/>
        <a:p>
          <a:endParaRPr lang="es-CR"/>
        </a:p>
      </dgm:t>
    </dgm:pt>
    <dgm:pt modelId="{3E0987E1-CF18-471A-87C2-979EA9902C12}" type="pres">
      <dgm:prSet presAssocID="{E464EF2A-B5F3-46E3-9643-BD166FF6FAC1}" presName="sibTrans" presStyleCnt="0"/>
      <dgm:spPr/>
    </dgm:pt>
    <dgm:pt modelId="{DB58635C-2806-42D4-9897-8E3DC188B8D2}" type="pres">
      <dgm:prSet presAssocID="{D32B612E-389D-4EFA-8746-1A3823A2A8B2}" presName="textNode" presStyleLbl="node1" presStyleIdx="2" presStyleCnt="3">
        <dgm:presLayoutVars>
          <dgm:bulletEnabled val="1"/>
        </dgm:presLayoutVars>
      </dgm:prSet>
      <dgm:spPr/>
      <dgm:t>
        <a:bodyPr/>
        <a:lstStyle/>
        <a:p>
          <a:endParaRPr lang="es-CR"/>
        </a:p>
      </dgm:t>
    </dgm:pt>
  </dgm:ptLst>
  <dgm:cxnLst>
    <dgm:cxn modelId="{ABCBFD71-EC97-4F78-9399-BEA3894CD292}" srcId="{46BD1484-7EED-44CD-9E3B-2BE1E2C1E0E7}" destId="{EF2607E4-BC60-44BA-BBA4-25DE3A3F3B9F}" srcOrd="1" destOrd="0" parTransId="{D6108D9D-E400-4124-AEC3-651001C5D72B}" sibTransId="{E464EF2A-B5F3-46E3-9643-BD166FF6FAC1}"/>
    <dgm:cxn modelId="{BED1F956-4C15-4D24-834C-CE37249EA434}" srcId="{46BD1484-7EED-44CD-9E3B-2BE1E2C1E0E7}" destId="{F787D5C4-E7DA-4538-B154-E1946718EB9D}" srcOrd="0" destOrd="0" parTransId="{B3BFC8FD-86F9-4480-8D5C-E48E7FCBB1BC}" sibTransId="{D49B6F85-143C-4D94-99B9-27586F186547}"/>
    <dgm:cxn modelId="{9E6BB2A8-48E9-4B1D-8AF7-BED40D86CE24}" type="presOf" srcId="{46BD1484-7EED-44CD-9E3B-2BE1E2C1E0E7}" destId="{3B92B9E4-8673-4EFF-83EC-B4DAED6AF0DF}" srcOrd="0" destOrd="0" presId="urn:microsoft.com/office/officeart/2005/8/layout/hProcess9"/>
    <dgm:cxn modelId="{3F1FE192-9138-4303-8356-DCBEEAABE066}" srcId="{46BD1484-7EED-44CD-9E3B-2BE1E2C1E0E7}" destId="{D32B612E-389D-4EFA-8746-1A3823A2A8B2}" srcOrd="2" destOrd="0" parTransId="{9957383F-4A8B-4A6F-9B61-66B155B8D8E5}" sibTransId="{59A203F5-7DB7-441C-863B-1D0DDB42C80A}"/>
    <dgm:cxn modelId="{DC302A11-FB21-44C6-B5AD-E6A1BF5598C8}" type="presOf" srcId="{EF2607E4-BC60-44BA-BBA4-25DE3A3F3B9F}" destId="{2F2555A7-BB8B-44FB-9B19-49010B55EA97}" srcOrd="0" destOrd="0" presId="urn:microsoft.com/office/officeart/2005/8/layout/hProcess9"/>
    <dgm:cxn modelId="{C2B52FAA-FB6A-4BCE-972E-076238D43229}" type="presOf" srcId="{F787D5C4-E7DA-4538-B154-E1946718EB9D}" destId="{5A7D1D6E-0A54-40A9-9D7F-C7B424FC9F8D}" srcOrd="0" destOrd="0" presId="urn:microsoft.com/office/officeart/2005/8/layout/hProcess9"/>
    <dgm:cxn modelId="{83BA072B-6555-4B5C-BE44-93C24A3BEA32}" type="presOf" srcId="{D32B612E-389D-4EFA-8746-1A3823A2A8B2}" destId="{DB58635C-2806-42D4-9897-8E3DC188B8D2}" srcOrd="0" destOrd="0" presId="urn:microsoft.com/office/officeart/2005/8/layout/hProcess9"/>
    <dgm:cxn modelId="{F3E5AC55-9722-48C2-BD2F-4CE1F9505A29}" type="presParOf" srcId="{3B92B9E4-8673-4EFF-83EC-B4DAED6AF0DF}" destId="{10A2CF90-2982-4BDF-961F-135188C66B28}" srcOrd="0" destOrd="0" presId="urn:microsoft.com/office/officeart/2005/8/layout/hProcess9"/>
    <dgm:cxn modelId="{788AECB1-E7B5-458E-9FC1-52D9116675E5}" type="presParOf" srcId="{3B92B9E4-8673-4EFF-83EC-B4DAED6AF0DF}" destId="{F182EE87-47D5-4E32-B5A6-0A0941C5CBEB}" srcOrd="1" destOrd="0" presId="urn:microsoft.com/office/officeart/2005/8/layout/hProcess9"/>
    <dgm:cxn modelId="{7EEF9864-B59A-47FA-A442-21795060ECE0}" type="presParOf" srcId="{F182EE87-47D5-4E32-B5A6-0A0941C5CBEB}" destId="{5A7D1D6E-0A54-40A9-9D7F-C7B424FC9F8D}" srcOrd="0" destOrd="0" presId="urn:microsoft.com/office/officeart/2005/8/layout/hProcess9"/>
    <dgm:cxn modelId="{CD065792-74CB-4361-83FC-93846E5A1D76}" type="presParOf" srcId="{F182EE87-47D5-4E32-B5A6-0A0941C5CBEB}" destId="{B05F1B3A-780D-43D6-A05C-F40A79EC8C6E}" srcOrd="1" destOrd="0" presId="urn:microsoft.com/office/officeart/2005/8/layout/hProcess9"/>
    <dgm:cxn modelId="{61C4A1B8-2F2E-43FB-9D9A-1AC910F11269}" type="presParOf" srcId="{F182EE87-47D5-4E32-B5A6-0A0941C5CBEB}" destId="{2F2555A7-BB8B-44FB-9B19-49010B55EA97}" srcOrd="2" destOrd="0" presId="urn:microsoft.com/office/officeart/2005/8/layout/hProcess9"/>
    <dgm:cxn modelId="{12B3D0B5-7A49-4B69-947F-A3D564535441}" type="presParOf" srcId="{F182EE87-47D5-4E32-B5A6-0A0941C5CBEB}" destId="{3E0987E1-CF18-471A-87C2-979EA9902C12}" srcOrd="3" destOrd="0" presId="urn:microsoft.com/office/officeart/2005/8/layout/hProcess9"/>
    <dgm:cxn modelId="{CCDD8CE5-6014-4718-839D-F10E9F5E9E4F}" type="presParOf" srcId="{F182EE87-47D5-4E32-B5A6-0A0941C5CBEB}" destId="{DB58635C-2806-42D4-9897-8E3DC188B8D2}"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46BD1484-7EED-44CD-9E3B-2BE1E2C1E0E7}" type="doc">
      <dgm:prSet loTypeId="urn:microsoft.com/office/officeart/2005/8/layout/hProcess9" loCatId="process" qsTypeId="urn:microsoft.com/office/officeart/2005/8/quickstyle/3d1" qsCatId="3D" csTypeId="urn:microsoft.com/office/officeart/2005/8/colors/colorful3" csCatId="colorful" phldr="1"/>
      <dgm:spPr/>
    </dgm:pt>
    <dgm:pt modelId="{F787D5C4-E7DA-4538-B154-E1946718EB9D}">
      <dgm:prSet phldrT="[Texto]"/>
      <dgm:spPr>
        <a:solidFill>
          <a:schemeClr val="accent4">
            <a:lumMod val="75000"/>
          </a:schemeClr>
        </a:solidFill>
      </dgm:spPr>
      <dgm:t>
        <a:bodyPr/>
        <a:lstStyle/>
        <a:p>
          <a:r>
            <a:rPr lang="es-CR" dirty="0" smtClean="0"/>
            <a:t>Hasta por 10 años  </a:t>
          </a:r>
          <a:endParaRPr lang="es-CR" dirty="0"/>
        </a:p>
      </dgm:t>
    </dgm:pt>
    <dgm:pt modelId="{B3BFC8FD-86F9-4480-8D5C-E48E7FCBB1BC}" type="parTrans" cxnId="{BED1F956-4C15-4D24-834C-CE37249EA434}">
      <dgm:prSet/>
      <dgm:spPr/>
      <dgm:t>
        <a:bodyPr/>
        <a:lstStyle/>
        <a:p>
          <a:endParaRPr lang="es-CR"/>
        </a:p>
      </dgm:t>
    </dgm:pt>
    <dgm:pt modelId="{D49B6F85-143C-4D94-99B9-27586F186547}" type="sibTrans" cxnId="{BED1F956-4C15-4D24-834C-CE37249EA434}">
      <dgm:prSet/>
      <dgm:spPr/>
      <dgm:t>
        <a:bodyPr/>
        <a:lstStyle/>
        <a:p>
          <a:endParaRPr lang="es-CR"/>
        </a:p>
      </dgm:t>
    </dgm:pt>
    <dgm:pt modelId="{3B92B9E4-8673-4EFF-83EC-B4DAED6AF0DF}" type="pres">
      <dgm:prSet presAssocID="{46BD1484-7EED-44CD-9E3B-2BE1E2C1E0E7}" presName="CompostProcess" presStyleCnt="0">
        <dgm:presLayoutVars>
          <dgm:dir/>
          <dgm:resizeHandles val="exact"/>
        </dgm:presLayoutVars>
      </dgm:prSet>
      <dgm:spPr/>
    </dgm:pt>
    <dgm:pt modelId="{10A2CF90-2982-4BDF-961F-135188C66B28}" type="pres">
      <dgm:prSet presAssocID="{46BD1484-7EED-44CD-9E3B-2BE1E2C1E0E7}" presName="arrow" presStyleLbl="bgShp" presStyleIdx="0" presStyleCnt="1" custLinFactNeighborY="-2351"/>
      <dgm:spPr>
        <a:solidFill>
          <a:schemeClr val="accent3">
            <a:lumMod val="60000"/>
            <a:lumOff val="40000"/>
          </a:schemeClr>
        </a:solidFill>
      </dgm:spPr>
    </dgm:pt>
    <dgm:pt modelId="{F182EE87-47D5-4E32-B5A6-0A0941C5CBEB}" type="pres">
      <dgm:prSet presAssocID="{46BD1484-7EED-44CD-9E3B-2BE1E2C1E0E7}" presName="linearProcess" presStyleCnt="0"/>
      <dgm:spPr/>
    </dgm:pt>
    <dgm:pt modelId="{5A7D1D6E-0A54-40A9-9D7F-C7B424FC9F8D}" type="pres">
      <dgm:prSet presAssocID="{F787D5C4-E7DA-4538-B154-E1946718EB9D}" presName="textNode" presStyleLbl="node1" presStyleIdx="0" presStyleCnt="1" custScaleX="79665" custLinFactNeighborX="-11027" custLinFactNeighborY="3125">
        <dgm:presLayoutVars>
          <dgm:bulletEnabled val="1"/>
        </dgm:presLayoutVars>
      </dgm:prSet>
      <dgm:spPr/>
      <dgm:t>
        <a:bodyPr/>
        <a:lstStyle/>
        <a:p>
          <a:endParaRPr lang="es-CR"/>
        </a:p>
      </dgm:t>
    </dgm:pt>
  </dgm:ptLst>
  <dgm:cxnLst>
    <dgm:cxn modelId="{9F8C0C3B-4650-4669-A22A-E01C1AFB87C4}" type="presOf" srcId="{F787D5C4-E7DA-4538-B154-E1946718EB9D}" destId="{5A7D1D6E-0A54-40A9-9D7F-C7B424FC9F8D}" srcOrd="0" destOrd="0" presId="urn:microsoft.com/office/officeart/2005/8/layout/hProcess9"/>
    <dgm:cxn modelId="{BED1F956-4C15-4D24-834C-CE37249EA434}" srcId="{46BD1484-7EED-44CD-9E3B-2BE1E2C1E0E7}" destId="{F787D5C4-E7DA-4538-B154-E1946718EB9D}" srcOrd="0" destOrd="0" parTransId="{B3BFC8FD-86F9-4480-8D5C-E48E7FCBB1BC}" sibTransId="{D49B6F85-143C-4D94-99B9-27586F186547}"/>
    <dgm:cxn modelId="{479D5369-017A-4A90-A8E5-0CA56610180A}" type="presOf" srcId="{46BD1484-7EED-44CD-9E3B-2BE1E2C1E0E7}" destId="{3B92B9E4-8673-4EFF-83EC-B4DAED6AF0DF}" srcOrd="0" destOrd="0" presId="urn:microsoft.com/office/officeart/2005/8/layout/hProcess9"/>
    <dgm:cxn modelId="{9DC86ACA-F2EC-400F-BC95-A3F661A0EF22}" type="presParOf" srcId="{3B92B9E4-8673-4EFF-83EC-B4DAED6AF0DF}" destId="{10A2CF90-2982-4BDF-961F-135188C66B28}" srcOrd="0" destOrd="0" presId="urn:microsoft.com/office/officeart/2005/8/layout/hProcess9"/>
    <dgm:cxn modelId="{836FF81D-E51A-42A0-856F-2A334139A57A}" type="presParOf" srcId="{3B92B9E4-8673-4EFF-83EC-B4DAED6AF0DF}" destId="{F182EE87-47D5-4E32-B5A6-0A0941C5CBEB}" srcOrd="1" destOrd="0" presId="urn:microsoft.com/office/officeart/2005/8/layout/hProcess9"/>
    <dgm:cxn modelId="{2ED97F09-6567-4732-B521-60D600FC348C}" type="presParOf" srcId="{F182EE87-47D5-4E32-B5A6-0A0941C5CBEB}" destId="{5A7D1D6E-0A54-40A9-9D7F-C7B424FC9F8D}" srcOrd="0" destOrd="0" presId="urn:microsoft.com/office/officeart/2005/8/layout/hProcess9"/>
  </dgm:cxnLst>
  <dgm:bg>
    <a:no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B07F1808-CDDD-4E0B-9446-D9D4C972CD34}" type="doc">
      <dgm:prSet loTypeId="urn:microsoft.com/office/officeart/2005/8/layout/vList3#2" loCatId="list" qsTypeId="urn:microsoft.com/office/officeart/2005/8/quickstyle/simple4" qsCatId="simple" csTypeId="urn:microsoft.com/office/officeart/2005/8/colors/colorful1#1" csCatId="colorful" phldr="1"/>
      <dgm:spPr/>
    </dgm:pt>
    <dgm:pt modelId="{452914F7-DA7B-493C-8B73-63C7FCD7A758}">
      <dgm:prSet phldrT="[Text]"/>
      <dgm:spPr/>
      <dgm:t>
        <a:bodyPr/>
        <a:lstStyle/>
        <a:p>
          <a:r>
            <a:rPr lang="es-CR" dirty="0" smtClean="0"/>
            <a:t>Proceso de modificaciones y evaluación</a:t>
          </a:r>
          <a:endParaRPr lang="es-CR" dirty="0"/>
        </a:p>
      </dgm:t>
    </dgm:pt>
    <dgm:pt modelId="{4C6D7E9B-EFC0-4AB3-B8C9-EA52F5008E70}" type="parTrans" cxnId="{C86C4368-09A2-4A81-9F0B-4DC2D2777EF3}">
      <dgm:prSet/>
      <dgm:spPr/>
      <dgm:t>
        <a:bodyPr/>
        <a:lstStyle/>
        <a:p>
          <a:endParaRPr lang="es-CR"/>
        </a:p>
      </dgm:t>
    </dgm:pt>
    <dgm:pt modelId="{8A470CCD-C5B2-485B-B27D-394F2D7FEF2E}" type="sibTrans" cxnId="{C86C4368-09A2-4A81-9F0B-4DC2D2777EF3}">
      <dgm:prSet/>
      <dgm:spPr/>
      <dgm:t>
        <a:bodyPr/>
        <a:lstStyle/>
        <a:p>
          <a:endParaRPr lang="es-CR"/>
        </a:p>
      </dgm:t>
    </dgm:pt>
    <dgm:pt modelId="{5CDED34A-3046-4B4C-8151-5D4BABD78F39}">
      <dgm:prSet phldrT="[Text]"/>
      <dgm:spPr/>
      <dgm:t>
        <a:bodyPr/>
        <a:lstStyle/>
        <a:p>
          <a:r>
            <a:rPr lang="es-CR" dirty="0" smtClean="0"/>
            <a:t> Ejercicio</a:t>
          </a:r>
          <a:endParaRPr lang="es-CR" dirty="0"/>
        </a:p>
      </dgm:t>
    </dgm:pt>
    <dgm:pt modelId="{11EDF9A6-AD7C-402B-95EF-0AC67340CFE1}" type="parTrans" cxnId="{D6EEBE84-37E0-4D2A-9F0F-AA0B41C9EBB0}">
      <dgm:prSet/>
      <dgm:spPr/>
      <dgm:t>
        <a:bodyPr/>
        <a:lstStyle/>
        <a:p>
          <a:endParaRPr lang="es-CR"/>
        </a:p>
      </dgm:t>
    </dgm:pt>
    <dgm:pt modelId="{0755DD74-936C-40EC-AB82-E3F6948BFBE0}" type="sibTrans" cxnId="{D6EEBE84-37E0-4D2A-9F0F-AA0B41C9EBB0}">
      <dgm:prSet/>
      <dgm:spPr/>
      <dgm:t>
        <a:bodyPr/>
        <a:lstStyle/>
        <a:p>
          <a:endParaRPr lang="es-CR"/>
        </a:p>
      </dgm:t>
    </dgm:pt>
    <dgm:pt modelId="{C008FB7E-8D4B-4120-B1B2-7112D53647DC}">
      <dgm:prSet phldrT="[Text]"/>
      <dgm:spPr/>
      <dgm:t>
        <a:bodyPr/>
        <a:lstStyle/>
        <a:p>
          <a:r>
            <a:rPr lang="es-CR" dirty="0" smtClean="0"/>
            <a:t>9:30  a 9:50 CAFE</a:t>
          </a:r>
          <a:endParaRPr lang="es-CR" dirty="0"/>
        </a:p>
      </dgm:t>
    </dgm:pt>
    <dgm:pt modelId="{D4C86290-6504-46D9-953B-614E6AB3E0F6}" type="parTrans" cxnId="{E9DC7F1D-A67E-4E64-B64C-4E1EBDE2378D}">
      <dgm:prSet/>
      <dgm:spPr/>
      <dgm:t>
        <a:bodyPr/>
        <a:lstStyle/>
        <a:p>
          <a:endParaRPr lang="es-CR"/>
        </a:p>
      </dgm:t>
    </dgm:pt>
    <dgm:pt modelId="{1B1BE8DE-F14B-4913-B154-1E064C201DEE}" type="sibTrans" cxnId="{E9DC7F1D-A67E-4E64-B64C-4E1EBDE2378D}">
      <dgm:prSet/>
      <dgm:spPr/>
      <dgm:t>
        <a:bodyPr/>
        <a:lstStyle/>
        <a:p>
          <a:endParaRPr lang="es-CR"/>
        </a:p>
      </dgm:t>
    </dgm:pt>
    <dgm:pt modelId="{F6E5EB1E-EF52-480E-89C1-7B0EC5964466}">
      <dgm:prSet phldrT="[Text]"/>
      <dgm:spPr/>
      <dgm:t>
        <a:bodyPr/>
        <a:lstStyle/>
        <a:p>
          <a:r>
            <a:rPr lang="es-CR" dirty="0" smtClean="0"/>
            <a:t> 12:00 a 1:00 Almuerzo</a:t>
          </a:r>
          <a:endParaRPr lang="es-CR" dirty="0"/>
        </a:p>
      </dgm:t>
    </dgm:pt>
    <dgm:pt modelId="{B4C55454-844A-48C2-A3C3-EAA5AA92FD40}" type="parTrans" cxnId="{884F6284-E6E1-4EE3-9EEF-C29CCDEF217D}">
      <dgm:prSet/>
      <dgm:spPr/>
      <dgm:t>
        <a:bodyPr/>
        <a:lstStyle/>
        <a:p>
          <a:endParaRPr lang="es-CR"/>
        </a:p>
      </dgm:t>
    </dgm:pt>
    <dgm:pt modelId="{6872D968-F6F1-433A-BBA9-7D1C222E9282}" type="sibTrans" cxnId="{884F6284-E6E1-4EE3-9EEF-C29CCDEF217D}">
      <dgm:prSet/>
      <dgm:spPr/>
      <dgm:t>
        <a:bodyPr/>
        <a:lstStyle/>
        <a:p>
          <a:endParaRPr lang="es-CR"/>
        </a:p>
      </dgm:t>
    </dgm:pt>
    <dgm:pt modelId="{A773D60B-86A0-45BB-A05E-915ABEFE5BCD}">
      <dgm:prSet phldrT="[Text]"/>
      <dgm:spPr/>
      <dgm:t>
        <a:bodyPr/>
        <a:lstStyle/>
        <a:p>
          <a:r>
            <a:rPr lang="es-CR" dirty="0" smtClean="0"/>
            <a:t> Ejercicio</a:t>
          </a:r>
          <a:endParaRPr lang="es-CR" dirty="0"/>
        </a:p>
      </dgm:t>
    </dgm:pt>
    <dgm:pt modelId="{F2DE769F-939F-4150-8398-16FAA38159BB}" type="parTrans" cxnId="{D25F7764-53FC-4B54-BFD6-E72081171F30}">
      <dgm:prSet/>
      <dgm:spPr/>
      <dgm:t>
        <a:bodyPr/>
        <a:lstStyle/>
        <a:p>
          <a:endParaRPr lang="es-CR"/>
        </a:p>
      </dgm:t>
    </dgm:pt>
    <dgm:pt modelId="{3C61593A-6D2A-4C59-81ED-81EB5EFB3181}" type="sibTrans" cxnId="{D25F7764-53FC-4B54-BFD6-E72081171F30}">
      <dgm:prSet/>
      <dgm:spPr/>
      <dgm:t>
        <a:bodyPr/>
        <a:lstStyle/>
        <a:p>
          <a:endParaRPr lang="es-CR"/>
        </a:p>
      </dgm:t>
    </dgm:pt>
    <dgm:pt modelId="{3643863F-D919-494A-9B11-D8590C17530B}" type="pres">
      <dgm:prSet presAssocID="{B07F1808-CDDD-4E0B-9446-D9D4C972CD34}" presName="linearFlow" presStyleCnt="0">
        <dgm:presLayoutVars>
          <dgm:dir/>
          <dgm:resizeHandles val="exact"/>
        </dgm:presLayoutVars>
      </dgm:prSet>
      <dgm:spPr/>
    </dgm:pt>
    <dgm:pt modelId="{3C51E6E3-0616-4ED5-946A-3140C3B1647A}" type="pres">
      <dgm:prSet presAssocID="{452914F7-DA7B-493C-8B73-63C7FCD7A758}" presName="composite" presStyleCnt="0"/>
      <dgm:spPr/>
    </dgm:pt>
    <dgm:pt modelId="{C9DAE602-FBD1-4C02-8E61-4EF0948CEA01}" type="pres">
      <dgm:prSet presAssocID="{452914F7-DA7B-493C-8B73-63C7FCD7A758}" presName="imgShp" presStyleLbl="fgImgPlace1" presStyleIdx="0" presStyleCnt="5"/>
      <dgm:spPr/>
    </dgm:pt>
    <dgm:pt modelId="{062434B9-175A-47B5-B64F-2D2A72D883B2}" type="pres">
      <dgm:prSet presAssocID="{452914F7-DA7B-493C-8B73-63C7FCD7A758}" presName="txShp" presStyleLbl="node1" presStyleIdx="0" presStyleCnt="5">
        <dgm:presLayoutVars>
          <dgm:bulletEnabled val="1"/>
        </dgm:presLayoutVars>
      </dgm:prSet>
      <dgm:spPr/>
      <dgm:t>
        <a:bodyPr/>
        <a:lstStyle/>
        <a:p>
          <a:endParaRPr lang="es-CR"/>
        </a:p>
      </dgm:t>
    </dgm:pt>
    <dgm:pt modelId="{F880E767-21A3-4173-8F22-05235A92D887}" type="pres">
      <dgm:prSet presAssocID="{8A470CCD-C5B2-485B-B27D-394F2D7FEF2E}" presName="spacing" presStyleCnt="0"/>
      <dgm:spPr/>
    </dgm:pt>
    <dgm:pt modelId="{8B78BF92-8F79-481C-90E8-698E6817AA65}" type="pres">
      <dgm:prSet presAssocID="{C008FB7E-8D4B-4120-B1B2-7112D53647DC}" presName="composite" presStyleCnt="0"/>
      <dgm:spPr/>
    </dgm:pt>
    <dgm:pt modelId="{EFC29734-C7D7-4CEB-A592-D90B2BD7BF89}" type="pres">
      <dgm:prSet presAssocID="{C008FB7E-8D4B-4120-B1B2-7112D53647DC}" presName="imgShp" presStyleLbl="fgImgPlace1" presStyleIdx="1" presStyleCnt="5"/>
      <dgm:spPr/>
    </dgm:pt>
    <dgm:pt modelId="{7B130246-A649-4399-85DE-2CD8848A6B74}" type="pres">
      <dgm:prSet presAssocID="{C008FB7E-8D4B-4120-B1B2-7112D53647DC}" presName="txShp" presStyleLbl="node1" presStyleIdx="1" presStyleCnt="5">
        <dgm:presLayoutVars>
          <dgm:bulletEnabled val="1"/>
        </dgm:presLayoutVars>
      </dgm:prSet>
      <dgm:spPr/>
      <dgm:t>
        <a:bodyPr/>
        <a:lstStyle/>
        <a:p>
          <a:endParaRPr lang="es-CR"/>
        </a:p>
      </dgm:t>
    </dgm:pt>
    <dgm:pt modelId="{F1F31EAD-0FF4-4EDA-87BF-C020F3B739D6}" type="pres">
      <dgm:prSet presAssocID="{1B1BE8DE-F14B-4913-B154-1E064C201DEE}" presName="spacing" presStyleCnt="0"/>
      <dgm:spPr/>
    </dgm:pt>
    <dgm:pt modelId="{6E40E6B7-A980-4DF2-B66F-44834B81939E}" type="pres">
      <dgm:prSet presAssocID="{5CDED34A-3046-4B4C-8151-5D4BABD78F39}" presName="composite" presStyleCnt="0"/>
      <dgm:spPr/>
    </dgm:pt>
    <dgm:pt modelId="{D6336D0A-B66F-4780-AB26-79175AA04885}" type="pres">
      <dgm:prSet presAssocID="{5CDED34A-3046-4B4C-8151-5D4BABD78F39}" presName="imgShp" presStyleLbl="fgImgPlace1" presStyleIdx="2" presStyleCnt="5"/>
      <dgm:spPr/>
    </dgm:pt>
    <dgm:pt modelId="{428E55F4-407D-4C12-8EEA-E029ABADC037}" type="pres">
      <dgm:prSet presAssocID="{5CDED34A-3046-4B4C-8151-5D4BABD78F39}" presName="txShp" presStyleLbl="node1" presStyleIdx="2" presStyleCnt="5">
        <dgm:presLayoutVars>
          <dgm:bulletEnabled val="1"/>
        </dgm:presLayoutVars>
      </dgm:prSet>
      <dgm:spPr/>
      <dgm:t>
        <a:bodyPr/>
        <a:lstStyle/>
        <a:p>
          <a:endParaRPr lang="es-CR"/>
        </a:p>
      </dgm:t>
    </dgm:pt>
    <dgm:pt modelId="{9A879090-CCEE-4C7F-9E0F-4B3A32AB4CDC}" type="pres">
      <dgm:prSet presAssocID="{0755DD74-936C-40EC-AB82-E3F6948BFBE0}" presName="spacing" presStyleCnt="0"/>
      <dgm:spPr/>
    </dgm:pt>
    <dgm:pt modelId="{257D7483-C104-4280-B661-AC3EE5D65627}" type="pres">
      <dgm:prSet presAssocID="{F6E5EB1E-EF52-480E-89C1-7B0EC5964466}" presName="composite" presStyleCnt="0"/>
      <dgm:spPr/>
    </dgm:pt>
    <dgm:pt modelId="{9C6454AA-E1EC-458F-A672-E000531E2204}" type="pres">
      <dgm:prSet presAssocID="{F6E5EB1E-EF52-480E-89C1-7B0EC5964466}" presName="imgShp" presStyleLbl="fgImgPlace1" presStyleIdx="3" presStyleCnt="5"/>
      <dgm:spPr/>
    </dgm:pt>
    <dgm:pt modelId="{3BBC3A09-FB20-4D39-B8A1-6861DDCF088E}" type="pres">
      <dgm:prSet presAssocID="{F6E5EB1E-EF52-480E-89C1-7B0EC5964466}" presName="txShp" presStyleLbl="node1" presStyleIdx="3" presStyleCnt="5">
        <dgm:presLayoutVars>
          <dgm:bulletEnabled val="1"/>
        </dgm:presLayoutVars>
      </dgm:prSet>
      <dgm:spPr/>
      <dgm:t>
        <a:bodyPr/>
        <a:lstStyle/>
        <a:p>
          <a:endParaRPr lang="es-CR"/>
        </a:p>
      </dgm:t>
    </dgm:pt>
    <dgm:pt modelId="{097F8BF9-2CC5-4E4F-9200-A65A821B653C}" type="pres">
      <dgm:prSet presAssocID="{6872D968-F6F1-433A-BBA9-7D1C222E9282}" presName="spacing" presStyleCnt="0"/>
      <dgm:spPr/>
    </dgm:pt>
    <dgm:pt modelId="{F5E1A174-6216-49D3-B341-151149E014C0}" type="pres">
      <dgm:prSet presAssocID="{A773D60B-86A0-45BB-A05E-915ABEFE5BCD}" presName="composite" presStyleCnt="0"/>
      <dgm:spPr/>
    </dgm:pt>
    <dgm:pt modelId="{54AD7D84-0904-4B31-AEFD-4E9F50E924FA}" type="pres">
      <dgm:prSet presAssocID="{A773D60B-86A0-45BB-A05E-915ABEFE5BCD}" presName="imgShp" presStyleLbl="fgImgPlace1" presStyleIdx="4" presStyleCnt="5"/>
      <dgm:spPr/>
    </dgm:pt>
    <dgm:pt modelId="{D8F49349-BD68-49E9-B7D9-567D1935C8A9}" type="pres">
      <dgm:prSet presAssocID="{A773D60B-86A0-45BB-A05E-915ABEFE5BCD}" presName="txShp" presStyleLbl="node1" presStyleIdx="4" presStyleCnt="5">
        <dgm:presLayoutVars>
          <dgm:bulletEnabled val="1"/>
        </dgm:presLayoutVars>
      </dgm:prSet>
      <dgm:spPr/>
      <dgm:t>
        <a:bodyPr/>
        <a:lstStyle/>
        <a:p>
          <a:endParaRPr lang="es-CR"/>
        </a:p>
      </dgm:t>
    </dgm:pt>
  </dgm:ptLst>
  <dgm:cxnLst>
    <dgm:cxn modelId="{08EF1AB9-FB3C-44E4-BF22-EBD521DED86C}" type="presOf" srcId="{452914F7-DA7B-493C-8B73-63C7FCD7A758}" destId="{062434B9-175A-47B5-B64F-2D2A72D883B2}" srcOrd="0" destOrd="0" presId="urn:microsoft.com/office/officeart/2005/8/layout/vList3#2"/>
    <dgm:cxn modelId="{E9DC7F1D-A67E-4E64-B64C-4E1EBDE2378D}" srcId="{B07F1808-CDDD-4E0B-9446-D9D4C972CD34}" destId="{C008FB7E-8D4B-4120-B1B2-7112D53647DC}" srcOrd="1" destOrd="0" parTransId="{D4C86290-6504-46D9-953B-614E6AB3E0F6}" sibTransId="{1B1BE8DE-F14B-4913-B154-1E064C201DEE}"/>
    <dgm:cxn modelId="{D25F7764-53FC-4B54-BFD6-E72081171F30}" srcId="{B07F1808-CDDD-4E0B-9446-D9D4C972CD34}" destId="{A773D60B-86A0-45BB-A05E-915ABEFE5BCD}" srcOrd="4" destOrd="0" parTransId="{F2DE769F-939F-4150-8398-16FAA38159BB}" sibTransId="{3C61593A-6D2A-4C59-81ED-81EB5EFB3181}"/>
    <dgm:cxn modelId="{53F9039E-410E-4F6B-9187-25BCFB6DEB11}" type="presOf" srcId="{B07F1808-CDDD-4E0B-9446-D9D4C972CD34}" destId="{3643863F-D919-494A-9B11-D8590C17530B}" srcOrd="0" destOrd="0" presId="urn:microsoft.com/office/officeart/2005/8/layout/vList3#2"/>
    <dgm:cxn modelId="{D6EEBE84-37E0-4D2A-9F0F-AA0B41C9EBB0}" srcId="{B07F1808-CDDD-4E0B-9446-D9D4C972CD34}" destId="{5CDED34A-3046-4B4C-8151-5D4BABD78F39}" srcOrd="2" destOrd="0" parTransId="{11EDF9A6-AD7C-402B-95EF-0AC67340CFE1}" sibTransId="{0755DD74-936C-40EC-AB82-E3F6948BFBE0}"/>
    <dgm:cxn modelId="{7D2E93BE-A419-4D9C-8A86-0CD7DE55B74A}" type="presOf" srcId="{C008FB7E-8D4B-4120-B1B2-7112D53647DC}" destId="{7B130246-A649-4399-85DE-2CD8848A6B74}" srcOrd="0" destOrd="0" presId="urn:microsoft.com/office/officeart/2005/8/layout/vList3#2"/>
    <dgm:cxn modelId="{B0194A60-9FFC-4511-9C5F-92270AA676F8}" type="presOf" srcId="{F6E5EB1E-EF52-480E-89C1-7B0EC5964466}" destId="{3BBC3A09-FB20-4D39-B8A1-6861DDCF088E}" srcOrd="0" destOrd="0" presId="urn:microsoft.com/office/officeart/2005/8/layout/vList3#2"/>
    <dgm:cxn modelId="{C86C4368-09A2-4A81-9F0B-4DC2D2777EF3}" srcId="{B07F1808-CDDD-4E0B-9446-D9D4C972CD34}" destId="{452914F7-DA7B-493C-8B73-63C7FCD7A758}" srcOrd="0" destOrd="0" parTransId="{4C6D7E9B-EFC0-4AB3-B8C9-EA52F5008E70}" sibTransId="{8A470CCD-C5B2-485B-B27D-394F2D7FEF2E}"/>
    <dgm:cxn modelId="{48E94DD8-FC79-45D4-A721-A5E374521777}" type="presOf" srcId="{A773D60B-86A0-45BB-A05E-915ABEFE5BCD}" destId="{D8F49349-BD68-49E9-B7D9-567D1935C8A9}" srcOrd="0" destOrd="0" presId="urn:microsoft.com/office/officeart/2005/8/layout/vList3#2"/>
    <dgm:cxn modelId="{3BD0EB7E-278B-44B0-A4BA-8344FCDB6372}" type="presOf" srcId="{5CDED34A-3046-4B4C-8151-5D4BABD78F39}" destId="{428E55F4-407D-4C12-8EEA-E029ABADC037}" srcOrd="0" destOrd="0" presId="urn:microsoft.com/office/officeart/2005/8/layout/vList3#2"/>
    <dgm:cxn modelId="{884F6284-E6E1-4EE3-9EEF-C29CCDEF217D}" srcId="{B07F1808-CDDD-4E0B-9446-D9D4C972CD34}" destId="{F6E5EB1E-EF52-480E-89C1-7B0EC5964466}" srcOrd="3" destOrd="0" parTransId="{B4C55454-844A-48C2-A3C3-EAA5AA92FD40}" sibTransId="{6872D968-F6F1-433A-BBA9-7D1C222E9282}"/>
    <dgm:cxn modelId="{C00EA795-621F-4FB9-834B-75DF36C9604E}" type="presParOf" srcId="{3643863F-D919-494A-9B11-D8590C17530B}" destId="{3C51E6E3-0616-4ED5-946A-3140C3B1647A}" srcOrd="0" destOrd="0" presId="urn:microsoft.com/office/officeart/2005/8/layout/vList3#2"/>
    <dgm:cxn modelId="{EF0D3AE5-3DF7-4643-BC29-92E79352758E}" type="presParOf" srcId="{3C51E6E3-0616-4ED5-946A-3140C3B1647A}" destId="{C9DAE602-FBD1-4C02-8E61-4EF0948CEA01}" srcOrd="0" destOrd="0" presId="urn:microsoft.com/office/officeart/2005/8/layout/vList3#2"/>
    <dgm:cxn modelId="{3AD917E7-B002-4235-9C99-E2730CA73E56}" type="presParOf" srcId="{3C51E6E3-0616-4ED5-946A-3140C3B1647A}" destId="{062434B9-175A-47B5-B64F-2D2A72D883B2}" srcOrd="1" destOrd="0" presId="urn:microsoft.com/office/officeart/2005/8/layout/vList3#2"/>
    <dgm:cxn modelId="{4333BE72-CBC1-45CF-873D-E4DDB5318836}" type="presParOf" srcId="{3643863F-D919-494A-9B11-D8590C17530B}" destId="{F880E767-21A3-4173-8F22-05235A92D887}" srcOrd="1" destOrd="0" presId="urn:microsoft.com/office/officeart/2005/8/layout/vList3#2"/>
    <dgm:cxn modelId="{C6714FE1-F517-4ED8-A8F3-7A65D4BD516F}" type="presParOf" srcId="{3643863F-D919-494A-9B11-D8590C17530B}" destId="{8B78BF92-8F79-481C-90E8-698E6817AA65}" srcOrd="2" destOrd="0" presId="urn:microsoft.com/office/officeart/2005/8/layout/vList3#2"/>
    <dgm:cxn modelId="{C7B160DA-BA2F-4200-BE03-9A1977214B0F}" type="presParOf" srcId="{8B78BF92-8F79-481C-90E8-698E6817AA65}" destId="{EFC29734-C7D7-4CEB-A592-D90B2BD7BF89}" srcOrd="0" destOrd="0" presId="urn:microsoft.com/office/officeart/2005/8/layout/vList3#2"/>
    <dgm:cxn modelId="{6CEFB112-B9A4-4FCB-AA6C-DE44CAB72880}" type="presParOf" srcId="{8B78BF92-8F79-481C-90E8-698E6817AA65}" destId="{7B130246-A649-4399-85DE-2CD8848A6B74}" srcOrd="1" destOrd="0" presId="urn:microsoft.com/office/officeart/2005/8/layout/vList3#2"/>
    <dgm:cxn modelId="{7CB1EC43-700A-487C-B684-31AEF1EAF5CB}" type="presParOf" srcId="{3643863F-D919-494A-9B11-D8590C17530B}" destId="{F1F31EAD-0FF4-4EDA-87BF-C020F3B739D6}" srcOrd="3" destOrd="0" presId="urn:microsoft.com/office/officeart/2005/8/layout/vList3#2"/>
    <dgm:cxn modelId="{6D23422D-55DD-4502-B302-8C7A2FE9E58A}" type="presParOf" srcId="{3643863F-D919-494A-9B11-D8590C17530B}" destId="{6E40E6B7-A980-4DF2-B66F-44834B81939E}" srcOrd="4" destOrd="0" presId="urn:microsoft.com/office/officeart/2005/8/layout/vList3#2"/>
    <dgm:cxn modelId="{A8149474-9B44-432F-B470-6CCA57E0DE6F}" type="presParOf" srcId="{6E40E6B7-A980-4DF2-B66F-44834B81939E}" destId="{D6336D0A-B66F-4780-AB26-79175AA04885}" srcOrd="0" destOrd="0" presId="urn:microsoft.com/office/officeart/2005/8/layout/vList3#2"/>
    <dgm:cxn modelId="{E05D320B-133A-405D-9A6C-687D904DE319}" type="presParOf" srcId="{6E40E6B7-A980-4DF2-B66F-44834B81939E}" destId="{428E55F4-407D-4C12-8EEA-E029ABADC037}" srcOrd="1" destOrd="0" presId="urn:microsoft.com/office/officeart/2005/8/layout/vList3#2"/>
    <dgm:cxn modelId="{A844C252-A79F-43F2-AB2D-476DE5DE21E0}" type="presParOf" srcId="{3643863F-D919-494A-9B11-D8590C17530B}" destId="{9A879090-CCEE-4C7F-9E0F-4B3A32AB4CDC}" srcOrd="5" destOrd="0" presId="urn:microsoft.com/office/officeart/2005/8/layout/vList3#2"/>
    <dgm:cxn modelId="{D6BBE37C-BAC7-48D4-8E2F-1D8584924B92}" type="presParOf" srcId="{3643863F-D919-494A-9B11-D8590C17530B}" destId="{257D7483-C104-4280-B661-AC3EE5D65627}" srcOrd="6" destOrd="0" presId="urn:microsoft.com/office/officeart/2005/8/layout/vList3#2"/>
    <dgm:cxn modelId="{8F83D9BF-4A45-450A-9ABF-50B9AB8B7E51}" type="presParOf" srcId="{257D7483-C104-4280-B661-AC3EE5D65627}" destId="{9C6454AA-E1EC-458F-A672-E000531E2204}" srcOrd="0" destOrd="0" presId="urn:microsoft.com/office/officeart/2005/8/layout/vList3#2"/>
    <dgm:cxn modelId="{28DFE26D-73BD-4FA7-98D9-173F6EBDB6FD}" type="presParOf" srcId="{257D7483-C104-4280-B661-AC3EE5D65627}" destId="{3BBC3A09-FB20-4D39-B8A1-6861DDCF088E}" srcOrd="1" destOrd="0" presId="urn:microsoft.com/office/officeart/2005/8/layout/vList3#2"/>
    <dgm:cxn modelId="{91F24368-5E6C-47F9-A874-BED1D091CA11}" type="presParOf" srcId="{3643863F-D919-494A-9B11-D8590C17530B}" destId="{097F8BF9-2CC5-4E4F-9200-A65A821B653C}" srcOrd="7" destOrd="0" presId="urn:microsoft.com/office/officeart/2005/8/layout/vList3#2"/>
    <dgm:cxn modelId="{1E041BFB-EAF9-49C5-B1E1-BD16F6201D71}" type="presParOf" srcId="{3643863F-D919-494A-9B11-D8590C17530B}" destId="{F5E1A174-6216-49D3-B341-151149E014C0}" srcOrd="8" destOrd="0" presId="urn:microsoft.com/office/officeart/2005/8/layout/vList3#2"/>
    <dgm:cxn modelId="{4D88F545-1BB4-47C6-8731-09ECFAEF8047}" type="presParOf" srcId="{F5E1A174-6216-49D3-B341-151149E014C0}" destId="{54AD7D84-0904-4B31-AEFD-4E9F50E924FA}" srcOrd="0" destOrd="0" presId="urn:microsoft.com/office/officeart/2005/8/layout/vList3#2"/>
    <dgm:cxn modelId="{F075672B-1EB7-40FB-84E3-71A78CADBF0E}" type="presParOf" srcId="{F5E1A174-6216-49D3-B341-151149E014C0}" destId="{D8F49349-BD68-49E9-B7D9-567D1935C8A9}" srcOrd="1" destOrd="0" presId="urn:microsoft.com/office/officeart/2005/8/layout/vList3#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C8864E2-B73F-496D-9FC6-8B90858BB4ED}" type="doc">
      <dgm:prSet loTypeId="urn:microsoft.com/office/officeart/2005/8/layout/chevron1" loCatId="process" qsTypeId="urn:microsoft.com/office/officeart/2005/8/quickstyle/simple1" qsCatId="simple" csTypeId="urn:microsoft.com/office/officeart/2005/8/colors/colorful1#2" csCatId="colorful" phldr="1"/>
      <dgm:spPr/>
    </dgm:pt>
    <dgm:pt modelId="{86EB37DB-B978-4941-BA9C-3710F437878F}">
      <dgm:prSet phldrT="[Texto]" custT="1"/>
      <dgm:spPr/>
      <dgm:t>
        <a:bodyPr/>
        <a:lstStyle/>
        <a:p>
          <a:r>
            <a:rPr lang="es-CR" sz="1400" b="1" dirty="0" smtClean="0"/>
            <a:t>Insumos </a:t>
          </a:r>
          <a:endParaRPr lang="es-CR" sz="1400" b="1" dirty="0"/>
        </a:p>
      </dgm:t>
    </dgm:pt>
    <dgm:pt modelId="{1885FEA7-0A9F-43AA-A363-379B38C3E621}" type="parTrans" cxnId="{1935E0C9-1CC3-4367-B5AD-F3D7422930EB}">
      <dgm:prSet/>
      <dgm:spPr/>
      <dgm:t>
        <a:bodyPr/>
        <a:lstStyle/>
        <a:p>
          <a:endParaRPr lang="es-CR"/>
        </a:p>
      </dgm:t>
    </dgm:pt>
    <dgm:pt modelId="{FD2D9FD0-6F52-4BB5-A1E8-0F916107460B}" type="sibTrans" cxnId="{1935E0C9-1CC3-4367-B5AD-F3D7422930EB}">
      <dgm:prSet/>
      <dgm:spPr/>
      <dgm:t>
        <a:bodyPr/>
        <a:lstStyle/>
        <a:p>
          <a:endParaRPr lang="es-CR"/>
        </a:p>
      </dgm:t>
    </dgm:pt>
    <dgm:pt modelId="{7C753A82-486B-41D7-822D-2A2B38F63116}">
      <dgm:prSet phldrT="[Texto]" custT="1"/>
      <dgm:spPr/>
      <dgm:t>
        <a:bodyPr/>
        <a:lstStyle/>
        <a:p>
          <a:r>
            <a:rPr lang="es-CR" sz="1400" b="1" dirty="0" smtClean="0"/>
            <a:t>Procesos </a:t>
          </a:r>
          <a:endParaRPr lang="es-CR" sz="1400" b="1" dirty="0"/>
        </a:p>
      </dgm:t>
    </dgm:pt>
    <dgm:pt modelId="{64A0380D-7CFD-40D8-91A2-B36D8F18989F}" type="parTrans" cxnId="{B092AEAD-F9E8-47C6-A6D1-78DCACDC0A0F}">
      <dgm:prSet/>
      <dgm:spPr/>
      <dgm:t>
        <a:bodyPr/>
        <a:lstStyle/>
        <a:p>
          <a:endParaRPr lang="es-CR"/>
        </a:p>
      </dgm:t>
    </dgm:pt>
    <dgm:pt modelId="{09085892-1BD2-417F-A45F-7631CB636F88}" type="sibTrans" cxnId="{B092AEAD-F9E8-47C6-A6D1-78DCACDC0A0F}">
      <dgm:prSet/>
      <dgm:spPr/>
      <dgm:t>
        <a:bodyPr/>
        <a:lstStyle/>
        <a:p>
          <a:endParaRPr lang="es-CR"/>
        </a:p>
      </dgm:t>
    </dgm:pt>
    <dgm:pt modelId="{26A866CE-3E41-46C0-8DD8-BC1674D7C9ED}">
      <dgm:prSet phldrT="[Texto]" custT="1"/>
      <dgm:spPr/>
      <dgm:t>
        <a:bodyPr/>
        <a:lstStyle/>
        <a:p>
          <a:r>
            <a:rPr lang="es-CR" sz="1400" b="1" dirty="0" smtClean="0"/>
            <a:t>Productos </a:t>
          </a:r>
          <a:endParaRPr lang="es-CR" sz="1400" b="1" dirty="0"/>
        </a:p>
      </dgm:t>
    </dgm:pt>
    <dgm:pt modelId="{1AF2975B-8B0D-41D3-96AC-B370F28E3817}" type="parTrans" cxnId="{84566828-611F-44C9-AC68-D5D0142DDCA2}">
      <dgm:prSet/>
      <dgm:spPr/>
      <dgm:t>
        <a:bodyPr/>
        <a:lstStyle/>
        <a:p>
          <a:endParaRPr lang="es-CR"/>
        </a:p>
      </dgm:t>
    </dgm:pt>
    <dgm:pt modelId="{37BDAF42-8941-4897-9611-5D64EA549D80}" type="sibTrans" cxnId="{84566828-611F-44C9-AC68-D5D0142DDCA2}">
      <dgm:prSet/>
      <dgm:spPr/>
      <dgm:t>
        <a:bodyPr/>
        <a:lstStyle/>
        <a:p>
          <a:endParaRPr lang="es-CR"/>
        </a:p>
      </dgm:t>
    </dgm:pt>
    <dgm:pt modelId="{3734540F-6B5F-41CE-841C-0CDDB2000508}">
      <dgm:prSet phldrT="[Texto]" custT="1"/>
      <dgm:spPr/>
      <dgm:t>
        <a:bodyPr/>
        <a:lstStyle/>
        <a:p>
          <a:r>
            <a:rPr lang="es-CR" sz="1400" b="1" dirty="0" smtClean="0"/>
            <a:t>Efectos</a:t>
          </a:r>
          <a:endParaRPr lang="es-CR" sz="1400" b="1" dirty="0"/>
        </a:p>
      </dgm:t>
    </dgm:pt>
    <dgm:pt modelId="{4A167ACB-E006-4EB7-A1FB-91CE287267F5}" type="parTrans" cxnId="{DFB2FC68-BD20-4212-9F8E-210E273C1139}">
      <dgm:prSet/>
      <dgm:spPr/>
      <dgm:t>
        <a:bodyPr/>
        <a:lstStyle/>
        <a:p>
          <a:endParaRPr lang="es-CR"/>
        </a:p>
      </dgm:t>
    </dgm:pt>
    <dgm:pt modelId="{FC91F586-A97E-422F-AFB8-32FA1C425579}" type="sibTrans" cxnId="{DFB2FC68-BD20-4212-9F8E-210E273C1139}">
      <dgm:prSet/>
      <dgm:spPr/>
      <dgm:t>
        <a:bodyPr/>
        <a:lstStyle/>
        <a:p>
          <a:endParaRPr lang="es-CR"/>
        </a:p>
      </dgm:t>
    </dgm:pt>
    <dgm:pt modelId="{828E6A80-BE40-42AB-8FC8-BF4937FDB665}">
      <dgm:prSet phldrT="[Texto]" custT="1"/>
      <dgm:spPr/>
      <dgm:t>
        <a:bodyPr/>
        <a:lstStyle/>
        <a:p>
          <a:r>
            <a:rPr lang="es-CR" sz="1400" b="1" dirty="0" smtClean="0"/>
            <a:t>Impactos</a:t>
          </a:r>
          <a:endParaRPr lang="es-CR" sz="1400" b="1" dirty="0"/>
        </a:p>
      </dgm:t>
    </dgm:pt>
    <dgm:pt modelId="{F0CF22C4-7C92-4649-AF7B-6C63ECF0B44A}" type="parTrans" cxnId="{09476645-CDB3-40E4-810F-DBC879A20050}">
      <dgm:prSet/>
      <dgm:spPr/>
      <dgm:t>
        <a:bodyPr/>
        <a:lstStyle/>
        <a:p>
          <a:endParaRPr lang="es-CR"/>
        </a:p>
      </dgm:t>
    </dgm:pt>
    <dgm:pt modelId="{2612C46F-809D-4FCC-A6C6-EF3997F29DC3}" type="sibTrans" cxnId="{09476645-CDB3-40E4-810F-DBC879A20050}">
      <dgm:prSet/>
      <dgm:spPr/>
      <dgm:t>
        <a:bodyPr/>
        <a:lstStyle/>
        <a:p>
          <a:endParaRPr lang="es-CR"/>
        </a:p>
      </dgm:t>
    </dgm:pt>
    <dgm:pt modelId="{9D4C4090-8930-4064-861A-B63408C3EF3A}" type="pres">
      <dgm:prSet presAssocID="{7C8864E2-B73F-496D-9FC6-8B90858BB4ED}" presName="Name0" presStyleCnt="0">
        <dgm:presLayoutVars>
          <dgm:dir/>
          <dgm:animLvl val="lvl"/>
          <dgm:resizeHandles val="exact"/>
        </dgm:presLayoutVars>
      </dgm:prSet>
      <dgm:spPr/>
    </dgm:pt>
    <dgm:pt modelId="{0D5B34D1-5597-407C-834B-5FC9C83E820C}" type="pres">
      <dgm:prSet presAssocID="{86EB37DB-B978-4941-BA9C-3710F437878F}" presName="parTxOnly" presStyleLbl="node1" presStyleIdx="0" presStyleCnt="5" custScaleX="118250" custScaleY="142450">
        <dgm:presLayoutVars>
          <dgm:chMax val="0"/>
          <dgm:chPref val="0"/>
          <dgm:bulletEnabled val="1"/>
        </dgm:presLayoutVars>
      </dgm:prSet>
      <dgm:spPr/>
      <dgm:t>
        <a:bodyPr/>
        <a:lstStyle/>
        <a:p>
          <a:endParaRPr lang="es-CR"/>
        </a:p>
      </dgm:t>
    </dgm:pt>
    <dgm:pt modelId="{C0E6ACD8-D6B1-408D-8243-79CCF950F13D}" type="pres">
      <dgm:prSet presAssocID="{FD2D9FD0-6F52-4BB5-A1E8-0F916107460B}" presName="parTxOnlySpace" presStyleCnt="0"/>
      <dgm:spPr/>
    </dgm:pt>
    <dgm:pt modelId="{C74F5E7B-176F-4C47-8E3E-D69B5BB4545B}" type="pres">
      <dgm:prSet presAssocID="{7C753A82-486B-41D7-822D-2A2B38F63116}" presName="parTxOnly" presStyleLbl="node1" presStyleIdx="1" presStyleCnt="5" custScaleX="116375" custScaleY="142450">
        <dgm:presLayoutVars>
          <dgm:chMax val="0"/>
          <dgm:chPref val="0"/>
          <dgm:bulletEnabled val="1"/>
        </dgm:presLayoutVars>
      </dgm:prSet>
      <dgm:spPr/>
      <dgm:t>
        <a:bodyPr/>
        <a:lstStyle/>
        <a:p>
          <a:endParaRPr lang="es-CR"/>
        </a:p>
      </dgm:t>
    </dgm:pt>
    <dgm:pt modelId="{F5DBB61A-E761-49CC-939D-1D23903331B7}" type="pres">
      <dgm:prSet presAssocID="{09085892-1BD2-417F-A45F-7631CB636F88}" presName="parTxOnlySpace" presStyleCnt="0"/>
      <dgm:spPr/>
    </dgm:pt>
    <dgm:pt modelId="{D2192272-76D0-4A2B-B632-462E742AE670}" type="pres">
      <dgm:prSet presAssocID="{26A866CE-3E41-46C0-8DD8-BC1674D7C9ED}" presName="parTxOnly" presStyleLbl="node1" presStyleIdx="2" presStyleCnt="5" custScaleX="125151" custScaleY="142451">
        <dgm:presLayoutVars>
          <dgm:chMax val="0"/>
          <dgm:chPref val="0"/>
          <dgm:bulletEnabled val="1"/>
        </dgm:presLayoutVars>
      </dgm:prSet>
      <dgm:spPr/>
      <dgm:t>
        <a:bodyPr/>
        <a:lstStyle/>
        <a:p>
          <a:endParaRPr lang="es-CR"/>
        </a:p>
      </dgm:t>
    </dgm:pt>
    <dgm:pt modelId="{DB113982-8E81-4D7F-A0EF-3D6E71601ED7}" type="pres">
      <dgm:prSet presAssocID="{37BDAF42-8941-4897-9611-5D64EA549D80}" presName="parTxOnlySpace" presStyleCnt="0"/>
      <dgm:spPr/>
    </dgm:pt>
    <dgm:pt modelId="{7D498735-7E46-4743-BC74-B6694CE3A333}" type="pres">
      <dgm:prSet presAssocID="{3734540F-6B5F-41CE-841C-0CDDB2000508}" presName="parTxOnly" presStyleLbl="node1" presStyleIdx="3" presStyleCnt="5" custScaleX="134209" custScaleY="142451">
        <dgm:presLayoutVars>
          <dgm:chMax val="0"/>
          <dgm:chPref val="0"/>
          <dgm:bulletEnabled val="1"/>
        </dgm:presLayoutVars>
      </dgm:prSet>
      <dgm:spPr/>
      <dgm:t>
        <a:bodyPr/>
        <a:lstStyle/>
        <a:p>
          <a:endParaRPr lang="es-CR"/>
        </a:p>
      </dgm:t>
    </dgm:pt>
    <dgm:pt modelId="{CB3180A6-713C-4C85-860C-368651018BB1}" type="pres">
      <dgm:prSet presAssocID="{FC91F586-A97E-422F-AFB8-32FA1C425579}" presName="parTxOnlySpace" presStyleCnt="0"/>
      <dgm:spPr/>
    </dgm:pt>
    <dgm:pt modelId="{543AD7B4-050B-4829-A525-05025D19771F}" type="pres">
      <dgm:prSet presAssocID="{828E6A80-BE40-42AB-8FC8-BF4937FDB665}" presName="parTxOnly" presStyleLbl="node1" presStyleIdx="4" presStyleCnt="5" custScaleX="121006" custScaleY="141071" custLinFactNeighborX="-50819" custLinFactNeighborY="690">
        <dgm:presLayoutVars>
          <dgm:chMax val="0"/>
          <dgm:chPref val="0"/>
          <dgm:bulletEnabled val="1"/>
        </dgm:presLayoutVars>
      </dgm:prSet>
      <dgm:spPr/>
      <dgm:t>
        <a:bodyPr/>
        <a:lstStyle/>
        <a:p>
          <a:endParaRPr lang="es-CR"/>
        </a:p>
      </dgm:t>
    </dgm:pt>
  </dgm:ptLst>
  <dgm:cxnLst>
    <dgm:cxn modelId="{B092AEAD-F9E8-47C6-A6D1-78DCACDC0A0F}" srcId="{7C8864E2-B73F-496D-9FC6-8B90858BB4ED}" destId="{7C753A82-486B-41D7-822D-2A2B38F63116}" srcOrd="1" destOrd="0" parTransId="{64A0380D-7CFD-40D8-91A2-B36D8F18989F}" sibTransId="{09085892-1BD2-417F-A45F-7631CB636F88}"/>
    <dgm:cxn modelId="{09476645-CDB3-40E4-810F-DBC879A20050}" srcId="{7C8864E2-B73F-496D-9FC6-8B90858BB4ED}" destId="{828E6A80-BE40-42AB-8FC8-BF4937FDB665}" srcOrd="4" destOrd="0" parTransId="{F0CF22C4-7C92-4649-AF7B-6C63ECF0B44A}" sibTransId="{2612C46F-809D-4FCC-A6C6-EF3997F29DC3}"/>
    <dgm:cxn modelId="{1935E0C9-1CC3-4367-B5AD-F3D7422930EB}" srcId="{7C8864E2-B73F-496D-9FC6-8B90858BB4ED}" destId="{86EB37DB-B978-4941-BA9C-3710F437878F}" srcOrd="0" destOrd="0" parTransId="{1885FEA7-0A9F-43AA-A363-379B38C3E621}" sibTransId="{FD2D9FD0-6F52-4BB5-A1E8-0F916107460B}"/>
    <dgm:cxn modelId="{CDDE7BA8-8911-45CA-8FE6-C2696D56EED9}" type="presOf" srcId="{828E6A80-BE40-42AB-8FC8-BF4937FDB665}" destId="{543AD7B4-050B-4829-A525-05025D19771F}" srcOrd="0" destOrd="0" presId="urn:microsoft.com/office/officeart/2005/8/layout/chevron1"/>
    <dgm:cxn modelId="{DFB2FC68-BD20-4212-9F8E-210E273C1139}" srcId="{7C8864E2-B73F-496D-9FC6-8B90858BB4ED}" destId="{3734540F-6B5F-41CE-841C-0CDDB2000508}" srcOrd="3" destOrd="0" parTransId="{4A167ACB-E006-4EB7-A1FB-91CE287267F5}" sibTransId="{FC91F586-A97E-422F-AFB8-32FA1C425579}"/>
    <dgm:cxn modelId="{299F62CF-C251-404E-8BA0-65C1E8A174A4}" type="presOf" srcId="{26A866CE-3E41-46C0-8DD8-BC1674D7C9ED}" destId="{D2192272-76D0-4A2B-B632-462E742AE670}" srcOrd="0" destOrd="0" presId="urn:microsoft.com/office/officeart/2005/8/layout/chevron1"/>
    <dgm:cxn modelId="{84566828-611F-44C9-AC68-D5D0142DDCA2}" srcId="{7C8864E2-B73F-496D-9FC6-8B90858BB4ED}" destId="{26A866CE-3E41-46C0-8DD8-BC1674D7C9ED}" srcOrd="2" destOrd="0" parTransId="{1AF2975B-8B0D-41D3-96AC-B370F28E3817}" sibTransId="{37BDAF42-8941-4897-9611-5D64EA549D80}"/>
    <dgm:cxn modelId="{EA9EBB62-3CAC-478F-860F-9003119B636C}" type="presOf" srcId="{7C8864E2-B73F-496D-9FC6-8B90858BB4ED}" destId="{9D4C4090-8930-4064-861A-B63408C3EF3A}" srcOrd="0" destOrd="0" presId="urn:microsoft.com/office/officeart/2005/8/layout/chevron1"/>
    <dgm:cxn modelId="{C699364D-E834-427C-84B1-553A9F41E2F2}" type="presOf" srcId="{7C753A82-486B-41D7-822D-2A2B38F63116}" destId="{C74F5E7B-176F-4C47-8E3E-D69B5BB4545B}" srcOrd="0" destOrd="0" presId="urn:microsoft.com/office/officeart/2005/8/layout/chevron1"/>
    <dgm:cxn modelId="{352A5A2F-B08A-4C23-83BD-9AAD669FD2D8}" type="presOf" srcId="{86EB37DB-B978-4941-BA9C-3710F437878F}" destId="{0D5B34D1-5597-407C-834B-5FC9C83E820C}" srcOrd="0" destOrd="0" presId="urn:microsoft.com/office/officeart/2005/8/layout/chevron1"/>
    <dgm:cxn modelId="{26875C24-2A71-4753-B394-FCB569BB0C06}" type="presOf" srcId="{3734540F-6B5F-41CE-841C-0CDDB2000508}" destId="{7D498735-7E46-4743-BC74-B6694CE3A333}" srcOrd="0" destOrd="0" presId="urn:microsoft.com/office/officeart/2005/8/layout/chevron1"/>
    <dgm:cxn modelId="{51EFFB4D-8A88-4AE3-A7DD-2D25D26CC919}" type="presParOf" srcId="{9D4C4090-8930-4064-861A-B63408C3EF3A}" destId="{0D5B34D1-5597-407C-834B-5FC9C83E820C}" srcOrd="0" destOrd="0" presId="urn:microsoft.com/office/officeart/2005/8/layout/chevron1"/>
    <dgm:cxn modelId="{A747AC27-AE59-42A3-BDA6-46246FB27D2A}" type="presParOf" srcId="{9D4C4090-8930-4064-861A-B63408C3EF3A}" destId="{C0E6ACD8-D6B1-408D-8243-79CCF950F13D}" srcOrd="1" destOrd="0" presId="urn:microsoft.com/office/officeart/2005/8/layout/chevron1"/>
    <dgm:cxn modelId="{04C2A986-D811-42DA-AD5F-909A88B8BB03}" type="presParOf" srcId="{9D4C4090-8930-4064-861A-B63408C3EF3A}" destId="{C74F5E7B-176F-4C47-8E3E-D69B5BB4545B}" srcOrd="2" destOrd="0" presId="urn:microsoft.com/office/officeart/2005/8/layout/chevron1"/>
    <dgm:cxn modelId="{AA92FF62-776B-40BA-8E44-0613A53DAC3E}" type="presParOf" srcId="{9D4C4090-8930-4064-861A-B63408C3EF3A}" destId="{F5DBB61A-E761-49CC-939D-1D23903331B7}" srcOrd="3" destOrd="0" presId="urn:microsoft.com/office/officeart/2005/8/layout/chevron1"/>
    <dgm:cxn modelId="{0AE74404-E2A4-4A12-8002-28D112C73568}" type="presParOf" srcId="{9D4C4090-8930-4064-861A-B63408C3EF3A}" destId="{D2192272-76D0-4A2B-B632-462E742AE670}" srcOrd="4" destOrd="0" presId="urn:microsoft.com/office/officeart/2005/8/layout/chevron1"/>
    <dgm:cxn modelId="{A5C2D2C9-B1B7-4FAD-99BE-52920E902E7F}" type="presParOf" srcId="{9D4C4090-8930-4064-861A-B63408C3EF3A}" destId="{DB113982-8E81-4D7F-A0EF-3D6E71601ED7}" srcOrd="5" destOrd="0" presId="urn:microsoft.com/office/officeart/2005/8/layout/chevron1"/>
    <dgm:cxn modelId="{CAD586C4-07F0-45EA-8947-C5D3A06C506D}" type="presParOf" srcId="{9D4C4090-8930-4064-861A-B63408C3EF3A}" destId="{7D498735-7E46-4743-BC74-B6694CE3A333}" srcOrd="6" destOrd="0" presId="urn:microsoft.com/office/officeart/2005/8/layout/chevron1"/>
    <dgm:cxn modelId="{361A74E1-F64C-4C27-8D9E-E0139C3949A4}" type="presParOf" srcId="{9D4C4090-8930-4064-861A-B63408C3EF3A}" destId="{CB3180A6-713C-4C85-860C-368651018BB1}" srcOrd="7" destOrd="0" presId="urn:microsoft.com/office/officeart/2005/8/layout/chevron1"/>
    <dgm:cxn modelId="{A4CFF1A6-8025-443B-8164-F8DF5187B52B}" type="presParOf" srcId="{9D4C4090-8930-4064-861A-B63408C3EF3A}" destId="{543AD7B4-050B-4829-A525-05025D19771F}" srcOrd="8"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84F7754B-DC60-459A-94F3-46F73FD97841}"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s-CR"/>
        </a:p>
      </dgm:t>
    </dgm:pt>
    <dgm:pt modelId="{1123DA83-9E53-4D63-BCB9-7EB57E36A9D0}">
      <dgm:prSet custT="1"/>
      <dgm:spPr/>
      <dgm:t>
        <a:bodyPr/>
        <a:lstStyle/>
        <a:p>
          <a:r>
            <a:rPr lang="es-CR" sz="2800" dirty="0" smtClean="0"/>
            <a:t>Entorno en constante cambio</a:t>
          </a:r>
        </a:p>
      </dgm:t>
    </dgm:pt>
    <dgm:pt modelId="{30FB2628-712A-40BA-8A2E-C4707DBEBD79}" type="parTrans" cxnId="{397466B8-8193-4851-BA73-3DBCF36B69D0}">
      <dgm:prSet/>
      <dgm:spPr/>
      <dgm:t>
        <a:bodyPr/>
        <a:lstStyle/>
        <a:p>
          <a:endParaRPr lang="es-CR" sz="2800"/>
        </a:p>
      </dgm:t>
    </dgm:pt>
    <dgm:pt modelId="{30EF1C2B-984C-4BBB-867F-364F2D3113F0}" type="sibTrans" cxnId="{397466B8-8193-4851-BA73-3DBCF36B69D0}">
      <dgm:prSet/>
      <dgm:spPr/>
      <dgm:t>
        <a:bodyPr/>
        <a:lstStyle/>
        <a:p>
          <a:endParaRPr lang="es-CR" sz="2800"/>
        </a:p>
      </dgm:t>
    </dgm:pt>
    <dgm:pt modelId="{FDEAEA53-3320-402A-9421-838BFF8FC472}">
      <dgm:prSet custT="1"/>
      <dgm:spPr/>
      <dgm:t>
        <a:bodyPr/>
        <a:lstStyle/>
        <a:p>
          <a:r>
            <a:rPr lang="es-CR" sz="2800" dirty="0" smtClean="0"/>
            <a:t>Imposibilidad de eliminar la incertidumbre o los riesgos asociados a la estrategia</a:t>
          </a:r>
          <a:endParaRPr lang="es-CR" sz="2800" dirty="0"/>
        </a:p>
      </dgm:t>
    </dgm:pt>
    <dgm:pt modelId="{7EB59C77-929D-4673-895C-6D30F3DFC5F2}" type="parTrans" cxnId="{355BBFD6-0FCA-4451-BFD2-3EC719F98354}">
      <dgm:prSet/>
      <dgm:spPr/>
      <dgm:t>
        <a:bodyPr/>
        <a:lstStyle/>
        <a:p>
          <a:endParaRPr lang="es-CR" sz="2800"/>
        </a:p>
      </dgm:t>
    </dgm:pt>
    <dgm:pt modelId="{B8140D06-E772-49D4-80AD-8318D437FC4F}" type="sibTrans" cxnId="{355BBFD6-0FCA-4451-BFD2-3EC719F98354}">
      <dgm:prSet/>
      <dgm:spPr/>
      <dgm:t>
        <a:bodyPr/>
        <a:lstStyle/>
        <a:p>
          <a:endParaRPr lang="es-CR" sz="2800"/>
        </a:p>
      </dgm:t>
    </dgm:pt>
    <dgm:pt modelId="{B2C57E6C-17AE-4628-8A05-2BE86A9446BC}">
      <dgm:prSet custT="1"/>
      <dgm:spPr/>
      <dgm:t>
        <a:bodyPr/>
        <a:lstStyle/>
        <a:p>
          <a:r>
            <a:rPr lang="es-CR" sz="2800" dirty="0" smtClean="0"/>
            <a:t>Ideología de mejora continúa </a:t>
          </a:r>
        </a:p>
      </dgm:t>
    </dgm:pt>
    <dgm:pt modelId="{A20ACE0B-6C0A-48AC-A2FF-95F8E8090FFC}" type="parTrans" cxnId="{38CE97DB-A8C9-46B2-BCA1-F21A886CEF2D}">
      <dgm:prSet/>
      <dgm:spPr/>
      <dgm:t>
        <a:bodyPr/>
        <a:lstStyle/>
        <a:p>
          <a:endParaRPr lang="es-CR" sz="2800"/>
        </a:p>
      </dgm:t>
    </dgm:pt>
    <dgm:pt modelId="{86D28BA0-B3E5-4B46-BEC4-71113EDD2E26}" type="sibTrans" cxnId="{38CE97DB-A8C9-46B2-BCA1-F21A886CEF2D}">
      <dgm:prSet/>
      <dgm:spPr/>
      <dgm:t>
        <a:bodyPr/>
        <a:lstStyle/>
        <a:p>
          <a:endParaRPr lang="es-CR" sz="2800"/>
        </a:p>
      </dgm:t>
    </dgm:pt>
    <dgm:pt modelId="{A8F6C7D9-E712-426D-B062-140A0F21681E}">
      <dgm:prSet custT="1"/>
      <dgm:spPr/>
      <dgm:t>
        <a:bodyPr/>
        <a:lstStyle/>
        <a:p>
          <a:pPr rtl="0"/>
          <a:r>
            <a:rPr lang="es-CR" sz="2800" dirty="0" smtClean="0"/>
            <a:t>Obligación de un proceso interactivo de continua revisión y reajuste de la estrategia institucional</a:t>
          </a:r>
          <a:endParaRPr lang="es-CR" sz="2800" dirty="0"/>
        </a:p>
      </dgm:t>
    </dgm:pt>
    <dgm:pt modelId="{D3AC4898-F364-46FD-A7D2-D8FFCEC33B2F}" type="parTrans" cxnId="{18296AB5-1C32-41F5-B79C-F924B931DAE8}">
      <dgm:prSet/>
      <dgm:spPr/>
      <dgm:t>
        <a:bodyPr/>
        <a:lstStyle/>
        <a:p>
          <a:endParaRPr lang="es-CR" sz="2800"/>
        </a:p>
      </dgm:t>
    </dgm:pt>
    <dgm:pt modelId="{EA36F363-3460-42A4-8961-8E3DB5EB5D5E}" type="sibTrans" cxnId="{18296AB5-1C32-41F5-B79C-F924B931DAE8}">
      <dgm:prSet/>
      <dgm:spPr/>
      <dgm:t>
        <a:bodyPr/>
        <a:lstStyle/>
        <a:p>
          <a:endParaRPr lang="es-CR" sz="2800"/>
        </a:p>
      </dgm:t>
    </dgm:pt>
    <dgm:pt modelId="{27B92A96-5159-48E5-A42B-788EA90CE10D}" type="pres">
      <dgm:prSet presAssocID="{84F7754B-DC60-459A-94F3-46F73FD97841}" presName="linear" presStyleCnt="0">
        <dgm:presLayoutVars>
          <dgm:dir/>
          <dgm:animLvl val="lvl"/>
          <dgm:resizeHandles val="exact"/>
        </dgm:presLayoutVars>
      </dgm:prSet>
      <dgm:spPr/>
      <dgm:t>
        <a:bodyPr/>
        <a:lstStyle/>
        <a:p>
          <a:endParaRPr lang="es-CR"/>
        </a:p>
      </dgm:t>
    </dgm:pt>
    <dgm:pt modelId="{05C8052A-6569-4C2B-8ED3-194241178EFF}" type="pres">
      <dgm:prSet presAssocID="{1123DA83-9E53-4D63-BCB9-7EB57E36A9D0}" presName="parentLin" presStyleCnt="0"/>
      <dgm:spPr/>
    </dgm:pt>
    <dgm:pt modelId="{7B83973D-60D4-422A-8388-421BA174DAE1}" type="pres">
      <dgm:prSet presAssocID="{1123DA83-9E53-4D63-BCB9-7EB57E36A9D0}" presName="parentLeftMargin" presStyleLbl="node1" presStyleIdx="0" presStyleCnt="4"/>
      <dgm:spPr/>
      <dgm:t>
        <a:bodyPr/>
        <a:lstStyle/>
        <a:p>
          <a:endParaRPr lang="es-CR"/>
        </a:p>
      </dgm:t>
    </dgm:pt>
    <dgm:pt modelId="{E5B6CABF-EA73-4479-B35E-E35C67A67BBD}" type="pres">
      <dgm:prSet presAssocID="{1123DA83-9E53-4D63-BCB9-7EB57E36A9D0}" presName="parentText" presStyleLbl="node1" presStyleIdx="0" presStyleCnt="4" custScaleX="130612">
        <dgm:presLayoutVars>
          <dgm:chMax val="0"/>
          <dgm:bulletEnabled val="1"/>
        </dgm:presLayoutVars>
      </dgm:prSet>
      <dgm:spPr/>
      <dgm:t>
        <a:bodyPr/>
        <a:lstStyle/>
        <a:p>
          <a:endParaRPr lang="es-CR"/>
        </a:p>
      </dgm:t>
    </dgm:pt>
    <dgm:pt modelId="{C4603F8A-530A-4B19-95BB-D67B5D1652DE}" type="pres">
      <dgm:prSet presAssocID="{1123DA83-9E53-4D63-BCB9-7EB57E36A9D0}" presName="negativeSpace" presStyleCnt="0"/>
      <dgm:spPr/>
    </dgm:pt>
    <dgm:pt modelId="{F24FC319-0BA9-4A9B-9E6E-FEF95F8830E6}" type="pres">
      <dgm:prSet presAssocID="{1123DA83-9E53-4D63-BCB9-7EB57E36A9D0}" presName="childText" presStyleLbl="conFgAcc1" presStyleIdx="0" presStyleCnt="4">
        <dgm:presLayoutVars>
          <dgm:bulletEnabled val="1"/>
        </dgm:presLayoutVars>
      </dgm:prSet>
      <dgm:spPr/>
    </dgm:pt>
    <dgm:pt modelId="{5385B566-08CA-4ECC-BF5C-7A5FD49DCC8D}" type="pres">
      <dgm:prSet presAssocID="{30EF1C2B-984C-4BBB-867F-364F2D3113F0}" presName="spaceBetweenRectangles" presStyleCnt="0"/>
      <dgm:spPr/>
    </dgm:pt>
    <dgm:pt modelId="{AAEEE4E4-7B34-43F3-B76F-B0E90B9DD986}" type="pres">
      <dgm:prSet presAssocID="{FDEAEA53-3320-402A-9421-838BFF8FC472}" presName="parentLin" presStyleCnt="0"/>
      <dgm:spPr/>
    </dgm:pt>
    <dgm:pt modelId="{B8FEA686-C2EF-4912-B0DF-E32964C1DC62}" type="pres">
      <dgm:prSet presAssocID="{FDEAEA53-3320-402A-9421-838BFF8FC472}" presName="parentLeftMargin" presStyleLbl="node1" presStyleIdx="0" presStyleCnt="4"/>
      <dgm:spPr/>
      <dgm:t>
        <a:bodyPr/>
        <a:lstStyle/>
        <a:p>
          <a:endParaRPr lang="es-CR"/>
        </a:p>
      </dgm:t>
    </dgm:pt>
    <dgm:pt modelId="{7F7EC250-D9E9-4E14-BE98-82EFCC3DF1A7}" type="pres">
      <dgm:prSet presAssocID="{FDEAEA53-3320-402A-9421-838BFF8FC472}" presName="parentText" presStyleLbl="node1" presStyleIdx="1" presStyleCnt="4" custScaleX="133333" custScaleY="204195">
        <dgm:presLayoutVars>
          <dgm:chMax val="0"/>
          <dgm:bulletEnabled val="1"/>
        </dgm:presLayoutVars>
      </dgm:prSet>
      <dgm:spPr/>
      <dgm:t>
        <a:bodyPr/>
        <a:lstStyle/>
        <a:p>
          <a:endParaRPr lang="es-CR"/>
        </a:p>
      </dgm:t>
    </dgm:pt>
    <dgm:pt modelId="{9E25ECFF-6FC3-48CA-A553-1406CE649E95}" type="pres">
      <dgm:prSet presAssocID="{FDEAEA53-3320-402A-9421-838BFF8FC472}" presName="negativeSpace" presStyleCnt="0"/>
      <dgm:spPr/>
    </dgm:pt>
    <dgm:pt modelId="{84466AC5-6550-415B-A824-61FA0BDC6C6B}" type="pres">
      <dgm:prSet presAssocID="{FDEAEA53-3320-402A-9421-838BFF8FC472}" presName="childText" presStyleLbl="conFgAcc1" presStyleIdx="1" presStyleCnt="4">
        <dgm:presLayoutVars>
          <dgm:bulletEnabled val="1"/>
        </dgm:presLayoutVars>
      </dgm:prSet>
      <dgm:spPr/>
    </dgm:pt>
    <dgm:pt modelId="{44715AF9-262C-4265-95F2-8BCCB7B7C117}" type="pres">
      <dgm:prSet presAssocID="{B8140D06-E772-49D4-80AD-8318D437FC4F}" presName="spaceBetweenRectangles" presStyleCnt="0"/>
      <dgm:spPr/>
    </dgm:pt>
    <dgm:pt modelId="{094873E1-A241-4E02-A01D-4993608FAC52}" type="pres">
      <dgm:prSet presAssocID="{B2C57E6C-17AE-4628-8A05-2BE86A9446BC}" presName="parentLin" presStyleCnt="0"/>
      <dgm:spPr/>
    </dgm:pt>
    <dgm:pt modelId="{18EC8B27-65EA-4DB5-A0FA-DB52AAB92662}" type="pres">
      <dgm:prSet presAssocID="{B2C57E6C-17AE-4628-8A05-2BE86A9446BC}" presName="parentLeftMargin" presStyleLbl="node1" presStyleIdx="1" presStyleCnt="4"/>
      <dgm:spPr/>
      <dgm:t>
        <a:bodyPr/>
        <a:lstStyle/>
        <a:p>
          <a:endParaRPr lang="es-CR"/>
        </a:p>
      </dgm:t>
    </dgm:pt>
    <dgm:pt modelId="{C35D705E-6CE3-46A6-8B19-901004AAFC7A}" type="pres">
      <dgm:prSet presAssocID="{B2C57E6C-17AE-4628-8A05-2BE86A9446BC}" presName="parentText" presStyleLbl="node1" presStyleIdx="2" presStyleCnt="4" custScaleX="127891">
        <dgm:presLayoutVars>
          <dgm:chMax val="0"/>
          <dgm:bulletEnabled val="1"/>
        </dgm:presLayoutVars>
      </dgm:prSet>
      <dgm:spPr/>
      <dgm:t>
        <a:bodyPr/>
        <a:lstStyle/>
        <a:p>
          <a:endParaRPr lang="es-CR"/>
        </a:p>
      </dgm:t>
    </dgm:pt>
    <dgm:pt modelId="{C5157896-EB59-4B06-9776-FACA9EEF9BC1}" type="pres">
      <dgm:prSet presAssocID="{B2C57E6C-17AE-4628-8A05-2BE86A9446BC}" presName="negativeSpace" presStyleCnt="0"/>
      <dgm:spPr/>
    </dgm:pt>
    <dgm:pt modelId="{B89F34A9-0E25-495A-ADA4-E534B5C4FB40}" type="pres">
      <dgm:prSet presAssocID="{B2C57E6C-17AE-4628-8A05-2BE86A9446BC}" presName="childText" presStyleLbl="conFgAcc1" presStyleIdx="2" presStyleCnt="4" custLinFactNeighborX="2202" custLinFactNeighborY="-45478">
        <dgm:presLayoutVars>
          <dgm:bulletEnabled val="1"/>
        </dgm:presLayoutVars>
      </dgm:prSet>
      <dgm:spPr/>
    </dgm:pt>
    <dgm:pt modelId="{CC487957-BA7D-49FD-AEB4-554E25DDE05C}" type="pres">
      <dgm:prSet presAssocID="{86D28BA0-B3E5-4B46-BEC4-71113EDD2E26}" presName="spaceBetweenRectangles" presStyleCnt="0"/>
      <dgm:spPr/>
    </dgm:pt>
    <dgm:pt modelId="{46DA20E8-3BAF-4CEF-8698-37C5E35A2B3A}" type="pres">
      <dgm:prSet presAssocID="{A8F6C7D9-E712-426D-B062-140A0F21681E}" presName="parentLin" presStyleCnt="0"/>
      <dgm:spPr/>
    </dgm:pt>
    <dgm:pt modelId="{1203A9CF-BE2B-461C-A460-3E5A0746FD5B}" type="pres">
      <dgm:prSet presAssocID="{A8F6C7D9-E712-426D-B062-140A0F21681E}" presName="parentLeftMargin" presStyleLbl="node1" presStyleIdx="2" presStyleCnt="4"/>
      <dgm:spPr/>
      <dgm:t>
        <a:bodyPr/>
        <a:lstStyle/>
        <a:p>
          <a:endParaRPr lang="es-CR"/>
        </a:p>
      </dgm:t>
    </dgm:pt>
    <dgm:pt modelId="{0A94CCBC-702B-427C-8E8B-CBCA839312A8}" type="pres">
      <dgm:prSet presAssocID="{A8F6C7D9-E712-426D-B062-140A0F21681E}" presName="parentText" presStyleLbl="node1" presStyleIdx="3" presStyleCnt="4" custScaleX="142857" custScaleY="210917">
        <dgm:presLayoutVars>
          <dgm:chMax val="0"/>
          <dgm:bulletEnabled val="1"/>
        </dgm:presLayoutVars>
      </dgm:prSet>
      <dgm:spPr/>
      <dgm:t>
        <a:bodyPr/>
        <a:lstStyle/>
        <a:p>
          <a:endParaRPr lang="es-CR"/>
        </a:p>
      </dgm:t>
    </dgm:pt>
    <dgm:pt modelId="{E0C77ECF-AB80-4598-90B3-894040574ADF}" type="pres">
      <dgm:prSet presAssocID="{A8F6C7D9-E712-426D-B062-140A0F21681E}" presName="negativeSpace" presStyleCnt="0"/>
      <dgm:spPr/>
    </dgm:pt>
    <dgm:pt modelId="{55449E25-8ADF-4BDB-8292-DD8A1DDF7586}" type="pres">
      <dgm:prSet presAssocID="{A8F6C7D9-E712-426D-B062-140A0F21681E}" presName="childText" presStyleLbl="conFgAcc1" presStyleIdx="3" presStyleCnt="4">
        <dgm:presLayoutVars>
          <dgm:bulletEnabled val="1"/>
        </dgm:presLayoutVars>
      </dgm:prSet>
      <dgm:spPr/>
    </dgm:pt>
  </dgm:ptLst>
  <dgm:cxnLst>
    <dgm:cxn modelId="{AB53E4F5-5595-4312-B367-139D3B0B6AFA}" type="presOf" srcId="{A8F6C7D9-E712-426D-B062-140A0F21681E}" destId="{0A94CCBC-702B-427C-8E8B-CBCA839312A8}" srcOrd="1" destOrd="0" presId="urn:microsoft.com/office/officeart/2005/8/layout/list1"/>
    <dgm:cxn modelId="{FE7CF4DD-0843-45FF-85F3-1E4BB3F6DD68}" type="presOf" srcId="{B2C57E6C-17AE-4628-8A05-2BE86A9446BC}" destId="{18EC8B27-65EA-4DB5-A0FA-DB52AAB92662}" srcOrd="0" destOrd="0" presId="urn:microsoft.com/office/officeart/2005/8/layout/list1"/>
    <dgm:cxn modelId="{8DEB3C0A-2F9D-4928-8B9F-5856A915A934}" type="presOf" srcId="{B2C57E6C-17AE-4628-8A05-2BE86A9446BC}" destId="{C35D705E-6CE3-46A6-8B19-901004AAFC7A}" srcOrd="1" destOrd="0" presId="urn:microsoft.com/office/officeart/2005/8/layout/list1"/>
    <dgm:cxn modelId="{B089D259-7353-4455-8F0C-0B3DA2E34909}" type="presOf" srcId="{1123DA83-9E53-4D63-BCB9-7EB57E36A9D0}" destId="{7B83973D-60D4-422A-8388-421BA174DAE1}" srcOrd="0" destOrd="0" presId="urn:microsoft.com/office/officeart/2005/8/layout/list1"/>
    <dgm:cxn modelId="{6533B54D-6D8E-49F7-A5C7-B209B234707F}" type="presOf" srcId="{FDEAEA53-3320-402A-9421-838BFF8FC472}" destId="{7F7EC250-D9E9-4E14-BE98-82EFCC3DF1A7}" srcOrd="1" destOrd="0" presId="urn:microsoft.com/office/officeart/2005/8/layout/list1"/>
    <dgm:cxn modelId="{15B4953F-B0E2-479E-A01F-FBF8D5363661}" type="presOf" srcId="{1123DA83-9E53-4D63-BCB9-7EB57E36A9D0}" destId="{E5B6CABF-EA73-4479-B35E-E35C67A67BBD}" srcOrd="1" destOrd="0" presId="urn:microsoft.com/office/officeart/2005/8/layout/list1"/>
    <dgm:cxn modelId="{7313394D-BCB2-4C2D-B48C-9FE0417237CD}" type="presOf" srcId="{FDEAEA53-3320-402A-9421-838BFF8FC472}" destId="{B8FEA686-C2EF-4912-B0DF-E32964C1DC62}" srcOrd="0" destOrd="0" presId="urn:microsoft.com/office/officeart/2005/8/layout/list1"/>
    <dgm:cxn modelId="{18296AB5-1C32-41F5-B79C-F924B931DAE8}" srcId="{84F7754B-DC60-459A-94F3-46F73FD97841}" destId="{A8F6C7D9-E712-426D-B062-140A0F21681E}" srcOrd="3" destOrd="0" parTransId="{D3AC4898-F364-46FD-A7D2-D8FFCEC33B2F}" sibTransId="{EA36F363-3460-42A4-8961-8E3DB5EB5D5E}"/>
    <dgm:cxn modelId="{AE59B837-103C-4205-A847-5AA30FEE1BDE}" type="presOf" srcId="{A8F6C7D9-E712-426D-B062-140A0F21681E}" destId="{1203A9CF-BE2B-461C-A460-3E5A0746FD5B}" srcOrd="0" destOrd="0" presId="urn:microsoft.com/office/officeart/2005/8/layout/list1"/>
    <dgm:cxn modelId="{355BBFD6-0FCA-4451-BFD2-3EC719F98354}" srcId="{84F7754B-DC60-459A-94F3-46F73FD97841}" destId="{FDEAEA53-3320-402A-9421-838BFF8FC472}" srcOrd="1" destOrd="0" parTransId="{7EB59C77-929D-4673-895C-6D30F3DFC5F2}" sibTransId="{B8140D06-E772-49D4-80AD-8318D437FC4F}"/>
    <dgm:cxn modelId="{397466B8-8193-4851-BA73-3DBCF36B69D0}" srcId="{84F7754B-DC60-459A-94F3-46F73FD97841}" destId="{1123DA83-9E53-4D63-BCB9-7EB57E36A9D0}" srcOrd="0" destOrd="0" parTransId="{30FB2628-712A-40BA-8A2E-C4707DBEBD79}" sibTransId="{30EF1C2B-984C-4BBB-867F-364F2D3113F0}"/>
    <dgm:cxn modelId="{38CE97DB-A8C9-46B2-BCA1-F21A886CEF2D}" srcId="{84F7754B-DC60-459A-94F3-46F73FD97841}" destId="{B2C57E6C-17AE-4628-8A05-2BE86A9446BC}" srcOrd="2" destOrd="0" parTransId="{A20ACE0B-6C0A-48AC-A2FF-95F8E8090FFC}" sibTransId="{86D28BA0-B3E5-4B46-BEC4-71113EDD2E26}"/>
    <dgm:cxn modelId="{62017AA3-466C-4475-A491-5F15AF20944F}" type="presOf" srcId="{84F7754B-DC60-459A-94F3-46F73FD97841}" destId="{27B92A96-5159-48E5-A42B-788EA90CE10D}" srcOrd="0" destOrd="0" presId="urn:microsoft.com/office/officeart/2005/8/layout/list1"/>
    <dgm:cxn modelId="{B1AF4DDE-09C4-492D-BA2F-7CCE5538105C}" type="presParOf" srcId="{27B92A96-5159-48E5-A42B-788EA90CE10D}" destId="{05C8052A-6569-4C2B-8ED3-194241178EFF}" srcOrd="0" destOrd="0" presId="urn:microsoft.com/office/officeart/2005/8/layout/list1"/>
    <dgm:cxn modelId="{E913455C-CE0D-42D3-8343-89BABFCA8B5C}" type="presParOf" srcId="{05C8052A-6569-4C2B-8ED3-194241178EFF}" destId="{7B83973D-60D4-422A-8388-421BA174DAE1}" srcOrd="0" destOrd="0" presId="urn:microsoft.com/office/officeart/2005/8/layout/list1"/>
    <dgm:cxn modelId="{A9C098C8-086E-4A8E-BFA1-AED1942BE518}" type="presParOf" srcId="{05C8052A-6569-4C2B-8ED3-194241178EFF}" destId="{E5B6CABF-EA73-4479-B35E-E35C67A67BBD}" srcOrd="1" destOrd="0" presId="urn:microsoft.com/office/officeart/2005/8/layout/list1"/>
    <dgm:cxn modelId="{33347979-63EB-4487-B7E3-62935D72E90B}" type="presParOf" srcId="{27B92A96-5159-48E5-A42B-788EA90CE10D}" destId="{C4603F8A-530A-4B19-95BB-D67B5D1652DE}" srcOrd="1" destOrd="0" presId="urn:microsoft.com/office/officeart/2005/8/layout/list1"/>
    <dgm:cxn modelId="{6FA215D5-1A74-488D-856B-522DB8FC2615}" type="presParOf" srcId="{27B92A96-5159-48E5-A42B-788EA90CE10D}" destId="{F24FC319-0BA9-4A9B-9E6E-FEF95F8830E6}" srcOrd="2" destOrd="0" presId="urn:microsoft.com/office/officeart/2005/8/layout/list1"/>
    <dgm:cxn modelId="{35E7FFF5-4AA4-4688-B984-C44B4B926ABB}" type="presParOf" srcId="{27B92A96-5159-48E5-A42B-788EA90CE10D}" destId="{5385B566-08CA-4ECC-BF5C-7A5FD49DCC8D}" srcOrd="3" destOrd="0" presId="urn:microsoft.com/office/officeart/2005/8/layout/list1"/>
    <dgm:cxn modelId="{DBDB4A4B-D209-4887-B2E7-D71E2498CD89}" type="presParOf" srcId="{27B92A96-5159-48E5-A42B-788EA90CE10D}" destId="{AAEEE4E4-7B34-43F3-B76F-B0E90B9DD986}" srcOrd="4" destOrd="0" presId="urn:microsoft.com/office/officeart/2005/8/layout/list1"/>
    <dgm:cxn modelId="{4D8D2027-90D1-46D4-B280-F402074FF9AF}" type="presParOf" srcId="{AAEEE4E4-7B34-43F3-B76F-B0E90B9DD986}" destId="{B8FEA686-C2EF-4912-B0DF-E32964C1DC62}" srcOrd="0" destOrd="0" presId="urn:microsoft.com/office/officeart/2005/8/layout/list1"/>
    <dgm:cxn modelId="{162AEFBA-34EF-4406-8089-E179D945F2D1}" type="presParOf" srcId="{AAEEE4E4-7B34-43F3-B76F-B0E90B9DD986}" destId="{7F7EC250-D9E9-4E14-BE98-82EFCC3DF1A7}" srcOrd="1" destOrd="0" presId="urn:microsoft.com/office/officeart/2005/8/layout/list1"/>
    <dgm:cxn modelId="{1F8DD091-083B-4734-8BCD-8E7401D35699}" type="presParOf" srcId="{27B92A96-5159-48E5-A42B-788EA90CE10D}" destId="{9E25ECFF-6FC3-48CA-A553-1406CE649E95}" srcOrd="5" destOrd="0" presId="urn:microsoft.com/office/officeart/2005/8/layout/list1"/>
    <dgm:cxn modelId="{D358B17C-CA57-4A6F-B5E9-D806C5480A2F}" type="presParOf" srcId="{27B92A96-5159-48E5-A42B-788EA90CE10D}" destId="{84466AC5-6550-415B-A824-61FA0BDC6C6B}" srcOrd="6" destOrd="0" presId="urn:microsoft.com/office/officeart/2005/8/layout/list1"/>
    <dgm:cxn modelId="{455B5C00-ECD8-45CC-ACF2-D7CD5275707F}" type="presParOf" srcId="{27B92A96-5159-48E5-A42B-788EA90CE10D}" destId="{44715AF9-262C-4265-95F2-8BCCB7B7C117}" srcOrd="7" destOrd="0" presId="urn:microsoft.com/office/officeart/2005/8/layout/list1"/>
    <dgm:cxn modelId="{30D0E128-782D-4DBF-8A6E-DF542CAAE652}" type="presParOf" srcId="{27B92A96-5159-48E5-A42B-788EA90CE10D}" destId="{094873E1-A241-4E02-A01D-4993608FAC52}" srcOrd="8" destOrd="0" presId="urn:microsoft.com/office/officeart/2005/8/layout/list1"/>
    <dgm:cxn modelId="{732662B4-6B8A-4412-BDAF-7207D430A755}" type="presParOf" srcId="{094873E1-A241-4E02-A01D-4993608FAC52}" destId="{18EC8B27-65EA-4DB5-A0FA-DB52AAB92662}" srcOrd="0" destOrd="0" presId="urn:microsoft.com/office/officeart/2005/8/layout/list1"/>
    <dgm:cxn modelId="{728F9271-8FBE-490F-AD28-9CAAF694A4B1}" type="presParOf" srcId="{094873E1-A241-4E02-A01D-4993608FAC52}" destId="{C35D705E-6CE3-46A6-8B19-901004AAFC7A}" srcOrd="1" destOrd="0" presId="urn:microsoft.com/office/officeart/2005/8/layout/list1"/>
    <dgm:cxn modelId="{395BA116-67B4-4DED-B3A6-3747CCC2FB19}" type="presParOf" srcId="{27B92A96-5159-48E5-A42B-788EA90CE10D}" destId="{C5157896-EB59-4B06-9776-FACA9EEF9BC1}" srcOrd="9" destOrd="0" presId="urn:microsoft.com/office/officeart/2005/8/layout/list1"/>
    <dgm:cxn modelId="{19435BED-5C9E-4230-86C7-C5366179FEF7}" type="presParOf" srcId="{27B92A96-5159-48E5-A42B-788EA90CE10D}" destId="{B89F34A9-0E25-495A-ADA4-E534B5C4FB40}" srcOrd="10" destOrd="0" presId="urn:microsoft.com/office/officeart/2005/8/layout/list1"/>
    <dgm:cxn modelId="{8834E0F2-61F5-4A17-BB1C-2C0BBBAA1162}" type="presParOf" srcId="{27B92A96-5159-48E5-A42B-788EA90CE10D}" destId="{CC487957-BA7D-49FD-AEB4-554E25DDE05C}" srcOrd="11" destOrd="0" presId="urn:microsoft.com/office/officeart/2005/8/layout/list1"/>
    <dgm:cxn modelId="{38E74290-C902-41A2-8FD5-0C5131C35A3F}" type="presParOf" srcId="{27B92A96-5159-48E5-A42B-788EA90CE10D}" destId="{46DA20E8-3BAF-4CEF-8698-37C5E35A2B3A}" srcOrd="12" destOrd="0" presId="urn:microsoft.com/office/officeart/2005/8/layout/list1"/>
    <dgm:cxn modelId="{654B32BA-F058-4C39-B60E-9F68D4296EC9}" type="presParOf" srcId="{46DA20E8-3BAF-4CEF-8698-37C5E35A2B3A}" destId="{1203A9CF-BE2B-461C-A460-3E5A0746FD5B}" srcOrd="0" destOrd="0" presId="urn:microsoft.com/office/officeart/2005/8/layout/list1"/>
    <dgm:cxn modelId="{DD94DBFF-B95E-4F71-AB39-F1178E992859}" type="presParOf" srcId="{46DA20E8-3BAF-4CEF-8698-37C5E35A2B3A}" destId="{0A94CCBC-702B-427C-8E8B-CBCA839312A8}" srcOrd="1" destOrd="0" presId="urn:microsoft.com/office/officeart/2005/8/layout/list1"/>
    <dgm:cxn modelId="{9BB06BF6-BD30-4E21-8762-690E1B0208A4}" type="presParOf" srcId="{27B92A96-5159-48E5-A42B-788EA90CE10D}" destId="{E0C77ECF-AB80-4598-90B3-894040574ADF}" srcOrd="13" destOrd="0" presId="urn:microsoft.com/office/officeart/2005/8/layout/list1"/>
    <dgm:cxn modelId="{013C3545-5FBC-4A95-A987-F4412BE47038}" type="presParOf" srcId="{27B92A96-5159-48E5-A42B-788EA90CE10D}" destId="{55449E25-8ADF-4BDB-8292-DD8A1DDF7586}"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D9F0676B-85FE-4715-ACDE-AF784C46CFA5}" type="doc">
      <dgm:prSet loTypeId="urn:microsoft.com/office/officeart/2008/layout/HorizontalMultiLevelHierarchy" loCatId="hierarchy" qsTypeId="urn:microsoft.com/office/officeart/2005/8/quickstyle/simple1" qsCatId="simple" csTypeId="urn:microsoft.com/office/officeart/2005/8/colors/colorful1" csCatId="colorful" phldr="1"/>
      <dgm:spPr/>
      <dgm:t>
        <a:bodyPr/>
        <a:lstStyle/>
        <a:p>
          <a:endParaRPr lang="es-CR"/>
        </a:p>
      </dgm:t>
    </dgm:pt>
    <dgm:pt modelId="{E8FA7DF0-E804-471F-86F3-42E72C6AD3BC}">
      <dgm:prSet phldrT="[Texto]"/>
      <dgm:spPr/>
      <dgm:t>
        <a:bodyPr/>
        <a:lstStyle/>
        <a:p>
          <a:r>
            <a:rPr lang="es-CR" b="1" dirty="0" smtClean="0"/>
            <a:t>Tipo de Modificaciones</a:t>
          </a:r>
          <a:endParaRPr lang="es-CR" b="1" dirty="0"/>
        </a:p>
      </dgm:t>
    </dgm:pt>
    <dgm:pt modelId="{5C880AD9-CC40-4967-B3F2-D351001E274C}" type="parTrans" cxnId="{2BF991F0-1440-4470-88FE-CA8CFA95A7A9}">
      <dgm:prSet/>
      <dgm:spPr/>
      <dgm:t>
        <a:bodyPr/>
        <a:lstStyle/>
        <a:p>
          <a:endParaRPr lang="es-CR"/>
        </a:p>
      </dgm:t>
    </dgm:pt>
    <dgm:pt modelId="{2322F5A8-F47A-45FB-8CCB-F0A45E643A14}" type="sibTrans" cxnId="{2BF991F0-1440-4470-88FE-CA8CFA95A7A9}">
      <dgm:prSet/>
      <dgm:spPr/>
      <dgm:t>
        <a:bodyPr/>
        <a:lstStyle/>
        <a:p>
          <a:endParaRPr lang="es-CR"/>
        </a:p>
      </dgm:t>
    </dgm:pt>
    <dgm:pt modelId="{7534AD77-20FE-4EAC-B22D-43C50D6A4ECA}">
      <dgm:prSet phldrT="[Texto]"/>
      <dgm:spPr/>
      <dgm:t>
        <a:bodyPr/>
        <a:lstStyle/>
        <a:p>
          <a:r>
            <a:rPr lang="es-CR" b="1" dirty="0" smtClean="0"/>
            <a:t>Planes</a:t>
          </a:r>
          <a:endParaRPr lang="es-CR" b="1" dirty="0"/>
        </a:p>
      </dgm:t>
    </dgm:pt>
    <dgm:pt modelId="{C93DC318-CC2E-43BD-9F47-8228E02E79E7}" type="parTrans" cxnId="{5C5D1C33-AD38-4740-A47C-BFDB226CA91E}">
      <dgm:prSet/>
      <dgm:spPr/>
      <dgm:t>
        <a:bodyPr/>
        <a:lstStyle/>
        <a:p>
          <a:endParaRPr lang="es-CR"/>
        </a:p>
      </dgm:t>
    </dgm:pt>
    <dgm:pt modelId="{2504D370-36F2-45ED-A819-091E6215F2E5}" type="sibTrans" cxnId="{5C5D1C33-AD38-4740-A47C-BFDB226CA91E}">
      <dgm:prSet/>
      <dgm:spPr/>
      <dgm:t>
        <a:bodyPr/>
        <a:lstStyle/>
        <a:p>
          <a:endParaRPr lang="es-CR"/>
        </a:p>
      </dgm:t>
    </dgm:pt>
    <dgm:pt modelId="{E3821F19-9881-4D71-A9B7-0122964D065E}">
      <dgm:prSet phldrT="[Texto]"/>
      <dgm:spPr/>
      <dgm:t>
        <a:bodyPr/>
        <a:lstStyle/>
        <a:p>
          <a:r>
            <a:rPr lang="es-CR" b="1" smtClean="0"/>
            <a:t>Presupuestarias </a:t>
          </a:r>
          <a:endParaRPr lang="es-CR" b="1" dirty="0"/>
        </a:p>
      </dgm:t>
    </dgm:pt>
    <dgm:pt modelId="{B143FAB0-36CA-4E3A-99FE-6AA961E55C71}" type="parTrans" cxnId="{56E33AEF-C172-4F7A-8EAD-A1DA1018B829}">
      <dgm:prSet/>
      <dgm:spPr/>
      <dgm:t>
        <a:bodyPr/>
        <a:lstStyle/>
        <a:p>
          <a:endParaRPr lang="es-CR"/>
        </a:p>
      </dgm:t>
    </dgm:pt>
    <dgm:pt modelId="{2A0656E9-3D90-414E-BA59-6132D8EA38BD}" type="sibTrans" cxnId="{56E33AEF-C172-4F7A-8EAD-A1DA1018B829}">
      <dgm:prSet/>
      <dgm:spPr/>
      <dgm:t>
        <a:bodyPr/>
        <a:lstStyle/>
        <a:p>
          <a:endParaRPr lang="es-CR"/>
        </a:p>
      </dgm:t>
    </dgm:pt>
    <dgm:pt modelId="{D022AF36-DFD8-4544-BCAC-E454C0CA3188}" type="pres">
      <dgm:prSet presAssocID="{D9F0676B-85FE-4715-ACDE-AF784C46CFA5}" presName="Name0" presStyleCnt="0">
        <dgm:presLayoutVars>
          <dgm:chPref val="1"/>
          <dgm:dir/>
          <dgm:animOne val="branch"/>
          <dgm:animLvl val="lvl"/>
          <dgm:resizeHandles val="exact"/>
        </dgm:presLayoutVars>
      </dgm:prSet>
      <dgm:spPr/>
      <dgm:t>
        <a:bodyPr/>
        <a:lstStyle/>
        <a:p>
          <a:endParaRPr lang="es-CR"/>
        </a:p>
      </dgm:t>
    </dgm:pt>
    <dgm:pt modelId="{38AB366F-2126-4E18-839A-8364370B299E}" type="pres">
      <dgm:prSet presAssocID="{E8FA7DF0-E804-471F-86F3-42E72C6AD3BC}" presName="root1" presStyleCnt="0"/>
      <dgm:spPr/>
      <dgm:t>
        <a:bodyPr/>
        <a:lstStyle/>
        <a:p>
          <a:endParaRPr lang="es-CR"/>
        </a:p>
      </dgm:t>
    </dgm:pt>
    <dgm:pt modelId="{9E4BBF13-FB13-4305-BC06-773A7D21DBAE}" type="pres">
      <dgm:prSet presAssocID="{E8FA7DF0-E804-471F-86F3-42E72C6AD3BC}" presName="LevelOneTextNode" presStyleLbl="node0" presStyleIdx="0" presStyleCnt="1">
        <dgm:presLayoutVars>
          <dgm:chPref val="3"/>
        </dgm:presLayoutVars>
      </dgm:prSet>
      <dgm:spPr/>
      <dgm:t>
        <a:bodyPr/>
        <a:lstStyle/>
        <a:p>
          <a:endParaRPr lang="es-CR"/>
        </a:p>
      </dgm:t>
    </dgm:pt>
    <dgm:pt modelId="{9D262660-2F1E-4E50-85FF-1C3032F88FEF}" type="pres">
      <dgm:prSet presAssocID="{E8FA7DF0-E804-471F-86F3-42E72C6AD3BC}" presName="level2hierChild" presStyleCnt="0"/>
      <dgm:spPr/>
      <dgm:t>
        <a:bodyPr/>
        <a:lstStyle/>
        <a:p>
          <a:endParaRPr lang="es-CR"/>
        </a:p>
      </dgm:t>
    </dgm:pt>
    <dgm:pt modelId="{D4F8EAAF-109F-49DC-B998-D217C7E391E8}" type="pres">
      <dgm:prSet presAssocID="{C93DC318-CC2E-43BD-9F47-8228E02E79E7}" presName="conn2-1" presStyleLbl="parChTrans1D2" presStyleIdx="0" presStyleCnt="2"/>
      <dgm:spPr/>
      <dgm:t>
        <a:bodyPr/>
        <a:lstStyle/>
        <a:p>
          <a:endParaRPr lang="es-CR"/>
        </a:p>
      </dgm:t>
    </dgm:pt>
    <dgm:pt modelId="{8A818075-335E-41D5-B0BE-F31D1E426922}" type="pres">
      <dgm:prSet presAssocID="{C93DC318-CC2E-43BD-9F47-8228E02E79E7}" presName="connTx" presStyleLbl="parChTrans1D2" presStyleIdx="0" presStyleCnt="2"/>
      <dgm:spPr/>
      <dgm:t>
        <a:bodyPr/>
        <a:lstStyle/>
        <a:p>
          <a:endParaRPr lang="es-CR"/>
        </a:p>
      </dgm:t>
    </dgm:pt>
    <dgm:pt modelId="{71948069-B799-42D5-B010-4CAE9DEE3D22}" type="pres">
      <dgm:prSet presAssocID="{7534AD77-20FE-4EAC-B22D-43C50D6A4ECA}" presName="root2" presStyleCnt="0"/>
      <dgm:spPr/>
      <dgm:t>
        <a:bodyPr/>
        <a:lstStyle/>
        <a:p>
          <a:endParaRPr lang="es-CR"/>
        </a:p>
      </dgm:t>
    </dgm:pt>
    <dgm:pt modelId="{EEE0AD07-D235-4454-8560-554AAE3C5D69}" type="pres">
      <dgm:prSet presAssocID="{7534AD77-20FE-4EAC-B22D-43C50D6A4ECA}" presName="LevelTwoTextNode" presStyleLbl="node2" presStyleIdx="0" presStyleCnt="2">
        <dgm:presLayoutVars>
          <dgm:chPref val="3"/>
        </dgm:presLayoutVars>
      </dgm:prSet>
      <dgm:spPr/>
      <dgm:t>
        <a:bodyPr/>
        <a:lstStyle/>
        <a:p>
          <a:endParaRPr lang="es-CR"/>
        </a:p>
      </dgm:t>
    </dgm:pt>
    <dgm:pt modelId="{0992B80F-0891-4143-8DA6-9D8BC056BCF9}" type="pres">
      <dgm:prSet presAssocID="{7534AD77-20FE-4EAC-B22D-43C50D6A4ECA}" presName="level3hierChild" presStyleCnt="0"/>
      <dgm:spPr/>
      <dgm:t>
        <a:bodyPr/>
        <a:lstStyle/>
        <a:p>
          <a:endParaRPr lang="es-CR"/>
        </a:p>
      </dgm:t>
    </dgm:pt>
    <dgm:pt modelId="{1E074BCC-853A-4C0F-8B07-F498A4E834FE}" type="pres">
      <dgm:prSet presAssocID="{B143FAB0-36CA-4E3A-99FE-6AA961E55C71}" presName="conn2-1" presStyleLbl="parChTrans1D2" presStyleIdx="1" presStyleCnt="2"/>
      <dgm:spPr/>
      <dgm:t>
        <a:bodyPr/>
        <a:lstStyle/>
        <a:p>
          <a:endParaRPr lang="es-CR"/>
        </a:p>
      </dgm:t>
    </dgm:pt>
    <dgm:pt modelId="{9D53789B-BB6C-4FBF-9BD8-3968339E1780}" type="pres">
      <dgm:prSet presAssocID="{B143FAB0-36CA-4E3A-99FE-6AA961E55C71}" presName="connTx" presStyleLbl="parChTrans1D2" presStyleIdx="1" presStyleCnt="2"/>
      <dgm:spPr/>
      <dgm:t>
        <a:bodyPr/>
        <a:lstStyle/>
        <a:p>
          <a:endParaRPr lang="es-CR"/>
        </a:p>
      </dgm:t>
    </dgm:pt>
    <dgm:pt modelId="{71C03473-4B88-404C-802F-BA287A048714}" type="pres">
      <dgm:prSet presAssocID="{E3821F19-9881-4D71-A9B7-0122964D065E}" presName="root2" presStyleCnt="0"/>
      <dgm:spPr/>
      <dgm:t>
        <a:bodyPr/>
        <a:lstStyle/>
        <a:p>
          <a:endParaRPr lang="es-CR"/>
        </a:p>
      </dgm:t>
    </dgm:pt>
    <dgm:pt modelId="{D8E30F8E-E95F-4F7C-A201-119ACB216D67}" type="pres">
      <dgm:prSet presAssocID="{E3821F19-9881-4D71-A9B7-0122964D065E}" presName="LevelTwoTextNode" presStyleLbl="node2" presStyleIdx="1" presStyleCnt="2">
        <dgm:presLayoutVars>
          <dgm:chPref val="3"/>
        </dgm:presLayoutVars>
      </dgm:prSet>
      <dgm:spPr/>
      <dgm:t>
        <a:bodyPr/>
        <a:lstStyle/>
        <a:p>
          <a:endParaRPr lang="es-CR"/>
        </a:p>
      </dgm:t>
    </dgm:pt>
    <dgm:pt modelId="{DBA49031-770D-40FB-8A99-2E8CBDEC0C0A}" type="pres">
      <dgm:prSet presAssocID="{E3821F19-9881-4D71-A9B7-0122964D065E}" presName="level3hierChild" presStyleCnt="0"/>
      <dgm:spPr/>
      <dgm:t>
        <a:bodyPr/>
        <a:lstStyle/>
        <a:p>
          <a:endParaRPr lang="es-CR"/>
        </a:p>
      </dgm:t>
    </dgm:pt>
  </dgm:ptLst>
  <dgm:cxnLst>
    <dgm:cxn modelId="{2BF991F0-1440-4470-88FE-CA8CFA95A7A9}" srcId="{D9F0676B-85FE-4715-ACDE-AF784C46CFA5}" destId="{E8FA7DF0-E804-471F-86F3-42E72C6AD3BC}" srcOrd="0" destOrd="0" parTransId="{5C880AD9-CC40-4967-B3F2-D351001E274C}" sibTransId="{2322F5A8-F47A-45FB-8CCB-F0A45E643A14}"/>
    <dgm:cxn modelId="{1A6AB7C2-E90B-450F-A061-4F8016CB83A2}" type="presOf" srcId="{B143FAB0-36CA-4E3A-99FE-6AA961E55C71}" destId="{9D53789B-BB6C-4FBF-9BD8-3968339E1780}" srcOrd="1" destOrd="0" presId="urn:microsoft.com/office/officeart/2008/layout/HorizontalMultiLevelHierarchy"/>
    <dgm:cxn modelId="{04D3036D-EF11-4D6A-A09B-7720E49DE26C}" type="presOf" srcId="{C93DC318-CC2E-43BD-9F47-8228E02E79E7}" destId="{D4F8EAAF-109F-49DC-B998-D217C7E391E8}" srcOrd="0" destOrd="0" presId="urn:microsoft.com/office/officeart/2008/layout/HorizontalMultiLevelHierarchy"/>
    <dgm:cxn modelId="{5C5D1C33-AD38-4740-A47C-BFDB226CA91E}" srcId="{E8FA7DF0-E804-471F-86F3-42E72C6AD3BC}" destId="{7534AD77-20FE-4EAC-B22D-43C50D6A4ECA}" srcOrd="0" destOrd="0" parTransId="{C93DC318-CC2E-43BD-9F47-8228E02E79E7}" sibTransId="{2504D370-36F2-45ED-A819-091E6215F2E5}"/>
    <dgm:cxn modelId="{449A554B-26D9-4C71-9C79-456993A25E6C}" type="presOf" srcId="{7534AD77-20FE-4EAC-B22D-43C50D6A4ECA}" destId="{EEE0AD07-D235-4454-8560-554AAE3C5D69}" srcOrd="0" destOrd="0" presId="urn:microsoft.com/office/officeart/2008/layout/HorizontalMultiLevelHierarchy"/>
    <dgm:cxn modelId="{1AAC637E-16B7-465B-BF08-374F74956D8D}" type="presOf" srcId="{B143FAB0-36CA-4E3A-99FE-6AA961E55C71}" destId="{1E074BCC-853A-4C0F-8B07-F498A4E834FE}" srcOrd="0" destOrd="0" presId="urn:microsoft.com/office/officeart/2008/layout/HorizontalMultiLevelHierarchy"/>
    <dgm:cxn modelId="{588FD99D-91E4-494C-9B15-1A8E07697EAC}" type="presOf" srcId="{E8FA7DF0-E804-471F-86F3-42E72C6AD3BC}" destId="{9E4BBF13-FB13-4305-BC06-773A7D21DBAE}" srcOrd="0" destOrd="0" presId="urn:microsoft.com/office/officeart/2008/layout/HorizontalMultiLevelHierarchy"/>
    <dgm:cxn modelId="{1A9F844C-E3EA-47C9-8082-29E423DF6C2B}" type="presOf" srcId="{C93DC318-CC2E-43BD-9F47-8228E02E79E7}" destId="{8A818075-335E-41D5-B0BE-F31D1E426922}" srcOrd="1" destOrd="0" presId="urn:microsoft.com/office/officeart/2008/layout/HorizontalMultiLevelHierarchy"/>
    <dgm:cxn modelId="{DBF3AE2A-E18B-43B5-BC6E-8ABBBEC45137}" type="presOf" srcId="{E3821F19-9881-4D71-A9B7-0122964D065E}" destId="{D8E30F8E-E95F-4F7C-A201-119ACB216D67}" srcOrd="0" destOrd="0" presId="urn:microsoft.com/office/officeart/2008/layout/HorizontalMultiLevelHierarchy"/>
    <dgm:cxn modelId="{9FCDD83A-89AB-498C-9228-3A0266A0E341}" type="presOf" srcId="{D9F0676B-85FE-4715-ACDE-AF784C46CFA5}" destId="{D022AF36-DFD8-4544-BCAC-E454C0CA3188}" srcOrd="0" destOrd="0" presId="urn:microsoft.com/office/officeart/2008/layout/HorizontalMultiLevelHierarchy"/>
    <dgm:cxn modelId="{56E33AEF-C172-4F7A-8EAD-A1DA1018B829}" srcId="{E8FA7DF0-E804-471F-86F3-42E72C6AD3BC}" destId="{E3821F19-9881-4D71-A9B7-0122964D065E}" srcOrd="1" destOrd="0" parTransId="{B143FAB0-36CA-4E3A-99FE-6AA961E55C71}" sibTransId="{2A0656E9-3D90-414E-BA59-6132D8EA38BD}"/>
    <dgm:cxn modelId="{911D1451-6E19-417E-8FBE-FF7323C6CD19}" type="presParOf" srcId="{D022AF36-DFD8-4544-BCAC-E454C0CA3188}" destId="{38AB366F-2126-4E18-839A-8364370B299E}" srcOrd="0" destOrd="0" presId="urn:microsoft.com/office/officeart/2008/layout/HorizontalMultiLevelHierarchy"/>
    <dgm:cxn modelId="{56B27648-22DE-476B-AF38-DC04F35FE2B2}" type="presParOf" srcId="{38AB366F-2126-4E18-839A-8364370B299E}" destId="{9E4BBF13-FB13-4305-BC06-773A7D21DBAE}" srcOrd="0" destOrd="0" presId="urn:microsoft.com/office/officeart/2008/layout/HorizontalMultiLevelHierarchy"/>
    <dgm:cxn modelId="{15459FD7-85F2-4AB2-B12E-B0DF47B2CB77}" type="presParOf" srcId="{38AB366F-2126-4E18-839A-8364370B299E}" destId="{9D262660-2F1E-4E50-85FF-1C3032F88FEF}" srcOrd="1" destOrd="0" presId="urn:microsoft.com/office/officeart/2008/layout/HorizontalMultiLevelHierarchy"/>
    <dgm:cxn modelId="{56325B3D-4403-4707-A1CF-C255953671BC}" type="presParOf" srcId="{9D262660-2F1E-4E50-85FF-1C3032F88FEF}" destId="{D4F8EAAF-109F-49DC-B998-D217C7E391E8}" srcOrd="0" destOrd="0" presId="urn:microsoft.com/office/officeart/2008/layout/HorizontalMultiLevelHierarchy"/>
    <dgm:cxn modelId="{7FFFBB02-3A72-4BF4-829E-4F449A4A43EF}" type="presParOf" srcId="{D4F8EAAF-109F-49DC-B998-D217C7E391E8}" destId="{8A818075-335E-41D5-B0BE-F31D1E426922}" srcOrd="0" destOrd="0" presId="urn:microsoft.com/office/officeart/2008/layout/HorizontalMultiLevelHierarchy"/>
    <dgm:cxn modelId="{BCC6E1BA-20D2-41AC-9099-FDE028EE092B}" type="presParOf" srcId="{9D262660-2F1E-4E50-85FF-1C3032F88FEF}" destId="{71948069-B799-42D5-B010-4CAE9DEE3D22}" srcOrd="1" destOrd="0" presId="urn:microsoft.com/office/officeart/2008/layout/HorizontalMultiLevelHierarchy"/>
    <dgm:cxn modelId="{C7CEF308-D1AF-4EEF-AC53-7AA9323EA8E3}" type="presParOf" srcId="{71948069-B799-42D5-B010-4CAE9DEE3D22}" destId="{EEE0AD07-D235-4454-8560-554AAE3C5D69}" srcOrd="0" destOrd="0" presId="urn:microsoft.com/office/officeart/2008/layout/HorizontalMultiLevelHierarchy"/>
    <dgm:cxn modelId="{B492E415-57CD-47D8-A8DB-18051AFFC11A}" type="presParOf" srcId="{71948069-B799-42D5-B010-4CAE9DEE3D22}" destId="{0992B80F-0891-4143-8DA6-9D8BC056BCF9}" srcOrd="1" destOrd="0" presId="urn:microsoft.com/office/officeart/2008/layout/HorizontalMultiLevelHierarchy"/>
    <dgm:cxn modelId="{AD8D348A-1F22-4B66-9AB8-C30531A7BB18}" type="presParOf" srcId="{9D262660-2F1E-4E50-85FF-1C3032F88FEF}" destId="{1E074BCC-853A-4C0F-8B07-F498A4E834FE}" srcOrd="2" destOrd="0" presId="urn:microsoft.com/office/officeart/2008/layout/HorizontalMultiLevelHierarchy"/>
    <dgm:cxn modelId="{E6929FA9-1CCD-4A8F-8BA1-4BBCD9DD85D5}" type="presParOf" srcId="{1E074BCC-853A-4C0F-8B07-F498A4E834FE}" destId="{9D53789B-BB6C-4FBF-9BD8-3968339E1780}" srcOrd="0" destOrd="0" presId="urn:microsoft.com/office/officeart/2008/layout/HorizontalMultiLevelHierarchy"/>
    <dgm:cxn modelId="{A2205C7D-2FFD-4B67-9D82-76BD62AD79BE}" type="presParOf" srcId="{9D262660-2F1E-4E50-85FF-1C3032F88FEF}" destId="{71C03473-4B88-404C-802F-BA287A048714}" srcOrd="3" destOrd="0" presId="urn:microsoft.com/office/officeart/2008/layout/HorizontalMultiLevelHierarchy"/>
    <dgm:cxn modelId="{C4A47DDE-34A8-4E51-9C50-850AC1240CCA}" type="presParOf" srcId="{71C03473-4B88-404C-802F-BA287A048714}" destId="{D8E30F8E-E95F-4F7C-A201-119ACB216D67}" srcOrd="0" destOrd="0" presId="urn:microsoft.com/office/officeart/2008/layout/HorizontalMultiLevelHierarchy"/>
    <dgm:cxn modelId="{6E5B8884-CDAA-4701-A9A1-CD0BE22E531C}" type="presParOf" srcId="{71C03473-4B88-404C-802F-BA287A048714}" destId="{DBA49031-770D-40FB-8A99-2E8CBDEC0C0A}"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A6BA540E-B022-4405-B9FD-E152C2C67367}" type="doc">
      <dgm:prSet loTypeId="urn:microsoft.com/office/officeart/2005/8/layout/cycle6" loCatId="relationship" qsTypeId="urn:microsoft.com/office/officeart/2005/8/quickstyle/3d1" qsCatId="3D" csTypeId="urn:microsoft.com/office/officeart/2005/8/colors/colorful3" csCatId="colorful" phldr="1"/>
      <dgm:spPr/>
      <dgm:t>
        <a:bodyPr/>
        <a:lstStyle/>
        <a:p>
          <a:endParaRPr lang="es-CR"/>
        </a:p>
      </dgm:t>
    </dgm:pt>
    <dgm:pt modelId="{4287EE63-287D-4E31-869C-B3DC67ED976E}">
      <dgm:prSet phldrT="[Texto]" custT="1"/>
      <dgm:spPr/>
      <dgm:t>
        <a:bodyPr/>
        <a:lstStyle/>
        <a:p>
          <a:r>
            <a:rPr lang="es-CR" sz="1600" dirty="0" smtClean="0"/>
            <a:t>Introducción</a:t>
          </a:r>
          <a:endParaRPr lang="es-CR" sz="1600" dirty="0"/>
        </a:p>
      </dgm:t>
    </dgm:pt>
    <dgm:pt modelId="{9E36080A-385E-4A9F-8305-A2402467D7FC}" type="parTrans" cxnId="{12A37690-5AE9-404A-A26D-211C1DBD9747}">
      <dgm:prSet/>
      <dgm:spPr/>
      <dgm:t>
        <a:bodyPr/>
        <a:lstStyle/>
        <a:p>
          <a:endParaRPr lang="es-CR" sz="1400"/>
        </a:p>
      </dgm:t>
    </dgm:pt>
    <dgm:pt modelId="{E0C53A8B-8958-4B0A-AD0C-C93E2D5DB717}" type="sibTrans" cxnId="{12A37690-5AE9-404A-A26D-211C1DBD9747}">
      <dgm:prSet/>
      <dgm:spPr/>
      <dgm:t>
        <a:bodyPr/>
        <a:lstStyle/>
        <a:p>
          <a:endParaRPr lang="es-CR" sz="1400"/>
        </a:p>
      </dgm:t>
    </dgm:pt>
    <dgm:pt modelId="{D367D286-8DFD-4124-AFA8-8FD7085B2B9A}">
      <dgm:prSet phldrT="[Texto]" custT="1"/>
      <dgm:spPr/>
      <dgm:t>
        <a:bodyPr/>
        <a:lstStyle/>
        <a:p>
          <a:r>
            <a:rPr lang="es-CR" sz="1600" dirty="0" smtClean="0"/>
            <a:t>Análisis de Logros</a:t>
          </a:r>
          <a:endParaRPr lang="es-CR" sz="1600" dirty="0"/>
        </a:p>
      </dgm:t>
    </dgm:pt>
    <dgm:pt modelId="{94EB052D-6091-4802-B89D-A13A19FEB33D}" type="parTrans" cxnId="{0C40ED14-A30E-4F1A-8D93-F3E2E1237F01}">
      <dgm:prSet/>
      <dgm:spPr/>
      <dgm:t>
        <a:bodyPr/>
        <a:lstStyle/>
        <a:p>
          <a:endParaRPr lang="es-CR" sz="1400"/>
        </a:p>
      </dgm:t>
    </dgm:pt>
    <dgm:pt modelId="{D4762370-8971-45F7-8EE8-67BA55CC164C}" type="sibTrans" cxnId="{0C40ED14-A30E-4F1A-8D93-F3E2E1237F01}">
      <dgm:prSet/>
      <dgm:spPr/>
      <dgm:t>
        <a:bodyPr/>
        <a:lstStyle/>
        <a:p>
          <a:endParaRPr lang="es-CR" sz="1400"/>
        </a:p>
      </dgm:t>
    </dgm:pt>
    <dgm:pt modelId="{A05EB268-A3D4-4C88-8353-AF611B85553C}">
      <dgm:prSet phldrT="[Texto]"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s-CR" sz="1600" dirty="0" smtClean="0"/>
            <a:t>Aportes al Desarrollo</a:t>
          </a:r>
        </a:p>
      </dgm:t>
    </dgm:pt>
    <dgm:pt modelId="{DB56789A-7DBD-4F80-B2F0-907ECD968D07}" type="parTrans" cxnId="{A53C7789-D5FD-4E43-A221-E358B85A019E}">
      <dgm:prSet/>
      <dgm:spPr/>
      <dgm:t>
        <a:bodyPr/>
        <a:lstStyle/>
        <a:p>
          <a:endParaRPr lang="es-CR" sz="1400"/>
        </a:p>
      </dgm:t>
    </dgm:pt>
    <dgm:pt modelId="{2055CFB9-F727-4415-B340-0BDD8A81721A}" type="sibTrans" cxnId="{A53C7789-D5FD-4E43-A221-E358B85A019E}">
      <dgm:prSet/>
      <dgm:spPr/>
      <dgm:t>
        <a:bodyPr/>
        <a:lstStyle/>
        <a:p>
          <a:endParaRPr lang="es-CR" sz="1400"/>
        </a:p>
      </dgm:t>
    </dgm:pt>
    <dgm:pt modelId="{4AB96F89-3D38-4B99-BF1F-FDA8ED1C24C1}">
      <dgm:prSet phldrT="[Texto]" custT="1"/>
      <dgm:spPr/>
      <dgm:t>
        <a:bodyPr/>
        <a:lstStyle/>
        <a:p>
          <a:r>
            <a:rPr lang="es-CR" sz="1600" dirty="0" smtClean="0"/>
            <a:t>Plan de Mejora </a:t>
          </a:r>
          <a:endParaRPr lang="es-CR" sz="1600" dirty="0"/>
        </a:p>
      </dgm:t>
    </dgm:pt>
    <dgm:pt modelId="{82CDDC0D-B479-4900-BFCF-34C635D78490}" type="parTrans" cxnId="{82678E2E-E890-41A5-A7C7-AA41EC270B23}">
      <dgm:prSet/>
      <dgm:spPr/>
      <dgm:t>
        <a:bodyPr/>
        <a:lstStyle/>
        <a:p>
          <a:endParaRPr lang="es-CR" sz="1400"/>
        </a:p>
      </dgm:t>
    </dgm:pt>
    <dgm:pt modelId="{BFF3DEF2-8E95-4C81-86AF-8C6F6BCB3511}" type="sibTrans" cxnId="{82678E2E-E890-41A5-A7C7-AA41EC270B23}">
      <dgm:prSet/>
      <dgm:spPr/>
      <dgm:t>
        <a:bodyPr/>
        <a:lstStyle/>
        <a:p>
          <a:endParaRPr lang="es-CR" sz="1400"/>
        </a:p>
      </dgm:t>
    </dgm:pt>
    <dgm:pt modelId="{0A9E7218-988D-4DC1-BECD-D1E3D8A7284C}">
      <dgm:prSet phldrT="[Texto]" custT="1"/>
      <dgm:spPr/>
      <dgm:t>
        <a:bodyPr/>
        <a:lstStyle/>
        <a:p>
          <a:r>
            <a:rPr lang="es-CR" sz="1600" dirty="0" smtClean="0"/>
            <a:t>Seguimiento Plan de Mejora</a:t>
          </a:r>
          <a:endParaRPr lang="es-CR" sz="1600" dirty="0"/>
        </a:p>
      </dgm:t>
    </dgm:pt>
    <dgm:pt modelId="{196515B0-4987-46FE-8AE2-CA2D95A09887}" type="parTrans" cxnId="{2DCE50C0-A1CC-4FCE-BFAD-6356B7732ED9}">
      <dgm:prSet/>
      <dgm:spPr/>
      <dgm:t>
        <a:bodyPr/>
        <a:lstStyle/>
        <a:p>
          <a:endParaRPr lang="es-CR" sz="1400"/>
        </a:p>
      </dgm:t>
    </dgm:pt>
    <dgm:pt modelId="{C5766841-F71E-4F56-ADA2-98B86304D0D0}" type="sibTrans" cxnId="{2DCE50C0-A1CC-4FCE-BFAD-6356B7732ED9}">
      <dgm:prSet/>
      <dgm:spPr/>
      <dgm:t>
        <a:bodyPr/>
        <a:lstStyle/>
        <a:p>
          <a:endParaRPr lang="es-CR" sz="1400"/>
        </a:p>
      </dgm:t>
    </dgm:pt>
    <dgm:pt modelId="{45411153-2B2E-4E68-9CFA-52D280310790}">
      <dgm:prSet phldrT="[Texto]" custT="1"/>
      <dgm:spPr/>
      <dgm:t>
        <a:bodyPr/>
        <a:lstStyle/>
        <a:p>
          <a:r>
            <a:rPr lang="es-CR" sz="1600" dirty="0" smtClean="0"/>
            <a:t>Carta de Remisión</a:t>
          </a:r>
          <a:endParaRPr lang="es-CR" sz="1600" dirty="0"/>
        </a:p>
      </dgm:t>
    </dgm:pt>
    <dgm:pt modelId="{69DC1417-66AE-48B3-B81E-61955574D545}" type="parTrans" cxnId="{BB3749D7-86F1-4292-8633-C7A0EEE6EDB7}">
      <dgm:prSet/>
      <dgm:spPr/>
      <dgm:t>
        <a:bodyPr/>
        <a:lstStyle/>
        <a:p>
          <a:endParaRPr lang="es-CR" sz="1400"/>
        </a:p>
      </dgm:t>
    </dgm:pt>
    <dgm:pt modelId="{FA1E857B-E6E2-4DBE-AD04-9D1CBC7FC8B5}" type="sibTrans" cxnId="{BB3749D7-86F1-4292-8633-C7A0EEE6EDB7}">
      <dgm:prSet/>
      <dgm:spPr/>
      <dgm:t>
        <a:bodyPr/>
        <a:lstStyle/>
        <a:p>
          <a:endParaRPr lang="es-CR" sz="1400"/>
        </a:p>
      </dgm:t>
    </dgm:pt>
    <dgm:pt modelId="{2FE82678-333B-4B75-92D8-D6661396B81B}">
      <dgm:prSet phldrT="[Texto]"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s-CR" sz="1600" dirty="0" smtClean="0"/>
            <a:t>Matriz Plan Presupuesto</a:t>
          </a:r>
        </a:p>
      </dgm:t>
    </dgm:pt>
    <dgm:pt modelId="{CEDD81F3-6F64-4465-8A51-92D68722FF2F}" type="parTrans" cxnId="{5B185815-A344-4723-BA64-414DC972EB00}">
      <dgm:prSet/>
      <dgm:spPr/>
      <dgm:t>
        <a:bodyPr/>
        <a:lstStyle/>
        <a:p>
          <a:endParaRPr lang="es-CR" sz="1400"/>
        </a:p>
      </dgm:t>
    </dgm:pt>
    <dgm:pt modelId="{1DA837B8-685F-4594-8ECA-BED9D8B3E53F}" type="sibTrans" cxnId="{5B185815-A344-4723-BA64-414DC972EB00}">
      <dgm:prSet/>
      <dgm:spPr/>
      <dgm:t>
        <a:bodyPr/>
        <a:lstStyle/>
        <a:p>
          <a:endParaRPr lang="es-CR" sz="1400"/>
        </a:p>
      </dgm:t>
    </dgm:pt>
    <dgm:pt modelId="{CAAB21CD-B7E4-4480-BD55-AFA9CC3736E0}">
      <dgm:prSet phldrT="[Texto]" custT="1"/>
      <dgm:spPr/>
      <dgm:t>
        <a:bodyPr/>
        <a:lstStyle/>
        <a:p>
          <a:r>
            <a:rPr lang="es-CR" sz="1600" dirty="0" smtClean="0"/>
            <a:t>Certificación de Cumplimiento de Requisitos.</a:t>
          </a:r>
          <a:endParaRPr lang="es-CR" sz="1600" dirty="0"/>
        </a:p>
      </dgm:t>
    </dgm:pt>
    <dgm:pt modelId="{A42F4760-56BC-4214-BCB3-7686B375C8D8}" type="parTrans" cxnId="{6368D02A-B643-40FF-9DFD-85256FF5E358}">
      <dgm:prSet/>
      <dgm:spPr/>
      <dgm:t>
        <a:bodyPr/>
        <a:lstStyle/>
        <a:p>
          <a:endParaRPr lang="es-CR" sz="1400"/>
        </a:p>
      </dgm:t>
    </dgm:pt>
    <dgm:pt modelId="{C5FF9F56-83E3-439A-8419-4B1E552F3F52}" type="sibTrans" cxnId="{6368D02A-B643-40FF-9DFD-85256FF5E358}">
      <dgm:prSet/>
      <dgm:spPr/>
      <dgm:t>
        <a:bodyPr/>
        <a:lstStyle/>
        <a:p>
          <a:endParaRPr lang="es-CR" sz="1400"/>
        </a:p>
      </dgm:t>
    </dgm:pt>
    <dgm:pt modelId="{3F4B6906-1EFC-4354-9D39-F12D3B94896F}" type="pres">
      <dgm:prSet presAssocID="{A6BA540E-B022-4405-B9FD-E152C2C67367}" presName="cycle" presStyleCnt="0">
        <dgm:presLayoutVars>
          <dgm:dir/>
          <dgm:resizeHandles val="exact"/>
        </dgm:presLayoutVars>
      </dgm:prSet>
      <dgm:spPr/>
      <dgm:t>
        <a:bodyPr/>
        <a:lstStyle/>
        <a:p>
          <a:endParaRPr lang="es-CR"/>
        </a:p>
      </dgm:t>
    </dgm:pt>
    <dgm:pt modelId="{39C8FEBD-8ACD-4894-B37D-D3DA6145B733}" type="pres">
      <dgm:prSet presAssocID="{45411153-2B2E-4E68-9CFA-52D280310790}" presName="node" presStyleLbl="node1" presStyleIdx="0" presStyleCnt="6">
        <dgm:presLayoutVars>
          <dgm:bulletEnabled val="1"/>
        </dgm:presLayoutVars>
      </dgm:prSet>
      <dgm:spPr/>
      <dgm:t>
        <a:bodyPr/>
        <a:lstStyle/>
        <a:p>
          <a:endParaRPr lang="es-CR"/>
        </a:p>
      </dgm:t>
    </dgm:pt>
    <dgm:pt modelId="{6260AA32-BE63-4AE2-B743-B9CA7E6B6868}" type="pres">
      <dgm:prSet presAssocID="{45411153-2B2E-4E68-9CFA-52D280310790}" presName="spNode" presStyleCnt="0"/>
      <dgm:spPr/>
    </dgm:pt>
    <dgm:pt modelId="{4CBCC226-C8E4-4F48-9E61-CCD7C09425CE}" type="pres">
      <dgm:prSet presAssocID="{FA1E857B-E6E2-4DBE-AD04-9D1CBC7FC8B5}" presName="sibTrans" presStyleLbl="sibTrans1D1" presStyleIdx="0" presStyleCnt="6"/>
      <dgm:spPr/>
      <dgm:t>
        <a:bodyPr/>
        <a:lstStyle/>
        <a:p>
          <a:endParaRPr lang="es-CR"/>
        </a:p>
      </dgm:t>
    </dgm:pt>
    <dgm:pt modelId="{301C5571-8F3B-4C4A-9DE6-E69AFE23E8B6}" type="pres">
      <dgm:prSet presAssocID="{4287EE63-287D-4E31-869C-B3DC67ED976E}" presName="node" presStyleLbl="node1" presStyleIdx="1" presStyleCnt="6">
        <dgm:presLayoutVars>
          <dgm:bulletEnabled val="1"/>
        </dgm:presLayoutVars>
      </dgm:prSet>
      <dgm:spPr/>
      <dgm:t>
        <a:bodyPr/>
        <a:lstStyle/>
        <a:p>
          <a:endParaRPr lang="es-CR"/>
        </a:p>
      </dgm:t>
    </dgm:pt>
    <dgm:pt modelId="{8A0F82D8-2137-4012-8A3B-63D48B5832BF}" type="pres">
      <dgm:prSet presAssocID="{4287EE63-287D-4E31-869C-B3DC67ED976E}" presName="spNode" presStyleCnt="0"/>
      <dgm:spPr/>
    </dgm:pt>
    <dgm:pt modelId="{981854B6-03DA-468B-87BA-25A706F29880}" type="pres">
      <dgm:prSet presAssocID="{E0C53A8B-8958-4B0A-AD0C-C93E2D5DB717}" presName="sibTrans" presStyleLbl="sibTrans1D1" presStyleIdx="1" presStyleCnt="6"/>
      <dgm:spPr/>
      <dgm:t>
        <a:bodyPr/>
        <a:lstStyle/>
        <a:p>
          <a:endParaRPr lang="es-CR"/>
        </a:p>
      </dgm:t>
    </dgm:pt>
    <dgm:pt modelId="{2A625406-A5A8-4626-85AF-228ECF0BF7C4}" type="pres">
      <dgm:prSet presAssocID="{D367D286-8DFD-4124-AFA8-8FD7085B2B9A}" presName="node" presStyleLbl="node1" presStyleIdx="2" presStyleCnt="6" custScaleX="124222" custScaleY="104204">
        <dgm:presLayoutVars>
          <dgm:bulletEnabled val="1"/>
        </dgm:presLayoutVars>
      </dgm:prSet>
      <dgm:spPr/>
      <dgm:t>
        <a:bodyPr/>
        <a:lstStyle/>
        <a:p>
          <a:endParaRPr lang="es-CR"/>
        </a:p>
      </dgm:t>
    </dgm:pt>
    <dgm:pt modelId="{EBD78324-0B78-4F05-B341-E6F1958C7AAC}" type="pres">
      <dgm:prSet presAssocID="{D367D286-8DFD-4124-AFA8-8FD7085B2B9A}" presName="spNode" presStyleCnt="0"/>
      <dgm:spPr/>
    </dgm:pt>
    <dgm:pt modelId="{0BDBDDAD-2684-4C16-98B6-27A6ADBBAC61}" type="pres">
      <dgm:prSet presAssocID="{D4762370-8971-45F7-8EE8-67BA55CC164C}" presName="sibTrans" presStyleLbl="sibTrans1D1" presStyleIdx="2" presStyleCnt="6"/>
      <dgm:spPr/>
      <dgm:t>
        <a:bodyPr/>
        <a:lstStyle/>
        <a:p>
          <a:endParaRPr lang="es-CR"/>
        </a:p>
      </dgm:t>
    </dgm:pt>
    <dgm:pt modelId="{BE1BC8F0-0177-4547-AF99-770AA607BEEE}" type="pres">
      <dgm:prSet presAssocID="{2FE82678-333B-4B75-92D8-D6661396B81B}" presName="node" presStyleLbl="node1" presStyleIdx="3" presStyleCnt="6">
        <dgm:presLayoutVars>
          <dgm:bulletEnabled val="1"/>
        </dgm:presLayoutVars>
      </dgm:prSet>
      <dgm:spPr/>
      <dgm:t>
        <a:bodyPr/>
        <a:lstStyle/>
        <a:p>
          <a:endParaRPr lang="es-CR"/>
        </a:p>
      </dgm:t>
    </dgm:pt>
    <dgm:pt modelId="{4955FC2A-0650-4088-A29F-8C8980DF357F}" type="pres">
      <dgm:prSet presAssocID="{2FE82678-333B-4B75-92D8-D6661396B81B}" presName="spNode" presStyleCnt="0"/>
      <dgm:spPr/>
    </dgm:pt>
    <dgm:pt modelId="{A4168E4A-5EC5-474D-AE45-85A8EF7CA61B}" type="pres">
      <dgm:prSet presAssocID="{1DA837B8-685F-4594-8ECA-BED9D8B3E53F}" presName="sibTrans" presStyleLbl="sibTrans1D1" presStyleIdx="3" presStyleCnt="6"/>
      <dgm:spPr/>
      <dgm:t>
        <a:bodyPr/>
        <a:lstStyle/>
        <a:p>
          <a:endParaRPr lang="es-CR"/>
        </a:p>
      </dgm:t>
    </dgm:pt>
    <dgm:pt modelId="{1BE1A1F1-A09C-4204-997E-CB9338810585}" type="pres">
      <dgm:prSet presAssocID="{4AB96F89-3D38-4B99-BF1F-FDA8ED1C24C1}" presName="node" presStyleLbl="node1" presStyleIdx="4" presStyleCnt="6" custScaleX="103527" custScaleY="127830">
        <dgm:presLayoutVars>
          <dgm:bulletEnabled val="1"/>
        </dgm:presLayoutVars>
      </dgm:prSet>
      <dgm:spPr/>
      <dgm:t>
        <a:bodyPr/>
        <a:lstStyle/>
        <a:p>
          <a:endParaRPr lang="es-CR"/>
        </a:p>
      </dgm:t>
    </dgm:pt>
    <dgm:pt modelId="{419C00C0-149D-4323-80AC-952D3A421E45}" type="pres">
      <dgm:prSet presAssocID="{4AB96F89-3D38-4B99-BF1F-FDA8ED1C24C1}" presName="spNode" presStyleCnt="0"/>
      <dgm:spPr/>
    </dgm:pt>
    <dgm:pt modelId="{1A38154E-6227-4D0A-A92E-474E71B3331B}" type="pres">
      <dgm:prSet presAssocID="{BFF3DEF2-8E95-4C81-86AF-8C6F6BCB3511}" presName="sibTrans" presStyleLbl="sibTrans1D1" presStyleIdx="4" presStyleCnt="6"/>
      <dgm:spPr/>
      <dgm:t>
        <a:bodyPr/>
        <a:lstStyle/>
        <a:p>
          <a:endParaRPr lang="es-CR"/>
        </a:p>
      </dgm:t>
    </dgm:pt>
    <dgm:pt modelId="{E0CD2DFE-AA5F-4A5B-A3F7-70BA52AC7ABE}" type="pres">
      <dgm:prSet presAssocID="{CAAB21CD-B7E4-4480-BD55-AFA9CC3736E0}" presName="node" presStyleLbl="node1" presStyleIdx="5" presStyleCnt="6">
        <dgm:presLayoutVars>
          <dgm:bulletEnabled val="1"/>
        </dgm:presLayoutVars>
      </dgm:prSet>
      <dgm:spPr/>
      <dgm:t>
        <a:bodyPr/>
        <a:lstStyle/>
        <a:p>
          <a:endParaRPr lang="es-CR"/>
        </a:p>
      </dgm:t>
    </dgm:pt>
    <dgm:pt modelId="{CE1513EE-F69A-4D97-BC88-375929F0A91A}" type="pres">
      <dgm:prSet presAssocID="{CAAB21CD-B7E4-4480-BD55-AFA9CC3736E0}" presName="spNode" presStyleCnt="0"/>
      <dgm:spPr/>
    </dgm:pt>
    <dgm:pt modelId="{6B4E72F8-BF2C-4027-ACF3-C56546140DC0}" type="pres">
      <dgm:prSet presAssocID="{C5FF9F56-83E3-439A-8419-4B1E552F3F52}" presName="sibTrans" presStyleLbl="sibTrans1D1" presStyleIdx="5" presStyleCnt="6"/>
      <dgm:spPr/>
      <dgm:t>
        <a:bodyPr/>
        <a:lstStyle/>
        <a:p>
          <a:endParaRPr lang="es-CR"/>
        </a:p>
      </dgm:t>
    </dgm:pt>
  </dgm:ptLst>
  <dgm:cxnLst>
    <dgm:cxn modelId="{06820E74-534B-4463-A753-32AF16000C96}" type="presOf" srcId="{4287EE63-287D-4E31-869C-B3DC67ED976E}" destId="{301C5571-8F3B-4C4A-9DE6-E69AFE23E8B6}" srcOrd="0" destOrd="0" presId="urn:microsoft.com/office/officeart/2005/8/layout/cycle6"/>
    <dgm:cxn modelId="{59D1C208-72DA-4E57-AD19-E6F0F5C3D888}" type="presOf" srcId="{FA1E857B-E6E2-4DBE-AD04-9D1CBC7FC8B5}" destId="{4CBCC226-C8E4-4F48-9E61-CCD7C09425CE}" srcOrd="0" destOrd="0" presId="urn:microsoft.com/office/officeart/2005/8/layout/cycle6"/>
    <dgm:cxn modelId="{11BCBCC2-0D84-4604-9413-BECBF3CF5B17}" type="presOf" srcId="{4AB96F89-3D38-4B99-BF1F-FDA8ED1C24C1}" destId="{1BE1A1F1-A09C-4204-997E-CB9338810585}" srcOrd="0" destOrd="0" presId="urn:microsoft.com/office/officeart/2005/8/layout/cycle6"/>
    <dgm:cxn modelId="{0C40ED14-A30E-4F1A-8D93-F3E2E1237F01}" srcId="{A6BA540E-B022-4405-B9FD-E152C2C67367}" destId="{D367D286-8DFD-4124-AFA8-8FD7085B2B9A}" srcOrd="2" destOrd="0" parTransId="{94EB052D-6091-4802-B89D-A13A19FEB33D}" sibTransId="{D4762370-8971-45F7-8EE8-67BA55CC164C}"/>
    <dgm:cxn modelId="{7237DEC8-18BC-4168-8F88-FB3C3FA0D6A2}" type="presOf" srcId="{A6BA540E-B022-4405-B9FD-E152C2C67367}" destId="{3F4B6906-1EFC-4354-9D39-F12D3B94896F}" srcOrd="0" destOrd="0" presId="urn:microsoft.com/office/officeart/2005/8/layout/cycle6"/>
    <dgm:cxn modelId="{CD0A73A3-6C13-41BA-B3C8-B15CBD400754}" type="presOf" srcId="{A05EB268-A3D4-4C88-8353-AF611B85553C}" destId="{2A625406-A5A8-4626-85AF-228ECF0BF7C4}" srcOrd="0" destOrd="1" presId="urn:microsoft.com/office/officeart/2005/8/layout/cycle6"/>
    <dgm:cxn modelId="{D38995CE-2C3C-4D22-8704-211189F2DA89}" type="presOf" srcId="{D367D286-8DFD-4124-AFA8-8FD7085B2B9A}" destId="{2A625406-A5A8-4626-85AF-228ECF0BF7C4}" srcOrd="0" destOrd="0" presId="urn:microsoft.com/office/officeart/2005/8/layout/cycle6"/>
    <dgm:cxn modelId="{1495570C-47DA-475A-B55F-BA5B9D4C6822}" type="presOf" srcId="{CAAB21CD-B7E4-4480-BD55-AFA9CC3736E0}" destId="{E0CD2DFE-AA5F-4A5B-A3F7-70BA52AC7ABE}" srcOrd="0" destOrd="0" presId="urn:microsoft.com/office/officeart/2005/8/layout/cycle6"/>
    <dgm:cxn modelId="{629C9F42-6FAE-4488-B6FD-67188FD4B58D}" type="presOf" srcId="{45411153-2B2E-4E68-9CFA-52D280310790}" destId="{39C8FEBD-8ACD-4894-B37D-D3DA6145B733}" srcOrd="0" destOrd="0" presId="urn:microsoft.com/office/officeart/2005/8/layout/cycle6"/>
    <dgm:cxn modelId="{006B612B-D50E-4724-8CB7-9048BD74BEA8}" type="presOf" srcId="{1DA837B8-685F-4594-8ECA-BED9D8B3E53F}" destId="{A4168E4A-5EC5-474D-AE45-85A8EF7CA61B}" srcOrd="0" destOrd="0" presId="urn:microsoft.com/office/officeart/2005/8/layout/cycle6"/>
    <dgm:cxn modelId="{2DCE50C0-A1CC-4FCE-BFAD-6356B7732ED9}" srcId="{4AB96F89-3D38-4B99-BF1F-FDA8ED1C24C1}" destId="{0A9E7218-988D-4DC1-BECD-D1E3D8A7284C}" srcOrd="0" destOrd="0" parTransId="{196515B0-4987-46FE-8AE2-CA2D95A09887}" sibTransId="{C5766841-F71E-4F56-ADA2-98B86304D0D0}"/>
    <dgm:cxn modelId="{A53C7789-D5FD-4E43-A221-E358B85A019E}" srcId="{D367D286-8DFD-4124-AFA8-8FD7085B2B9A}" destId="{A05EB268-A3D4-4C88-8353-AF611B85553C}" srcOrd="0" destOrd="0" parTransId="{DB56789A-7DBD-4F80-B2F0-907ECD968D07}" sibTransId="{2055CFB9-F727-4415-B340-0BDD8A81721A}"/>
    <dgm:cxn modelId="{6368D02A-B643-40FF-9DFD-85256FF5E358}" srcId="{A6BA540E-B022-4405-B9FD-E152C2C67367}" destId="{CAAB21CD-B7E4-4480-BD55-AFA9CC3736E0}" srcOrd="5" destOrd="0" parTransId="{A42F4760-56BC-4214-BCB3-7686B375C8D8}" sibTransId="{C5FF9F56-83E3-439A-8419-4B1E552F3F52}"/>
    <dgm:cxn modelId="{12A37690-5AE9-404A-A26D-211C1DBD9747}" srcId="{A6BA540E-B022-4405-B9FD-E152C2C67367}" destId="{4287EE63-287D-4E31-869C-B3DC67ED976E}" srcOrd="1" destOrd="0" parTransId="{9E36080A-385E-4A9F-8305-A2402467D7FC}" sibTransId="{E0C53A8B-8958-4B0A-AD0C-C93E2D5DB717}"/>
    <dgm:cxn modelId="{7FBF77AF-2992-4F06-B0AF-C5D0D78E7D22}" type="presOf" srcId="{E0C53A8B-8958-4B0A-AD0C-C93E2D5DB717}" destId="{981854B6-03DA-468B-87BA-25A706F29880}" srcOrd="0" destOrd="0" presId="urn:microsoft.com/office/officeart/2005/8/layout/cycle6"/>
    <dgm:cxn modelId="{5B185815-A344-4723-BA64-414DC972EB00}" srcId="{A6BA540E-B022-4405-B9FD-E152C2C67367}" destId="{2FE82678-333B-4B75-92D8-D6661396B81B}" srcOrd="3" destOrd="0" parTransId="{CEDD81F3-6F64-4465-8A51-92D68722FF2F}" sibTransId="{1DA837B8-685F-4594-8ECA-BED9D8B3E53F}"/>
    <dgm:cxn modelId="{C0AA96F4-3059-4C8F-8939-E3B70051F1FB}" type="presOf" srcId="{2FE82678-333B-4B75-92D8-D6661396B81B}" destId="{BE1BC8F0-0177-4547-AF99-770AA607BEEE}" srcOrd="0" destOrd="0" presId="urn:microsoft.com/office/officeart/2005/8/layout/cycle6"/>
    <dgm:cxn modelId="{1F16A7E5-5E1C-4D4B-A92C-8B5881CAE286}" type="presOf" srcId="{0A9E7218-988D-4DC1-BECD-D1E3D8A7284C}" destId="{1BE1A1F1-A09C-4204-997E-CB9338810585}" srcOrd="0" destOrd="1" presId="urn:microsoft.com/office/officeart/2005/8/layout/cycle6"/>
    <dgm:cxn modelId="{FE871745-B007-4CB8-93E9-A141540F7BB8}" type="presOf" srcId="{BFF3DEF2-8E95-4C81-86AF-8C6F6BCB3511}" destId="{1A38154E-6227-4D0A-A92E-474E71B3331B}" srcOrd="0" destOrd="0" presId="urn:microsoft.com/office/officeart/2005/8/layout/cycle6"/>
    <dgm:cxn modelId="{82678E2E-E890-41A5-A7C7-AA41EC270B23}" srcId="{A6BA540E-B022-4405-B9FD-E152C2C67367}" destId="{4AB96F89-3D38-4B99-BF1F-FDA8ED1C24C1}" srcOrd="4" destOrd="0" parTransId="{82CDDC0D-B479-4900-BFCF-34C635D78490}" sibTransId="{BFF3DEF2-8E95-4C81-86AF-8C6F6BCB3511}"/>
    <dgm:cxn modelId="{BB3749D7-86F1-4292-8633-C7A0EEE6EDB7}" srcId="{A6BA540E-B022-4405-B9FD-E152C2C67367}" destId="{45411153-2B2E-4E68-9CFA-52D280310790}" srcOrd="0" destOrd="0" parTransId="{69DC1417-66AE-48B3-B81E-61955574D545}" sibTransId="{FA1E857B-E6E2-4DBE-AD04-9D1CBC7FC8B5}"/>
    <dgm:cxn modelId="{8823CB12-BC79-43E1-99F9-72D4F82262C2}" type="presOf" srcId="{D4762370-8971-45F7-8EE8-67BA55CC164C}" destId="{0BDBDDAD-2684-4C16-98B6-27A6ADBBAC61}" srcOrd="0" destOrd="0" presId="urn:microsoft.com/office/officeart/2005/8/layout/cycle6"/>
    <dgm:cxn modelId="{8934CB84-F8C0-4466-86DB-355C8C670373}" type="presOf" srcId="{C5FF9F56-83E3-439A-8419-4B1E552F3F52}" destId="{6B4E72F8-BF2C-4027-ACF3-C56546140DC0}" srcOrd="0" destOrd="0" presId="urn:microsoft.com/office/officeart/2005/8/layout/cycle6"/>
    <dgm:cxn modelId="{53154C3F-AF59-44AD-9914-0FE12191335D}" type="presParOf" srcId="{3F4B6906-1EFC-4354-9D39-F12D3B94896F}" destId="{39C8FEBD-8ACD-4894-B37D-D3DA6145B733}" srcOrd="0" destOrd="0" presId="urn:microsoft.com/office/officeart/2005/8/layout/cycle6"/>
    <dgm:cxn modelId="{353779DD-69D7-4C7D-A13B-0DAACDACC5BF}" type="presParOf" srcId="{3F4B6906-1EFC-4354-9D39-F12D3B94896F}" destId="{6260AA32-BE63-4AE2-B743-B9CA7E6B6868}" srcOrd="1" destOrd="0" presId="urn:microsoft.com/office/officeart/2005/8/layout/cycle6"/>
    <dgm:cxn modelId="{988C11AE-E638-418D-827A-B921D1750CC3}" type="presParOf" srcId="{3F4B6906-1EFC-4354-9D39-F12D3B94896F}" destId="{4CBCC226-C8E4-4F48-9E61-CCD7C09425CE}" srcOrd="2" destOrd="0" presId="urn:microsoft.com/office/officeart/2005/8/layout/cycle6"/>
    <dgm:cxn modelId="{B4BA13D5-D1B8-4F9F-8892-65EB85F74588}" type="presParOf" srcId="{3F4B6906-1EFC-4354-9D39-F12D3B94896F}" destId="{301C5571-8F3B-4C4A-9DE6-E69AFE23E8B6}" srcOrd="3" destOrd="0" presId="urn:microsoft.com/office/officeart/2005/8/layout/cycle6"/>
    <dgm:cxn modelId="{EC2120A7-178F-4B12-85CE-B86DAAB21604}" type="presParOf" srcId="{3F4B6906-1EFC-4354-9D39-F12D3B94896F}" destId="{8A0F82D8-2137-4012-8A3B-63D48B5832BF}" srcOrd="4" destOrd="0" presId="urn:microsoft.com/office/officeart/2005/8/layout/cycle6"/>
    <dgm:cxn modelId="{9733835E-34E3-4D19-84A5-229AEAAF8505}" type="presParOf" srcId="{3F4B6906-1EFC-4354-9D39-F12D3B94896F}" destId="{981854B6-03DA-468B-87BA-25A706F29880}" srcOrd="5" destOrd="0" presId="urn:microsoft.com/office/officeart/2005/8/layout/cycle6"/>
    <dgm:cxn modelId="{288244A6-FD16-477B-B6CC-06797683C364}" type="presParOf" srcId="{3F4B6906-1EFC-4354-9D39-F12D3B94896F}" destId="{2A625406-A5A8-4626-85AF-228ECF0BF7C4}" srcOrd="6" destOrd="0" presId="urn:microsoft.com/office/officeart/2005/8/layout/cycle6"/>
    <dgm:cxn modelId="{4587BE9F-808A-427D-9048-666EB3956D9B}" type="presParOf" srcId="{3F4B6906-1EFC-4354-9D39-F12D3B94896F}" destId="{EBD78324-0B78-4F05-B341-E6F1958C7AAC}" srcOrd="7" destOrd="0" presId="urn:microsoft.com/office/officeart/2005/8/layout/cycle6"/>
    <dgm:cxn modelId="{AAA6B6E8-303F-4700-A378-CB78461048B5}" type="presParOf" srcId="{3F4B6906-1EFC-4354-9D39-F12D3B94896F}" destId="{0BDBDDAD-2684-4C16-98B6-27A6ADBBAC61}" srcOrd="8" destOrd="0" presId="urn:microsoft.com/office/officeart/2005/8/layout/cycle6"/>
    <dgm:cxn modelId="{A5ABBD98-35D7-466E-A1D9-4020BB5E7153}" type="presParOf" srcId="{3F4B6906-1EFC-4354-9D39-F12D3B94896F}" destId="{BE1BC8F0-0177-4547-AF99-770AA607BEEE}" srcOrd="9" destOrd="0" presId="urn:microsoft.com/office/officeart/2005/8/layout/cycle6"/>
    <dgm:cxn modelId="{6C7D034E-57F8-4842-858B-FDD0F4D2488D}" type="presParOf" srcId="{3F4B6906-1EFC-4354-9D39-F12D3B94896F}" destId="{4955FC2A-0650-4088-A29F-8C8980DF357F}" srcOrd="10" destOrd="0" presId="urn:microsoft.com/office/officeart/2005/8/layout/cycle6"/>
    <dgm:cxn modelId="{0B2E5385-96EB-46AE-A80F-84A516642309}" type="presParOf" srcId="{3F4B6906-1EFC-4354-9D39-F12D3B94896F}" destId="{A4168E4A-5EC5-474D-AE45-85A8EF7CA61B}" srcOrd="11" destOrd="0" presId="urn:microsoft.com/office/officeart/2005/8/layout/cycle6"/>
    <dgm:cxn modelId="{4F73F43C-DE7B-4371-87CE-A3BE0ED639B5}" type="presParOf" srcId="{3F4B6906-1EFC-4354-9D39-F12D3B94896F}" destId="{1BE1A1F1-A09C-4204-997E-CB9338810585}" srcOrd="12" destOrd="0" presId="urn:microsoft.com/office/officeart/2005/8/layout/cycle6"/>
    <dgm:cxn modelId="{DD39A44A-916F-41C4-B2AD-686C6E908F59}" type="presParOf" srcId="{3F4B6906-1EFC-4354-9D39-F12D3B94896F}" destId="{419C00C0-149D-4323-80AC-952D3A421E45}" srcOrd="13" destOrd="0" presId="urn:microsoft.com/office/officeart/2005/8/layout/cycle6"/>
    <dgm:cxn modelId="{2B11CCE6-17F9-42D1-9AE8-10FF682D1F0E}" type="presParOf" srcId="{3F4B6906-1EFC-4354-9D39-F12D3B94896F}" destId="{1A38154E-6227-4D0A-A92E-474E71B3331B}" srcOrd="14" destOrd="0" presId="urn:microsoft.com/office/officeart/2005/8/layout/cycle6"/>
    <dgm:cxn modelId="{A6AC498C-D05F-456B-A63D-D51EB17710FE}" type="presParOf" srcId="{3F4B6906-1EFC-4354-9D39-F12D3B94896F}" destId="{E0CD2DFE-AA5F-4A5B-A3F7-70BA52AC7ABE}" srcOrd="15" destOrd="0" presId="urn:microsoft.com/office/officeart/2005/8/layout/cycle6"/>
    <dgm:cxn modelId="{EB52F918-8000-471B-8F12-A3B6CDE6FB09}" type="presParOf" srcId="{3F4B6906-1EFC-4354-9D39-F12D3B94896F}" destId="{CE1513EE-F69A-4D97-BC88-375929F0A91A}" srcOrd="16" destOrd="0" presId="urn:microsoft.com/office/officeart/2005/8/layout/cycle6"/>
    <dgm:cxn modelId="{E90D98D9-8EDB-4B42-BD55-DBE91BDDDA1C}" type="presParOf" srcId="{3F4B6906-1EFC-4354-9D39-F12D3B94896F}" destId="{6B4E72F8-BF2C-4027-ACF3-C56546140DC0}" srcOrd="17"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9562B1FC-2A3D-41B7-8586-9670CF25D8FC}" type="doc">
      <dgm:prSet loTypeId="urn:microsoft.com/office/officeart/2005/8/layout/hierarchy3" loCatId="list" qsTypeId="urn:microsoft.com/office/officeart/2005/8/quickstyle/simple1" qsCatId="simple" csTypeId="urn:microsoft.com/office/officeart/2005/8/colors/colorful3" csCatId="colorful" phldr="1"/>
      <dgm:spPr/>
      <dgm:t>
        <a:bodyPr/>
        <a:lstStyle/>
        <a:p>
          <a:endParaRPr lang="es-CR"/>
        </a:p>
      </dgm:t>
    </dgm:pt>
    <dgm:pt modelId="{E8315562-FFBD-4BB0-BF74-570BDBECBD0C}">
      <dgm:prSet phldrT="[Texto]" phldr="1"/>
      <dgm:spPr>
        <a:solidFill>
          <a:schemeClr val="bg1"/>
        </a:solidFill>
      </dgm:spPr>
      <dgm:t>
        <a:bodyPr/>
        <a:lstStyle/>
        <a:p>
          <a:endParaRPr lang="es-CR" dirty="0"/>
        </a:p>
      </dgm:t>
    </dgm:pt>
    <dgm:pt modelId="{94CF4441-5C00-4015-AFE8-26C816D101FA}" type="parTrans" cxnId="{F3A1B236-27B3-45C4-86FF-4494972DD4B4}">
      <dgm:prSet/>
      <dgm:spPr/>
      <dgm:t>
        <a:bodyPr/>
        <a:lstStyle/>
        <a:p>
          <a:endParaRPr lang="es-CR"/>
        </a:p>
      </dgm:t>
    </dgm:pt>
    <dgm:pt modelId="{302AFC0E-1831-48A2-A241-40B2806A05BC}" type="sibTrans" cxnId="{F3A1B236-27B3-45C4-86FF-4494972DD4B4}">
      <dgm:prSet/>
      <dgm:spPr/>
      <dgm:t>
        <a:bodyPr/>
        <a:lstStyle/>
        <a:p>
          <a:endParaRPr lang="es-CR"/>
        </a:p>
      </dgm:t>
    </dgm:pt>
    <dgm:pt modelId="{1539DD64-9FCB-43B1-A0AF-087D35D2DCE8}">
      <dgm:prSet phldrT="[Texto]" custT="1"/>
      <dgm:spPr>
        <a:solidFill>
          <a:schemeClr val="bg2">
            <a:lumMod val="90000"/>
            <a:alpha val="90000"/>
          </a:schemeClr>
        </a:solidFill>
      </dgm:spPr>
      <dgm:t>
        <a:bodyPr/>
        <a:lstStyle/>
        <a:p>
          <a:r>
            <a:rPr lang="es-CR" sz="2000" dirty="0" smtClean="0"/>
            <a:t>Lineamientos</a:t>
          </a:r>
          <a:endParaRPr lang="es-CR" sz="2000" dirty="0"/>
        </a:p>
      </dgm:t>
    </dgm:pt>
    <dgm:pt modelId="{0D5C9F17-F9D2-4E6B-B316-0C78074AF2CB}" type="parTrans" cxnId="{B58430DE-58AA-46DD-B945-06FDC8FE08C6}">
      <dgm:prSet/>
      <dgm:spPr/>
      <dgm:t>
        <a:bodyPr/>
        <a:lstStyle/>
        <a:p>
          <a:endParaRPr lang="es-CR" dirty="0"/>
        </a:p>
      </dgm:t>
    </dgm:pt>
    <dgm:pt modelId="{264D95B8-BFAC-4EBC-AD5C-E441FE7F102D}" type="sibTrans" cxnId="{B58430DE-58AA-46DD-B945-06FDC8FE08C6}">
      <dgm:prSet/>
      <dgm:spPr/>
      <dgm:t>
        <a:bodyPr/>
        <a:lstStyle/>
        <a:p>
          <a:endParaRPr lang="es-CR"/>
        </a:p>
      </dgm:t>
    </dgm:pt>
    <dgm:pt modelId="{B9549A57-2966-4A91-80DE-C0EE621017CD}">
      <dgm:prSet phldrT="[Texto]" custT="1"/>
      <dgm:spPr>
        <a:solidFill>
          <a:schemeClr val="bg2">
            <a:lumMod val="90000"/>
            <a:alpha val="90000"/>
          </a:schemeClr>
        </a:solidFill>
      </dgm:spPr>
      <dgm:t>
        <a:bodyPr/>
        <a:lstStyle/>
        <a:p>
          <a:r>
            <a:rPr lang="es-CR" sz="2000" dirty="0" smtClean="0"/>
            <a:t>Decretos </a:t>
          </a:r>
          <a:endParaRPr lang="es-CR" sz="2000" dirty="0"/>
        </a:p>
      </dgm:t>
    </dgm:pt>
    <dgm:pt modelId="{97C17FF0-D5B4-49BF-905D-0A79E8EC8712}" type="parTrans" cxnId="{275A2A4A-44A5-41FA-AAF7-7F101ED4F242}">
      <dgm:prSet/>
      <dgm:spPr/>
      <dgm:t>
        <a:bodyPr/>
        <a:lstStyle/>
        <a:p>
          <a:endParaRPr lang="es-CR" dirty="0"/>
        </a:p>
      </dgm:t>
    </dgm:pt>
    <dgm:pt modelId="{99EDA59E-9C1F-4A5F-86C3-20BF686A5BD4}" type="sibTrans" cxnId="{275A2A4A-44A5-41FA-AAF7-7F101ED4F242}">
      <dgm:prSet/>
      <dgm:spPr/>
      <dgm:t>
        <a:bodyPr/>
        <a:lstStyle/>
        <a:p>
          <a:endParaRPr lang="es-CR"/>
        </a:p>
      </dgm:t>
    </dgm:pt>
    <dgm:pt modelId="{60E9FE15-E964-493B-8114-E2490673BA98}">
      <dgm:prSet phldrT="[Texto]" custT="1"/>
      <dgm:spPr>
        <a:solidFill>
          <a:schemeClr val="bg2">
            <a:lumMod val="90000"/>
            <a:alpha val="90000"/>
          </a:schemeClr>
        </a:solidFill>
      </dgm:spPr>
      <dgm:t>
        <a:bodyPr/>
        <a:lstStyle/>
        <a:p>
          <a:r>
            <a:rPr lang="es-CR" sz="2000" dirty="0" smtClean="0"/>
            <a:t>Leyes </a:t>
          </a:r>
          <a:endParaRPr lang="es-CR" sz="2000" dirty="0"/>
        </a:p>
      </dgm:t>
    </dgm:pt>
    <dgm:pt modelId="{77A92DC8-ACE8-4F2D-8C31-7EAE41953800}" type="parTrans" cxnId="{3CF1BAC4-8D69-491A-B4CB-7744F7E8C9C6}">
      <dgm:prSet/>
      <dgm:spPr/>
      <dgm:t>
        <a:bodyPr/>
        <a:lstStyle/>
        <a:p>
          <a:endParaRPr lang="es-CR" dirty="0"/>
        </a:p>
      </dgm:t>
    </dgm:pt>
    <dgm:pt modelId="{8F8EA9BB-13E6-476C-8C94-7C33F54B2ADD}" type="sibTrans" cxnId="{3CF1BAC4-8D69-491A-B4CB-7744F7E8C9C6}">
      <dgm:prSet/>
      <dgm:spPr/>
      <dgm:t>
        <a:bodyPr/>
        <a:lstStyle/>
        <a:p>
          <a:endParaRPr lang="es-CR"/>
        </a:p>
      </dgm:t>
    </dgm:pt>
    <dgm:pt modelId="{5F8CD5E0-B702-45C7-99BC-C729BD9C6C53}">
      <dgm:prSet phldrT="[Texto]" custT="1"/>
      <dgm:spPr>
        <a:solidFill>
          <a:schemeClr val="bg2">
            <a:lumMod val="90000"/>
            <a:alpha val="90000"/>
          </a:schemeClr>
        </a:solidFill>
      </dgm:spPr>
      <dgm:t>
        <a:bodyPr/>
        <a:lstStyle/>
        <a:p>
          <a:r>
            <a:rPr lang="es-CR" sz="2000" dirty="0" smtClean="0"/>
            <a:t>Reglamentos Externos  </a:t>
          </a:r>
          <a:endParaRPr lang="es-CR" sz="2000" dirty="0"/>
        </a:p>
      </dgm:t>
    </dgm:pt>
    <dgm:pt modelId="{75193E35-4BDE-48CF-851F-1E93F8F606FA}" type="parTrans" cxnId="{8DD55FC7-EE6D-4B26-83F0-C8F43FCCF897}">
      <dgm:prSet/>
      <dgm:spPr/>
      <dgm:t>
        <a:bodyPr/>
        <a:lstStyle/>
        <a:p>
          <a:endParaRPr lang="es-CR" dirty="0"/>
        </a:p>
      </dgm:t>
    </dgm:pt>
    <dgm:pt modelId="{1E827339-B7B5-4711-AB2F-407DAA326C79}" type="sibTrans" cxnId="{8DD55FC7-EE6D-4B26-83F0-C8F43FCCF897}">
      <dgm:prSet/>
      <dgm:spPr/>
      <dgm:t>
        <a:bodyPr/>
        <a:lstStyle/>
        <a:p>
          <a:endParaRPr lang="es-CR"/>
        </a:p>
      </dgm:t>
    </dgm:pt>
    <dgm:pt modelId="{9430A612-926C-46CD-B1B8-D05DF9187584}">
      <dgm:prSet phldrT="[Texto]" custT="1"/>
      <dgm:spPr>
        <a:solidFill>
          <a:schemeClr val="bg2">
            <a:lumMod val="90000"/>
            <a:alpha val="90000"/>
          </a:schemeClr>
        </a:solidFill>
      </dgm:spPr>
      <dgm:t>
        <a:bodyPr/>
        <a:lstStyle/>
        <a:p>
          <a:r>
            <a:rPr lang="es-CR" sz="2000" dirty="0" smtClean="0"/>
            <a:t>Políticas nacionales  </a:t>
          </a:r>
          <a:endParaRPr lang="es-CR" sz="2000" dirty="0"/>
        </a:p>
      </dgm:t>
    </dgm:pt>
    <dgm:pt modelId="{F3ADC5E1-9CB6-4E0C-B6CD-FF449074D43A}" type="parTrans" cxnId="{529B08EA-6D62-40EA-AAC1-52F3D9EF25FC}">
      <dgm:prSet/>
      <dgm:spPr/>
      <dgm:t>
        <a:bodyPr/>
        <a:lstStyle/>
        <a:p>
          <a:endParaRPr lang="es-CR" dirty="0"/>
        </a:p>
      </dgm:t>
    </dgm:pt>
    <dgm:pt modelId="{3D0727F1-48FF-4E8A-9496-174F05E7AB3F}" type="sibTrans" cxnId="{529B08EA-6D62-40EA-AAC1-52F3D9EF25FC}">
      <dgm:prSet/>
      <dgm:spPr/>
      <dgm:t>
        <a:bodyPr/>
        <a:lstStyle/>
        <a:p>
          <a:endParaRPr lang="es-CR"/>
        </a:p>
      </dgm:t>
    </dgm:pt>
    <dgm:pt modelId="{3ED9137F-C757-4A5B-90B8-4C40147DC6D9}">
      <dgm:prSet phldrT="[Texto]" custT="1"/>
      <dgm:spPr>
        <a:solidFill>
          <a:schemeClr val="bg2">
            <a:lumMod val="90000"/>
            <a:alpha val="90000"/>
          </a:schemeClr>
        </a:solidFill>
      </dgm:spPr>
      <dgm:t>
        <a:bodyPr/>
        <a:lstStyle/>
        <a:p>
          <a:r>
            <a:rPr lang="es-CR" sz="2000" dirty="0" smtClean="0"/>
            <a:t>Políticas Institucionales  </a:t>
          </a:r>
          <a:endParaRPr lang="es-CR" sz="2000" dirty="0"/>
        </a:p>
      </dgm:t>
    </dgm:pt>
    <dgm:pt modelId="{A99DE185-2393-4E91-850A-CBD900EE768C}" type="parTrans" cxnId="{81574E27-0B3D-44B5-A980-A1CF2A0EFD34}">
      <dgm:prSet/>
      <dgm:spPr/>
      <dgm:t>
        <a:bodyPr/>
        <a:lstStyle/>
        <a:p>
          <a:endParaRPr lang="es-CR" dirty="0"/>
        </a:p>
      </dgm:t>
    </dgm:pt>
    <dgm:pt modelId="{67D7EB93-32A3-43DE-A704-C5D2CBD71710}" type="sibTrans" cxnId="{81574E27-0B3D-44B5-A980-A1CF2A0EFD34}">
      <dgm:prSet/>
      <dgm:spPr/>
      <dgm:t>
        <a:bodyPr/>
        <a:lstStyle/>
        <a:p>
          <a:endParaRPr lang="es-CR"/>
        </a:p>
      </dgm:t>
    </dgm:pt>
    <dgm:pt modelId="{0A0AFEDA-35FE-4F1C-B6B7-4A42E279F24A}">
      <dgm:prSet phldrT="[Texto]" custT="1"/>
      <dgm:spPr>
        <a:solidFill>
          <a:schemeClr val="bg2">
            <a:lumMod val="90000"/>
            <a:alpha val="90000"/>
          </a:schemeClr>
        </a:solidFill>
      </dgm:spPr>
      <dgm:t>
        <a:bodyPr/>
        <a:lstStyle/>
        <a:p>
          <a:r>
            <a:rPr lang="es-CR" sz="2000" dirty="0" smtClean="0"/>
            <a:t>Normas Externas   </a:t>
          </a:r>
          <a:endParaRPr lang="es-CR" sz="2000" dirty="0"/>
        </a:p>
      </dgm:t>
    </dgm:pt>
    <dgm:pt modelId="{3D435F67-B2FE-40FD-BE1E-6B537ECF8822}" type="parTrans" cxnId="{9462C85B-955E-4FC9-8BF5-8957DA36C603}">
      <dgm:prSet/>
      <dgm:spPr/>
      <dgm:t>
        <a:bodyPr/>
        <a:lstStyle/>
        <a:p>
          <a:endParaRPr lang="es-CR" dirty="0"/>
        </a:p>
      </dgm:t>
    </dgm:pt>
    <dgm:pt modelId="{2FE0B461-BA2E-4C57-B743-853308476F62}" type="sibTrans" cxnId="{9462C85B-955E-4FC9-8BF5-8957DA36C603}">
      <dgm:prSet/>
      <dgm:spPr/>
      <dgm:t>
        <a:bodyPr/>
        <a:lstStyle/>
        <a:p>
          <a:endParaRPr lang="es-CR"/>
        </a:p>
      </dgm:t>
    </dgm:pt>
    <dgm:pt modelId="{8162724C-8B47-4ACB-B422-012A0C8EAFF6}">
      <dgm:prSet phldrT="[Texto]" custT="1"/>
      <dgm:spPr>
        <a:solidFill>
          <a:schemeClr val="bg2">
            <a:lumMod val="90000"/>
            <a:alpha val="90000"/>
          </a:schemeClr>
        </a:solidFill>
      </dgm:spPr>
      <dgm:t>
        <a:bodyPr/>
        <a:lstStyle/>
        <a:p>
          <a:r>
            <a:rPr lang="es-CR" sz="2000" dirty="0" smtClean="0"/>
            <a:t>Circulares  </a:t>
          </a:r>
          <a:endParaRPr lang="es-CR" sz="2000" dirty="0"/>
        </a:p>
      </dgm:t>
    </dgm:pt>
    <dgm:pt modelId="{AEA64E57-3605-41E7-9CF9-BC0FCBFBC075}" type="parTrans" cxnId="{CFD7E808-F6D2-4FFE-B469-5BDD774696D8}">
      <dgm:prSet/>
      <dgm:spPr/>
      <dgm:t>
        <a:bodyPr/>
        <a:lstStyle/>
        <a:p>
          <a:endParaRPr lang="es-CR" dirty="0"/>
        </a:p>
      </dgm:t>
    </dgm:pt>
    <dgm:pt modelId="{2292E94A-918D-46BE-A0B4-35B49708C312}" type="sibTrans" cxnId="{CFD7E808-F6D2-4FFE-B469-5BDD774696D8}">
      <dgm:prSet/>
      <dgm:spPr/>
      <dgm:t>
        <a:bodyPr/>
        <a:lstStyle/>
        <a:p>
          <a:endParaRPr lang="es-CR"/>
        </a:p>
      </dgm:t>
    </dgm:pt>
    <dgm:pt modelId="{938E404B-9392-4606-8676-7FD4B95FC1C8}">
      <dgm:prSet phldrT="[Texto]" custT="1">
        <dgm:style>
          <a:lnRef idx="2">
            <a:schemeClr val="accent3"/>
          </a:lnRef>
          <a:fillRef idx="1">
            <a:schemeClr val="lt1"/>
          </a:fillRef>
          <a:effectRef idx="0">
            <a:schemeClr val="accent3"/>
          </a:effectRef>
          <a:fontRef idx="minor">
            <a:schemeClr val="dk1"/>
          </a:fontRef>
        </dgm:style>
      </dgm:prSet>
      <dgm:spPr>
        <a:solidFill>
          <a:schemeClr val="bg2"/>
        </a:solidFill>
      </dgm:spPr>
      <dgm:t>
        <a:bodyPr/>
        <a:lstStyle/>
        <a:p>
          <a:r>
            <a:rPr lang="es-CR" sz="2400" b="1" dirty="0" smtClean="0">
              <a:solidFill>
                <a:schemeClr val="tx1"/>
              </a:solidFill>
            </a:rPr>
            <a:t>Constitución Política     </a:t>
          </a:r>
          <a:endParaRPr lang="es-CR" sz="2400" b="1" dirty="0">
            <a:solidFill>
              <a:schemeClr val="tx1"/>
            </a:solidFill>
          </a:endParaRPr>
        </a:p>
      </dgm:t>
    </dgm:pt>
    <dgm:pt modelId="{F2C5A17F-72BF-41DA-9543-145DF493C6D9}" type="parTrans" cxnId="{7EA7F0D3-8837-4027-9403-9C39E84690CA}">
      <dgm:prSet/>
      <dgm:spPr/>
      <dgm:t>
        <a:bodyPr/>
        <a:lstStyle/>
        <a:p>
          <a:endParaRPr lang="es-CR" dirty="0"/>
        </a:p>
      </dgm:t>
    </dgm:pt>
    <dgm:pt modelId="{67CAFEB6-E2A9-4E89-8AC9-1FDEBEB6673C}" type="sibTrans" cxnId="{7EA7F0D3-8837-4027-9403-9C39E84690CA}">
      <dgm:prSet/>
      <dgm:spPr/>
      <dgm:t>
        <a:bodyPr/>
        <a:lstStyle/>
        <a:p>
          <a:endParaRPr lang="es-CR"/>
        </a:p>
      </dgm:t>
    </dgm:pt>
    <dgm:pt modelId="{F6EDD2EB-299A-413C-B1F6-EC06547214AB}" type="pres">
      <dgm:prSet presAssocID="{9562B1FC-2A3D-41B7-8586-9670CF25D8FC}" presName="diagram" presStyleCnt="0">
        <dgm:presLayoutVars>
          <dgm:chPref val="1"/>
          <dgm:dir/>
          <dgm:animOne val="branch"/>
          <dgm:animLvl val="lvl"/>
          <dgm:resizeHandles/>
        </dgm:presLayoutVars>
      </dgm:prSet>
      <dgm:spPr/>
      <dgm:t>
        <a:bodyPr/>
        <a:lstStyle/>
        <a:p>
          <a:endParaRPr lang="es-CR"/>
        </a:p>
      </dgm:t>
    </dgm:pt>
    <dgm:pt modelId="{776AC76B-7262-4556-9FFC-4F9B40607B1C}" type="pres">
      <dgm:prSet presAssocID="{E8315562-FFBD-4BB0-BF74-570BDBECBD0C}" presName="root" presStyleCnt="0"/>
      <dgm:spPr/>
    </dgm:pt>
    <dgm:pt modelId="{5436048B-2C37-4895-80DF-E3355C3ABA18}" type="pres">
      <dgm:prSet presAssocID="{E8315562-FFBD-4BB0-BF74-570BDBECBD0C}" presName="rootComposite" presStyleCnt="0"/>
      <dgm:spPr/>
    </dgm:pt>
    <dgm:pt modelId="{36F7CC9C-42BE-43B3-9B25-7563691027A6}" type="pres">
      <dgm:prSet presAssocID="{E8315562-FFBD-4BB0-BF74-570BDBECBD0C}" presName="rootText" presStyleLbl="node1" presStyleIdx="0" presStyleCnt="1" custFlipVert="1" custScaleX="9969" custScaleY="15011" custLinFactNeighborX="-14175"/>
      <dgm:spPr/>
      <dgm:t>
        <a:bodyPr/>
        <a:lstStyle/>
        <a:p>
          <a:endParaRPr lang="es-CR"/>
        </a:p>
      </dgm:t>
    </dgm:pt>
    <dgm:pt modelId="{47329C23-8E8F-44FE-BE8B-B1553FB93BD6}" type="pres">
      <dgm:prSet presAssocID="{E8315562-FFBD-4BB0-BF74-570BDBECBD0C}" presName="rootConnector" presStyleLbl="node1" presStyleIdx="0" presStyleCnt="1"/>
      <dgm:spPr/>
      <dgm:t>
        <a:bodyPr/>
        <a:lstStyle/>
        <a:p>
          <a:endParaRPr lang="es-CR"/>
        </a:p>
      </dgm:t>
    </dgm:pt>
    <dgm:pt modelId="{707AE316-C084-4984-8A87-178F959B2ABD}" type="pres">
      <dgm:prSet presAssocID="{E8315562-FFBD-4BB0-BF74-570BDBECBD0C}" presName="childShape" presStyleCnt="0"/>
      <dgm:spPr/>
    </dgm:pt>
    <dgm:pt modelId="{3F7EEDFD-2F77-4FEA-95CD-D0E46D1CC46B}" type="pres">
      <dgm:prSet presAssocID="{0D5C9F17-F9D2-4E6B-B316-0C78074AF2CB}" presName="Name13" presStyleLbl="parChTrans1D2" presStyleIdx="0" presStyleCnt="9"/>
      <dgm:spPr/>
      <dgm:t>
        <a:bodyPr/>
        <a:lstStyle/>
        <a:p>
          <a:endParaRPr lang="es-CR"/>
        </a:p>
      </dgm:t>
    </dgm:pt>
    <dgm:pt modelId="{74700D98-0BD4-4920-87A1-024B8514A471}" type="pres">
      <dgm:prSet presAssocID="{1539DD64-9FCB-43B1-A0AF-087D35D2DCE8}" presName="childText" presStyleLbl="bgAcc1" presStyleIdx="0" presStyleCnt="9" custScaleX="365241" custLinFactY="400000" custLinFactNeighborY="479542">
        <dgm:presLayoutVars>
          <dgm:bulletEnabled val="1"/>
        </dgm:presLayoutVars>
      </dgm:prSet>
      <dgm:spPr/>
      <dgm:t>
        <a:bodyPr/>
        <a:lstStyle/>
        <a:p>
          <a:endParaRPr lang="es-CR"/>
        </a:p>
      </dgm:t>
    </dgm:pt>
    <dgm:pt modelId="{C65D2CD8-181E-407A-9409-EE7EC84F249A}" type="pres">
      <dgm:prSet presAssocID="{F2C5A17F-72BF-41DA-9543-145DF493C6D9}" presName="Name13" presStyleLbl="parChTrans1D2" presStyleIdx="1" presStyleCnt="9"/>
      <dgm:spPr/>
      <dgm:t>
        <a:bodyPr/>
        <a:lstStyle/>
        <a:p>
          <a:endParaRPr lang="es-CR"/>
        </a:p>
      </dgm:t>
    </dgm:pt>
    <dgm:pt modelId="{701CE425-3350-450C-8EFE-B84DEA1C420F}" type="pres">
      <dgm:prSet presAssocID="{938E404B-9392-4606-8676-7FD4B95FC1C8}" presName="childText" presStyleLbl="bgAcc1" presStyleIdx="1" presStyleCnt="9" custScaleX="401546" custScaleY="123704" custLinFactY="-39382" custLinFactNeighborX="14660" custLinFactNeighborY="-100000">
        <dgm:presLayoutVars>
          <dgm:bulletEnabled val="1"/>
        </dgm:presLayoutVars>
      </dgm:prSet>
      <dgm:spPr/>
      <dgm:t>
        <a:bodyPr/>
        <a:lstStyle/>
        <a:p>
          <a:endParaRPr lang="es-CR"/>
        </a:p>
      </dgm:t>
    </dgm:pt>
    <dgm:pt modelId="{183C52AB-5184-4232-8086-69A0C93A3BB7}" type="pres">
      <dgm:prSet presAssocID="{97C17FF0-D5B4-49BF-905D-0A79E8EC8712}" presName="Name13" presStyleLbl="parChTrans1D2" presStyleIdx="2" presStyleCnt="9"/>
      <dgm:spPr/>
      <dgm:t>
        <a:bodyPr/>
        <a:lstStyle/>
        <a:p>
          <a:endParaRPr lang="es-CR"/>
        </a:p>
      </dgm:t>
    </dgm:pt>
    <dgm:pt modelId="{137AD8E0-B9BB-495B-9239-A128CAA74C87}" type="pres">
      <dgm:prSet presAssocID="{B9549A57-2966-4A91-80DE-C0EE621017CD}" presName="childText" presStyleLbl="bgAcc1" presStyleIdx="2" presStyleCnt="9" custScaleX="365241" custLinFactNeighborY="-14813">
        <dgm:presLayoutVars>
          <dgm:bulletEnabled val="1"/>
        </dgm:presLayoutVars>
      </dgm:prSet>
      <dgm:spPr/>
      <dgm:t>
        <a:bodyPr/>
        <a:lstStyle/>
        <a:p>
          <a:endParaRPr lang="es-CR"/>
        </a:p>
      </dgm:t>
    </dgm:pt>
    <dgm:pt modelId="{FBFBCFE9-3D71-45D2-A645-8685BCA42CE0}" type="pres">
      <dgm:prSet presAssocID="{77A92DC8-ACE8-4F2D-8C31-7EAE41953800}" presName="Name13" presStyleLbl="parChTrans1D2" presStyleIdx="3" presStyleCnt="9"/>
      <dgm:spPr/>
      <dgm:t>
        <a:bodyPr/>
        <a:lstStyle/>
        <a:p>
          <a:endParaRPr lang="es-CR"/>
        </a:p>
      </dgm:t>
    </dgm:pt>
    <dgm:pt modelId="{F6D5F349-DD41-48D4-BA3D-6189BAF2EADA}" type="pres">
      <dgm:prSet presAssocID="{60E9FE15-E964-493B-8114-E2490673BA98}" presName="childText" presStyleLbl="bgAcc1" presStyleIdx="3" presStyleCnt="9" custScaleX="365241" custLinFactY="-100000" custLinFactNeighborX="-2336" custLinFactNeighborY="-162188">
        <dgm:presLayoutVars>
          <dgm:bulletEnabled val="1"/>
        </dgm:presLayoutVars>
      </dgm:prSet>
      <dgm:spPr/>
      <dgm:t>
        <a:bodyPr/>
        <a:lstStyle/>
        <a:p>
          <a:endParaRPr lang="es-CR"/>
        </a:p>
      </dgm:t>
    </dgm:pt>
    <dgm:pt modelId="{EFC1A7A2-3E42-48EB-AF66-1FD70E145BCE}" type="pres">
      <dgm:prSet presAssocID="{75193E35-4BDE-48CF-851F-1E93F8F606FA}" presName="Name13" presStyleLbl="parChTrans1D2" presStyleIdx="4" presStyleCnt="9"/>
      <dgm:spPr/>
      <dgm:t>
        <a:bodyPr/>
        <a:lstStyle/>
        <a:p>
          <a:endParaRPr lang="es-CR"/>
        </a:p>
      </dgm:t>
    </dgm:pt>
    <dgm:pt modelId="{73346F81-6D8A-40C0-9BF1-5AD638D55C84}" type="pres">
      <dgm:prSet presAssocID="{5F8CD5E0-B702-45C7-99BC-C729BD9C6C53}" presName="childText" presStyleLbl="bgAcc1" presStyleIdx="4" presStyleCnt="9" custScaleX="365241" custLinFactY="-42438" custLinFactNeighborY="-100000">
        <dgm:presLayoutVars>
          <dgm:bulletEnabled val="1"/>
        </dgm:presLayoutVars>
      </dgm:prSet>
      <dgm:spPr/>
      <dgm:t>
        <a:bodyPr/>
        <a:lstStyle/>
        <a:p>
          <a:endParaRPr lang="es-CR"/>
        </a:p>
      </dgm:t>
    </dgm:pt>
    <dgm:pt modelId="{1D2A2E9B-8373-40B9-BDFC-5D619C3CE5E7}" type="pres">
      <dgm:prSet presAssocID="{F3ADC5E1-9CB6-4E0C-B6CD-FF449074D43A}" presName="Name13" presStyleLbl="parChTrans1D2" presStyleIdx="5" presStyleCnt="9"/>
      <dgm:spPr/>
      <dgm:t>
        <a:bodyPr/>
        <a:lstStyle/>
        <a:p>
          <a:endParaRPr lang="es-CR"/>
        </a:p>
      </dgm:t>
    </dgm:pt>
    <dgm:pt modelId="{90420353-D84D-478C-9A35-7069518539BE}" type="pres">
      <dgm:prSet presAssocID="{9430A612-926C-46CD-B1B8-D05DF9187584}" presName="childText" presStyleLbl="bgAcc1" presStyleIdx="5" presStyleCnt="9" custScaleX="365241" custLinFactY="-45064" custLinFactNeighborY="-100000">
        <dgm:presLayoutVars>
          <dgm:bulletEnabled val="1"/>
        </dgm:presLayoutVars>
      </dgm:prSet>
      <dgm:spPr/>
      <dgm:t>
        <a:bodyPr/>
        <a:lstStyle/>
        <a:p>
          <a:endParaRPr lang="es-CR"/>
        </a:p>
      </dgm:t>
    </dgm:pt>
    <dgm:pt modelId="{F1804195-AF5F-49BF-A092-B01811ACB026}" type="pres">
      <dgm:prSet presAssocID="{A99DE185-2393-4E91-850A-CBD900EE768C}" presName="Name13" presStyleLbl="parChTrans1D2" presStyleIdx="6" presStyleCnt="9"/>
      <dgm:spPr/>
      <dgm:t>
        <a:bodyPr/>
        <a:lstStyle/>
        <a:p>
          <a:endParaRPr lang="es-CR"/>
        </a:p>
      </dgm:t>
    </dgm:pt>
    <dgm:pt modelId="{FBC3A78E-0B09-484E-8BC1-25131825191C}" type="pres">
      <dgm:prSet presAssocID="{3ED9137F-C757-4A5B-90B8-4C40147DC6D9}" presName="childText" presStyleLbl="bgAcc1" presStyleIdx="6" presStyleCnt="9" custScaleX="365241" custLinFactY="-47689" custLinFactNeighborY="-100000">
        <dgm:presLayoutVars>
          <dgm:bulletEnabled val="1"/>
        </dgm:presLayoutVars>
      </dgm:prSet>
      <dgm:spPr/>
      <dgm:t>
        <a:bodyPr/>
        <a:lstStyle/>
        <a:p>
          <a:endParaRPr lang="es-CR"/>
        </a:p>
      </dgm:t>
    </dgm:pt>
    <dgm:pt modelId="{52AF2A92-47C9-48DF-A712-93922446C18D}" type="pres">
      <dgm:prSet presAssocID="{3D435F67-B2FE-40FD-BE1E-6B537ECF8822}" presName="Name13" presStyleLbl="parChTrans1D2" presStyleIdx="7" presStyleCnt="9"/>
      <dgm:spPr/>
      <dgm:t>
        <a:bodyPr/>
        <a:lstStyle/>
        <a:p>
          <a:endParaRPr lang="es-CR"/>
        </a:p>
      </dgm:t>
    </dgm:pt>
    <dgm:pt modelId="{E8AD9F1A-DB8C-40F3-BCAF-CC9C44CC9982}" type="pres">
      <dgm:prSet presAssocID="{0A0AFEDA-35FE-4F1C-B6B7-4A42E279F24A}" presName="childText" presStyleLbl="bgAcc1" presStyleIdx="7" presStyleCnt="9" custScaleX="365241" custLinFactY="-50314" custLinFactNeighborY="-100000">
        <dgm:presLayoutVars>
          <dgm:bulletEnabled val="1"/>
        </dgm:presLayoutVars>
      </dgm:prSet>
      <dgm:spPr/>
      <dgm:t>
        <a:bodyPr/>
        <a:lstStyle/>
        <a:p>
          <a:endParaRPr lang="es-CR"/>
        </a:p>
      </dgm:t>
    </dgm:pt>
    <dgm:pt modelId="{402B0741-5133-46EB-BB13-9A80179AF32E}" type="pres">
      <dgm:prSet presAssocID="{AEA64E57-3605-41E7-9CF9-BC0FCBFBC075}" presName="Name13" presStyleLbl="parChTrans1D2" presStyleIdx="8" presStyleCnt="9"/>
      <dgm:spPr/>
      <dgm:t>
        <a:bodyPr/>
        <a:lstStyle/>
        <a:p>
          <a:endParaRPr lang="es-CR"/>
        </a:p>
      </dgm:t>
    </dgm:pt>
    <dgm:pt modelId="{1EF08926-13AD-4BF9-BADA-CB7F3DF526D7}" type="pres">
      <dgm:prSet presAssocID="{8162724C-8B47-4ACB-B422-012A0C8EAFF6}" presName="childText" presStyleLbl="bgAcc1" presStyleIdx="8" presStyleCnt="9" custScaleX="365241">
        <dgm:presLayoutVars>
          <dgm:bulletEnabled val="1"/>
        </dgm:presLayoutVars>
      </dgm:prSet>
      <dgm:spPr/>
      <dgm:t>
        <a:bodyPr/>
        <a:lstStyle/>
        <a:p>
          <a:endParaRPr lang="es-CR"/>
        </a:p>
      </dgm:t>
    </dgm:pt>
  </dgm:ptLst>
  <dgm:cxnLst>
    <dgm:cxn modelId="{6DFBDCDD-FD31-4FA6-B12C-6CAD0B8BF9CE}" type="presOf" srcId="{AEA64E57-3605-41E7-9CF9-BC0FCBFBC075}" destId="{402B0741-5133-46EB-BB13-9A80179AF32E}" srcOrd="0" destOrd="0" presId="urn:microsoft.com/office/officeart/2005/8/layout/hierarchy3"/>
    <dgm:cxn modelId="{A4326D41-DFAD-4256-BC64-E97424F63B7F}" type="presOf" srcId="{0D5C9F17-F9D2-4E6B-B316-0C78074AF2CB}" destId="{3F7EEDFD-2F77-4FEA-95CD-D0E46D1CC46B}" srcOrd="0" destOrd="0" presId="urn:microsoft.com/office/officeart/2005/8/layout/hierarchy3"/>
    <dgm:cxn modelId="{18A1FD64-6321-42C2-B8F4-0AEF1E4ECE6E}" type="presOf" srcId="{B9549A57-2966-4A91-80DE-C0EE621017CD}" destId="{137AD8E0-B9BB-495B-9239-A128CAA74C87}" srcOrd="0" destOrd="0" presId="urn:microsoft.com/office/officeart/2005/8/layout/hierarchy3"/>
    <dgm:cxn modelId="{275A2A4A-44A5-41FA-AAF7-7F101ED4F242}" srcId="{E8315562-FFBD-4BB0-BF74-570BDBECBD0C}" destId="{B9549A57-2966-4A91-80DE-C0EE621017CD}" srcOrd="2" destOrd="0" parTransId="{97C17FF0-D5B4-49BF-905D-0A79E8EC8712}" sibTransId="{99EDA59E-9C1F-4A5F-86C3-20BF686A5BD4}"/>
    <dgm:cxn modelId="{1F68F095-11A9-4B0B-8C68-8F4FFD62602B}" type="presOf" srcId="{8162724C-8B47-4ACB-B422-012A0C8EAFF6}" destId="{1EF08926-13AD-4BF9-BADA-CB7F3DF526D7}" srcOrd="0" destOrd="0" presId="urn:microsoft.com/office/officeart/2005/8/layout/hierarchy3"/>
    <dgm:cxn modelId="{7EA7F0D3-8837-4027-9403-9C39E84690CA}" srcId="{E8315562-FFBD-4BB0-BF74-570BDBECBD0C}" destId="{938E404B-9392-4606-8676-7FD4B95FC1C8}" srcOrd="1" destOrd="0" parTransId="{F2C5A17F-72BF-41DA-9543-145DF493C6D9}" sibTransId="{67CAFEB6-E2A9-4E89-8AC9-1FDEBEB6673C}"/>
    <dgm:cxn modelId="{347C6522-E519-46E9-BC54-A9D0C4A41FEB}" type="presOf" srcId="{9562B1FC-2A3D-41B7-8586-9670CF25D8FC}" destId="{F6EDD2EB-299A-413C-B1F6-EC06547214AB}" srcOrd="0" destOrd="0" presId="urn:microsoft.com/office/officeart/2005/8/layout/hierarchy3"/>
    <dgm:cxn modelId="{C374B071-AC0E-4884-9B3D-BE2B6ADCF989}" type="presOf" srcId="{1539DD64-9FCB-43B1-A0AF-087D35D2DCE8}" destId="{74700D98-0BD4-4920-87A1-024B8514A471}" srcOrd="0" destOrd="0" presId="urn:microsoft.com/office/officeart/2005/8/layout/hierarchy3"/>
    <dgm:cxn modelId="{D429DC5A-89DE-4320-998E-10FB6B5B3894}" type="presOf" srcId="{F2C5A17F-72BF-41DA-9543-145DF493C6D9}" destId="{C65D2CD8-181E-407A-9409-EE7EC84F249A}" srcOrd="0" destOrd="0" presId="urn:microsoft.com/office/officeart/2005/8/layout/hierarchy3"/>
    <dgm:cxn modelId="{5AD52379-2521-4F59-954B-0AA0464EE07C}" type="presOf" srcId="{3ED9137F-C757-4A5B-90B8-4C40147DC6D9}" destId="{FBC3A78E-0B09-484E-8BC1-25131825191C}" srcOrd="0" destOrd="0" presId="urn:microsoft.com/office/officeart/2005/8/layout/hierarchy3"/>
    <dgm:cxn modelId="{9462C85B-955E-4FC9-8BF5-8957DA36C603}" srcId="{E8315562-FFBD-4BB0-BF74-570BDBECBD0C}" destId="{0A0AFEDA-35FE-4F1C-B6B7-4A42E279F24A}" srcOrd="7" destOrd="0" parTransId="{3D435F67-B2FE-40FD-BE1E-6B537ECF8822}" sibTransId="{2FE0B461-BA2E-4C57-B743-853308476F62}"/>
    <dgm:cxn modelId="{87AC9720-D00F-452D-97D0-9FCAE09EEE4D}" type="presOf" srcId="{F3ADC5E1-9CB6-4E0C-B6CD-FF449074D43A}" destId="{1D2A2E9B-8373-40B9-BDFC-5D619C3CE5E7}" srcOrd="0" destOrd="0" presId="urn:microsoft.com/office/officeart/2005/8/layout/hierarchy3"/>
    <dgm:cxn modelId="{C365B0EB-C55F-4248-ACF6-5017DDE0EBD1}" type="presOf" srcId="{3D435F67-B2FE-40FD-BE1E-6B537ECF8822}" destId="{52AF2A92-47C9-48DF-A712-93922446C18D}" srcOrd="0" destOrd="0" presId="urn:microsoft.com/office/officeart/2005/8/layout/hierarchy3"/>
    <dgm:cxn modelId="{8DD55FC7-EE6D-4B26-83F0-C8F43FCCF897}" srcId="{E8315562-FFBD-4BB0-BF74-570BDBECBD0C}" destId="{5F8CD5E0-B702-45C7-99BC-C729BD9C6C53}" srcOrd="4" destOrd="0" parTransId="{75193E35-4BDE-48CF-851F-1E93F8F606FA}" sibTransId="{1E827339-B7B5-4711-AB2F-407DAA326C79}"/>
    <dgm:cxn modelId="{1963C269-6F65-41FC-B3E7-BD4E0DD3D9C9}" type="presOf" srcId="{77A92DC8-ACE8-4F2D-8C31-7EAE41953800}" destId="{FBFBCFE9-3D71-45D2-A645-8685BCA42CE0}" srcOrd="0" destOrd="0" presId="urn:microsoft.com/office/officeart/2005/8/layout/hierarchy3"/>
    <dgm:cxn modelId="{3CF1BAC4-8D69-491A-B4CB-7744F7E8C9C6}" srcId="{E8315562-FFBD-4BB0-BF74-570BDBECBD0C}" destId="{60E9FE15-E964-493B-8114-E2490673BA98}" srcOrd="3" destOrd="0" parTransId="{77A92DC8-ACE8-4F2D-8C31-7EAE41953800}" sibTransId="{8F8EA9BB-13E6-476C-8C94-7C33F54B2ADD}"/>
    <dgm:cxn modelId="{B58430DE-58AA-46DD-B945-06FDC8FE08C6}" srcId="{E8315562-FFBD-4BB0-BF74-570BDBECBD0C}" destId="{1539DD64-9FCB-43B1-A0AF-087D35D2DCE8}" srcOrd="0" destOrd="0" parTransId="{0D5C9F17-F9D2-4E6B-B316-0C78074AF2CB}" sibTransId="{264D95B8-BFAC-4EBC-AD5C-E441FE7F102D}"/>
    <dgm:cxn modelId="{ABC2ED58-D5E8-4E29-818E-0613EB25C554}" type="presOf" srcId="{0A0AFEDA-35FE-4F1C-B6B7-4A42E279F24A}" destId="{E8AD9F1A-DB8C-40F3-BCAF-CC9C44CC9982}" srcOrd="0" destOrd="0" presId="urn:microsoft.com/office/officeart/2005/8/layout/hierarchy3"/>
    <dgm:cxn modelId="{B5468208-C560-42FE-A888-D43B1126946A}" type="presOf" srcId="{9430A612-926C-46CD-B1B8-D05DF9187584}" destId="{90420353-D84D-478C-9A35-7069518539BE}" srcOrd="0" destOrd="0" presId="urn:microsoft.com/office/officeart/2005/8/layout/hierarchy3"/>
    <dgm:cxn modelId="{E9A91215-5E19-48F7-9216-B981D18159C2}" type="presOf" srcId="{60E9FE15-E964-493B-8114-E2490673BA98}" destId="{F6D5F349-DD41-48D4-BA3D-6189BAF2EADA}" srcOrd="0" destOrd="0" presId="urn:microsoft.com/office/officeart/2005/8/layout/hierarchy3"/>
    <dgm:cxn modelId="{529B08EA-6D62-40EA-AAC1-52F3D9EF25FC}" srcId="{E8315562-FFBD-4BB0-BF74-570BDBECBD0C}" destId="{9430A612-926C-46CD-B1B8-D05DF9187584}" srcOrd="5" destOrd="0" parTransId="{F3ADC5E1-9CB6-4E0C-B6CD-FF449074D43A}" sibTransId="{3D0727F1-48FF-4E8A-9496-174F05E7AB3F}"/>
    <dgm:cxn modelId="{B64F32AC-0A3E-4619-996F-54E5555736D5}" type="presOf" srcId="{A99DE185-2393-4E91-850A-CBD900EE768C}" destId="{F1804195-AF5F-49BF-A092-B01811ACB026}" srcOrd="0" destOrd="0" presId="urn:microsoft.com/office/officeart/2005/8/layout/hierarchy3"/>
    <dgm:cxn modelId="{24A3CB69-2788-4CCD-AD7A-4F2EEE321B17}" type="presOf" srcId="{5F8CD5E0-B702-45C7-99BC-C729BD9C6C53}" destId="{73346F81-6D8A-40C0-9BF1-5AD638D55C84}" srcOrd="0" destOrd="0" presId="urn:microsoft.com/office/officeart/2005/8/layout/hierarchy3"/>
    <dgm:cxn modelId="{54C6D699-0832-43B1-B416-F9B2E3A51E86}" type="presOf" srcId="{938E404B-9392-4606-8676-7FD4B95FC1C8}" destId="{701CE425-3350-450C-8EFE-B84DEA1C420F}" srcOrd="0" destOrd="0" presId="urn:microsoft.com/office/officeart/2005/8/layout/hierarchy3"/>
    <dgm:cxn modelId="{CFD7E808-F6D2-4FFE-B469-5BDD774696D8}" srcId="{E8315562-FFBD-4BB0-BF74-570BDBECBD0C}" destId="{8162724C-8B47-4ACB-B422-012A0C8EAFF6}" srcOrd="8" destOrd="0" parTransId="{AEA64E57-3605-41E7-9CF9-BC0FCBFBC075}" sibTransId="{2292E94A-918D-46BE-A0B4-35B49708C312}"/>
    <dgm:cxn modelId="{F32B094B-8567-4F67-8EBF-DB9DD797524A}" type="presOf" srcId="{E8315562-FFBD-4BB0-BF74-570BDBECBD0C}" destId="{47329C23-8E8F-44FE-BE8B-B1553FB93BD6}" srcOrd="1" destOrd="0" presId="urn:microsoft.com/office/officeart/2005/8/layout/hierarchy3"/>
    <dgm:cxn modelId="{81574E27-0B3D-44B5-A980-A1CF2A0EFD34}" srcId="{E8315562-FFBD-4BB0-BF74-570BDBECBD0C}" destId="{3ED9137F-C757-4A5B-90B8-4C40147DC6D9}" srcOrd="6" destOrd="0" parTransId="{A99DE185-2393-4E91-850A-CBD900EE768C}" sibTransId="{67D7EB93-32A3-43DE-A704-C5D2CBD71710}"/>
    <dgm:cxn modelId="{681E2AE3-0563-40DA-8647-79832D0F97F1}" type="presOf" srcId="{75193E35-4BDE-48CF-851F-1E93F8F606FA}" destId="{EFC1A7A2-3E42-48EB-AF66-1FD70E145BCE}" srcOrd="0" destOrd="0" presId="urn:microsoft.com/office/officeart/2005/8/layout/hierarchy3"/>
    <dgm:cxn modelId="{F3A1B236-27B3-45C4-86FF-4494972DD4B4}" srcId="{9562B1FC-2A3D-41B7-8586-9670CF25D8FC}" destId="{E8315562-FFBD-4BB0-BF74-570BDBECBD0C}" srcOrd="0" destOrd="0" parTransId="{94CF4441-5C00-4015-AFE8-26C816D101FA}" sibTransId="{302AFC0E-1831-48A2-A241-40B2806A05BC}"/>
    <dgm:cxn modelId="{5607C85C-B358-46A9-9B18-0EB6CB545092}" type="presOf" srcId="{E8315562-FFBD-4BB0-BF74-570BDBECBD0C}" destId="{36F7CC9C-42BE-43B3-9B25-7563691027A6}" srcOrd="0" destOrd="0" presId="urn:microsoft.com/office/officeart/2005/8/layout/hierarchy3"/>
    <dgm:cxn modelId="{3477BE1D-3D40-435A-8F8F-FFC5C4E04B99}" type="presOf" srcId="{97C17FF0-D5B4-49BF-905D-0A79E8EC8712}" destId="{183C52AB-5184-4232-8086-69A0C93A3BB7}" srcOrd="0" destOrd="0" presId="urn:microsoft.com/office/officeart/2005/8/layout/hierarchy3"/>
    <dgm:cxn modelId="{8EE6BE3E-95B3-44C1-BE51-C3D8BEA00463}" type="presParOf" srcId="{F6EDD2EB-299A-413C-B1F6-EC06547214AB}" destId="{776AC76B-7262-4556-9FFC-4F9B40607B1C}" srcOrd="0" destOrd="0" presId="urn:microsoft.com/office/officeart/2005/8/layout/hierarchy3"/>
    <dgm:cxn modelId="{022BEACD-5218-40CA-B665-7A27E2553705}" type="presParOf" srcId="{776AC76B-7262-4556-9FFC-4F9B40607B1C}" destId="{5436048B-2C37-4895-80DF-E3355C3ABA18}" srcOrd="0" destOrd="0" presId="urn:microsoft.com/office/officeart/2005/8/layout/hierarchy3"/>
    <dgm:cxn modelId="{C0D8DA01-FE0A-444F-9865-A1881C262FB5}" type="presParOf" srcId="{5436048B-2C37-4895-80DF-E3355C3ABA18}" destId="{36F7CC9C-42BE-43B3-9B25-7563691027A6}" srcOrd="0" destOrd="0" presId="urn:microsoft.com/office/officeart/2005/8/layout/hierarchy3"/>
    <dgm:cxn modelId="{E7589C37-83D9-4DB0-9EB2-C826EE5D6E97}" type="presParOf" srcId="{5436048B-2C37-4895-80DF-E3355C3ABA18}" destId="{47329C23-8E8F-44FE-BE8B-B1553FB93BD6}" srcOrd="1" destOrd="0" presId="urn:microsoft.com/office/officeart/2005/8/layout/hierarchy3"/>
    <dgm:cxn modelId="{781761C3-A7FF-408C-94FE-F60EEC744DFE}" type="presParOf" srcId="{776AC76B-7262-4556-9FFC-4F9B40607B1C}" destId="{707AE316-C084-4984-8A87-178F959B2ABD}" srcOrd="1" destOrd="0" presId="urn:microsoft.com/office/officeart/2005/8/layout/hierarchy3"/>
    <dgm:cxn modelId="{E935CB0C-0688-4A69-8569-F78408178C85}" type="presParOf" srcId="{707AE316-C084-4984-8A87-178F959B2ABD}" destId="{3F7EEDFD-2F77-4FEA-95CD-D0E46D1CC46B}" srcOrd="0" destOrd="0" presId="urn:microsoft.com/office/officeart/2005/8/layout/hierarchy3"/>
    <dgm:cxn modelId="{98322A9B-80A5-4F3E-B97E-3332B57F3515}" type="presParOf" srcId="{707AE316-C084-4984-8A87-178F959B2ABD}" destId="{74700D98-0BD4-4920-87A1-024B8514A471}" srcOrd="1" destOrd="0" presId="urn:microsoft.com/office/officeart/2005/8/layout/hierarchy3"/>
    <dgm:cxn modelId="{CC8E58F1-D0EB-40D2-ADFF-B3DE7971EAC9}" type="presParOf" srcId="{707AE316-C084-4984-8A87-178F959B2ABD}" destId="{C65D2CD8-181E-407A-9409-EE7EC84F249A}" srcOrd="2" destOrd="0" presId="urn:microsoft.com/office/officeart/2005/8/layout/hierarchy3"/>
    <dgm:cxn modelId="{BD50FBEC-9DFB-4984-80EE-290EBC645A7E}" type="presParOf" srcId="{707AE316-C084-4984-8A87-178F959B2ABD}" destId="{701CE425-3350-450C-8EFE-B84DEA1C420F}" srcOrd="3" destOrd="0" presId="urn:microsoft.com/office/officeart/2005/8/layout/hierarchy3"/>
    <dgm:cxn modelId="{0098DCF5-8700-4633-AD9B-43E5526989A1}" type="presParOf" srcId="{707AE316-C084-4984-8A87-178F959B2ABD}" destId="{183C52AB-5184-4232-8086-69A0C93A3BB7}" srcOrd="4" destOrd="0" presId="urn:microsoft.com/office/officeart/2005/8/layout/hierarchy3"/>
    <dgm:cxn modelId="{6C1A1B86-B126-416B-80C2-36B690A1FE97}" type="presParOf" srcId="{707AE316-C084-4984-8A87-178F959B2ABD}" destId="{137AD8E0-B9BB-495B-9239-A128CAA74C87}" srcOrd="5" destOrd="0" presId="urn:microsoft.com/office/officeart/2005/8/layout/hierarchy3"/>
    <dgm:cxn modelId="{0EDA54AF-EE6F-4136-BCF4-460E65694CA7}" type="presParOf" srcId="{707AE316-C084-4984-8A87-178F959B2ABD}" destId="{FBFBCFE9-3D71-45D2-A645-8685BCA42CE0}" srcOrd="6" destOrd="0" presId="urn:microsoft.com/office/officeart/2005/8/layout/hierarchy3"/>
    <dgm:cxn modelId="{17C95FB7-4FB8-4F01-BDF4-63493589B270}" type="presParOf" srcId="{707AE316-C084-4984-8A87-178F959B2ABD}" destId="{F6D5F349-DD41-48D4-BA3D-6189BAF2EADA}" srcOrd="7" destOrd="0" presId="urn:microsoft.com/office/officeart/2005/8/layout/hierarchy3"/>
    <dgm:cxn modelId="{0797553E-267A-450C-BBCD-0346A42A6E55}" type="presParOf" srcId="{707AE316-C084-4984-8A87-178F959B2ABD}" destId="{EFC1A7A2-3E42-48EB-AF66-1FD70E145BCE}" srcOrd="8" destOrd="0" presId="urn:microsoft.com/office/officeart/2005/8/layout/hierarchy3"/>
    <dgm:cxn modelId="{1D93E6F6-77C1-4DAF-A93F-7D2678DB3395}" type="presParOf" srcId="{707AE316-C084-4984-8A87-178F959B2ABD}" destId="{73346F81-6D8A-40C0-9BF1-5AD638D55C84}" srcOrd="9" destOrd="0" presId="urn:microsoft.com/office/officeart/2005/8/layout/hierarchy3"/>
    <dgm:cxn modelId="{88E840CE-8BDC-4ACB-BAAD-995349B0E5FD}" type="presParOf" srcId="{707AE316-C084-4984-8A87-178F959B2ABD}" destId="{1D2A2E9B-8373-40B9-BDFC-5D619C3CE5E7}" srcOrd="10" destOrd="0" presId="urn:microsoft.com/office/officeart/2005/8/layout/hierarchy3"/>
    <dgm:cxn modelId="{3356EEA3-49CB-4AE9-AD36-0C1C3BCA7203}" type="presParOf" srcId="{707AE316-C084-4984-8A87-178F959B2ABD}" destId="{90420353-D84D-478C-9A35-7069518539BE}" srcOrd="11" destOrd="0" presId="urn:microsoft.com/office/officeart/2005/8/layout/hierarchy3"/>
    <dgm:cxn modelId="{7C2D3E16-3CF8-40D2-B44E-41AC2EB92871}" type="presParOf" srcId="{707AE316-C084-4984-8A87-178F959B2ABD}" destId="{F1804195-AF5F-49BF-A092-B01811ACB026}" srcOrd="12" destOrd="0" presId="urn:microsoft.com/office/officeart/2005/8/layout/hierarchy3"/>
    <dgm:cxn modelId="{6CC79AE4-C9CA-4D08-826C-71EAC07A0B09}" type="presParOf" srcId="{707AE316-C084-4984-8A87-178F959B2ABD}" destId="{FBC3A78E-0B09-484E-8BC1-25131825191C}" srcOrd="13" destOrd="0" presId="urn:microsoft.com/office/officeart/2005/8/layout/hierarchy3"/>
    <dgm:cxn modelId="{3E618713-30CF-48B9-9028-C41D4DD985E4}" type="presParOf" srcId="{707AE316-C084-4984-8A87-178F959B2ABD}" destId="{52AF2A92-47C9-48DF-A712-93922446C18D}" srcOrd="14" destOrd="0" presId="urn:microsoft.com/office/officeart/2005/8/layout/hierarchy3"/>
    <dgm:cxn modelId="{AF7BE04E-B482-43DE-9536-8D2D43252717}" type="presParOf" srcId="{707AE316-C084-4984-8A87-178F959B2ABD}" destId="{E8AD9F1A-DB8C-40F3-BCAF-CC9C44CC9982}" srcOrd="15" destOrd="0" presId="urn:microsoft.com/office/officeart/2005/8/layout/hierarchy3"/>
    <dgm:cxn modelId="{F1B73E09-E8FF-4683-8FCE-11A60211C2AA}" type="presParOf" srcId="{707AE316-C084-4984-8A87-178F959B2ABD}" destId="{402B0741-5133-46EB-BB13-9A80179AF32E}" srcOrd="16" destOrd="0" presId="urn:microsoft.com/office/officeart/2005/8/layout/hierarchy3"/>
    <dgm:cxn modelId="{847C2D15-B72F-453F-B91F-84399C61E405}" type="presParOf" srcId="{707AE316-C084-4984-8A87-178F959B2ABD}" destId="{1EF08926-13AD-4BF9-BADA-CB7F3DF526D7}" srcOrd="17"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1B33F4D-1116-45FD-8386-E963F77C779F}" type="doc">
      <dgm:prSet loTypeId="urn:microsoft.com/office/officeart/2008/layout/HexagonCluster" loCatId="relationship" qsTypeId="urn:microsoft.com/office/officeart/2005/8/quickstyle/simple4" qsCatId="simple" csTypeId="urn:microsoft.com/office/officeart/2005/8/colors/colorful1#5" csCatId="colorful" phldr="1"/>
      <dgm:spPr/>
    </dgm:pt>
    <dgm:pt modelId="{BDD61C9F-308B-4C74-A415-81FDE224C8B0}">
      <dgm:prSet phldrT="[Text]" custT="1"/>
      <dgm:spPr/>
      <dgm:t>
        <a:bodyPr/>
        <a:lstStyle/>
        <a:p>
          <a:r>
            <a:rPr lang="es-CR" sz="2000" smtClean="0">
              <a:effectLst>
                <a:outerShdw blurRad="38100" dist="38100" dir="2700000" algn="tl">
                  <a:srgbClr val="000000">
                    <a:alpha val="43137"/>
                  </a:srgbClr>
                </a:outerShdw>
              </a:effectLst>
            </a:rPr>
            <a:t>Misión</a:t>
          </a:r>
          <a:endParaRPr lang="es-CR" sz="2000" dirty="0">
            <a:effectLst>
              <a:outerShdw blurRad="38100" dist="38100" dir="2700000" algn="tl">
                <a:srgbClr val="000000">
                  <a:alpha val="43137"/>
                </a:srgbClr>
              </a:outerShdw>
            </a:effectLst>
          </a:endParaRPr>
        </a:p>
      </dgm:t>
    </dgm:pt>
    <dgm:pt modelId="{675A2831-C30A-400A-AF0C-C3435CF740B9}" type="parTrans" cxnId="{3B1BCF15-E7FC-4A15-970D-D0279AD6F451}">
      <dgm:prSet/>
      <dgm:spPr/>
      <dgm:t>
        <a:bodyPr/>
        <a:lstStyle/>
        <a:p>
          <a:endParaRPr lang="es-CR" sz="2000">
            <a:solidFill>
              <a:schemeClr val="tx1"/>
            </a:solidFill>
            <a:effectLst>
              <a:outerShdw blurRad="38100" dist="38100" dir="2700000" algn="tl">
                <a:srgbClr val="000000">
                  <a:alpha val="43137"/>
                </a:srgbClr>
              </a:outerShdw>
            </a:effectLst>
          </a:endParaRPr>
        </a:p>
      </dgm:t>
    </dgm:pt>
    <dgm:pt modelId="{67CD438D-3D5F-43FB-BB79-746A9A542E5D}" type="sibTrans" cxnId="{3B1BCF15-E7FC-4A15-970D-D0279AD6F451}">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5000" r="-5000"/>
          </a:stretch>
        </a:blipFill>
      </dgm:spPr>
      <dgm:t>
        <a:bodyPr/>
        <a:lstStyle/>
        <a:p>
          <a:endParaRPr lang="es-CR" sz="2000">
            <a:solidFill>
              <a:schemeClr val="tx1"/>
            </a:solidFill>
            <a:effectLst>
              <a:outerShdw blurRad="38100" dist="38100" dir="2700000" algn="tl">
                <a:srgbClr val="000000">
                  <a:alpha val="43137"/>
                </a:srgbClr>
              </a:outerShdw>
            </a:effectLst>
          </a:endParaRPr>
        </a:p>
      </dgm:t>
    </dgm:pt>
    <dgm:pt modelId="{CFA97E0B-6EAB-4FA2-AB49-EBB2D1643823}">
      <dgm:prSet phldrT="[Text]" custT="1"/>
      <dgm:spPr/>
      <dgm:t>
        <a:bodyPr/>
        <a:lstStyle/>
        <a:p>
          <a:r>
            <a:rPr lang="es-CR" sz="2000" smtClean="0">
              <a:effectLst>
                <a:outerShdw blurRad="38100" dist="38100" dir="2700000" algn="tl">
                  <a:srgbClr val="000000">
                    <a:alpha val="43137"/>
                  </a:srgbClr>
                </a:outerShdw>
              </a:effectLst>
            </a:rPr>
            <a:t>Visión</a:t>
          </a:r>
          <a:endParaRPr lang="es-CR" sz="2000" dirty="0">
            <a:effectLst>
              <a:outerShdw blurRad="38100" dist="38100" dir="2700000" algn="tl">
                <a:srgbClr val="000000">
                  <a:alpha val="43137"/>
                </a:srgbClr>
              </a:outerShdw>
            </a:effectLst>
          </a:endParaRPr>
        </a:p>
      </dgm:t>
    </dgm:pt>
    <dgm:pt modelId="{5739A33A-18FF-4774-A696-4647BC6187B3}" type="parTrans" cxnId="{9589C410-CA3C-4638-9793-A8D09F35A063}">
      <dgm:prSet/>
      <dgm:spPr/>
      <dgm:t>
        <a:bodyPr/>
        <a:lstStyle/>
        <a:p>
          <a:endParaRPr lang="es-CR" sz="2000">
            <a:solidFill>
              <a:schemeClr val="tx1"/>
            </a:solidFill>
            <a:effectLst>
              <a:outerShdw blurRad="38100" dist="38100" dir="2700000" algn="tl">
                <a:srgbClr val="000000">
                  <a:alpha val="43137"/>
                </a:srgbClr>
              </a:outerShdw>
            </a:effectLst>
          </a:endParaRPr>
        </a:p>
      </dgm:t>
    </dgm:pt>
    <dgm:pt modelId="{BF08A099-EC62-44B2-876D-A94DB6FDEC28}" type="sibTrans" cxnId="{9589C410-CA3C-4638-9793-A8D09F35A063}">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t="-8000" b="-8000"/>
          </a:stretch>
        </a:blipFill>
      </dgm:spPr>
      <dgm:t>
        <a:bodyPr/>
        <a:lstStyle/>
        <a:p>
          <a:endParaRPr lang="es-CR" sz="2000">
            <a:solidFill>
              <a:schemeClr val="tx1"/>
            </a:solidFill>
            <a:effectLst>
              <a:outerShdw blurRad="38100" dist="38100" dir="2700000" algn="tl">
                <a:srgbClr val="000000">
                  <a:alpha val="43137"/>
                </a:srgbClr>
              </a:outerShdw>
            </a:effectLst>
          </a:endParaRPr>
        </a:p>
      </dgm:t>
    </dgm:pt>
    <dgm:pt modelId="{D5DB0C4E-E14E-44BA-8E9F-2E62E786CB27}">
      <dgm:prSet phldrT="[Text]" custT="1"/>
      <dgm:spPr/>
      <dgm:t>
        <a:bodyPr/>
        <a:lstStyle/>
        <a:p>
          <a:r>
            <a:rPr lang="es-CR" sz="2000" smtClean="0">
              <a:effectLst>
                <a:outerShdw blurRad="38100" dist="38100" dir="2700000" algn="tl">
                  <a:srgbClr val="000000">
                    <a:alpha val="43137"/>
                  </a:srgbClr>
                </a:outerShdw>
              </a:effectLst>
            </a:rPr>
            <a:t>Principios</a:t>
          </a:r>
          <a:endParaRPr lang="es-CR" sz="2000" dirty="0">
            <a:effectLst>
              <a:outerShdw blurRad="38100" dist="38100" dir="2700000" algn="tl">
                <a:srgbClr val="000000">
                  <a:alpha val="43137"/>
                </a:srgbClr>
              </a:outerShdw>
            </a:effectLst>
          </a:endParaRPr>
        </a:p>
      </dgm:t>
    </dgm:pt>
    <dgm:pt modelId="{2D0D9034-22C5-4488-BD5C-8F903AEABC22}" type="parTrans" cxnId="{F2BFE811-B32B-42A3-8B53-286FCCAF48C5}">
      <dgm:prSet/>
      <dgm:spPr/>
      <dgm:t>
        <a:bodyPr/>
        <a:lstStyle/>
        <a:p>
          <a:endParaRPr lang="es-CR" sz="2000">
            <a:solidFill>
              <a:schemeClr val="tx1"/>
            </a:solidFill>
            <a:effectLst>
              <a:outerShdw blurRad="38100" dist="38100" dir="2700000" algn="tl">
                <a:srgbClr val="000000">
                  <a:alpha val="43137"/>
                </a:srgbClr>
              </a:outerShdw>
            </a:effectLst>
          </a:endParaRPr>
        </a:p>
      </dgm:t>
    </dgm:pt>
    <dgm:pt modelId="{5C9BA586-86EF-46A6-A0CA-E8C39322DC01}" type="sibTrans" cxnId="{F2BFE811-B32B-42A3-8B53-286FCCAF48C5}">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l="-13000" r="-13000"/>
          </a:stretch>
        </a:blipFill>
      </dgm:spPr>
      <dgm:t>
        <a:bodyPr/>
        <a:lstStyle/>
        <a:p>
          <a:endParaRPr lang="es-CR" sz="2000">
            <a:solidFill>
              <a:schemeClr val="tx1"/>
            </a:solidFill>
            <a:effectLst>
              <a:outerShdw blurRad="38100" dist="38100" dir="2700000" algn="tl">
                <a:srgbClr val="000000">
                  <a:alpha val="43137"/>
                </a:srgbClr>
              </a:outerShdw>
            </a:effectLst>
          </a:endParaRPr>
        </a:p>
      </dgm:t>
    </dgm:pt>
    <dgm:pt modelId="{8600AA4B-6B10-4EDE-B7B7-B715794C069B}">
      <dgm:prSet phldrT="[Text]" custT="1"/>
      <dgm:spPr/>
      <dgm:t>
        <a:bodyPr/>
        <a:lstStyle/>
        <a:p>
          <a:r>
            <a:rPr lang="es-CR" sz="1800" smtClean="0">
              <a:effectLst>
                <a:outerShdw blurRad="38100" dist="38100" dir="2700000" algn="tl">
                  <a:srgbClr val="000000">
                    <a:alpha val="43137"/>
                  </a:srgbClr>
                </a:outerShdw>
              </a:effectLst>
            </a:rPr>
            <a:t>Políticas</a:t>
          </a:r>
          <a:endParaRPr lang="es-CR" sz="1800" dirty="0">
            <a:effectLst>
              <a:outerShdw blurRad="38100" dist="38100" dir="2700000" algn="tl">
                <a:srgbClr val="000000">
                  <a:alpha val="43137"/>
                </a:srgbClr>
              </a:outerShdw>
            </a:effectLst>
          </a:endParaRPr>
        </a:p>
      </dgm:t>
    </dgm:pt>
    <dgm:pt modelId="{8C2257D2-D7D8-486C-89DA-C94DB59B91ED}" type="parTrans" cxnId="{82F26EA2-49F3-4FF4-A19B-5B8168AE128F}">
      <dgm:prSet/>
      <dgm:spPr/>
      <dgm:t>
        <a:bodyPr/>
        <a:lstStyle/>
        <a:p>
          <a:endParaRPr lang="es-CR" sz="1600">
            <a:solidFill>
              <a:schemeClr val="tx1"/>
            </a:solidFill>
            <a:effectLst>
              <a:outerShdw blurRad="38100" dist="38100" dir="2700000" algn="tl">
                <a:srgbClr val="000000">
                  <a:alpha val="43137"/>
                </a:srgbClr>
              </a:outerShdw>
            </a:effectLst>
          </a:endParaRPr>
        </a:p>
      </dgm:t>
    </dgm:pt>
    <dgm:pt modelId="{B09FE503-B873-418A-85E0-756F1716A938}" type="sibTrans" cxnId="{82F26EA2-49F3-4FF4-A19B-5B8168AE128F}">
      <dgm:prSet/>
      <dgm:spPr>
        <a:blipFill>
          <a:blip xmlns:r="http://schemas.openxmlformats.org/officeDocument/2006/relationships" r:embed="rId4">
            <a:extLst>
              <a:ext uri="{28A0092B-C50C-407E-A947-70E740481C1C}">
                <a14:useLocalDpi xmlns:a14="http://schemas.microsoft.com/office/drawing/2010/main" val="0"/>
              </a:ext>
            </a:extLst>
          </a:blip>
          <a:srcRect/>
          <a:stretch>
            <a:fillRect t="-5000" b="-5000"/>
          </a:stretch>
        </a:blipFill>
      </dgm:spPr>
      <dgm:t>
        <a:bodyPr/>
        <a:lstStyle/>
        <a:p>
          <a:endParaRPr lang="es-CR" sz="1600">
            <a:solidFill>
              <a:schemeClr val="tx1"/>
            </a:solidFill>
            <a:effectLst>
              <a:outerShdw blurRad="38100" dist="38100" dir="2700000" algn="tl">
                <a:srgbClr val="000000">
                  <a:alpha val="43137"/>
                </a:srgbClr>
              </a:outerShdw>
            </a:effectLst>
          </a:endParaRPr>
        </a:p>
      </dgm:t>
    </dgm:pt>
    <dgm:pt modelId="{7A420964-5DF3-4FCF-8175-4ED2B8B17299}">
      <dgm:prSet phldrT="[Text]" custT="1"/>
      <dgm:spPr/>
      <dgm:t>
        <a:bodyPr/>
        <a:lstStyle/>
        <a:p>
          <a:r>
            <a:rPr lang="es-CR" sz="1800" smtClean="0">
              <a:effectLst>
                <a:outerShdw blurRad="38100" dist="38100" dir="2700000" algn="tl">
                  <a:srgbClr val="000000">
                    <a:alpha val="43137"/>
                  </a:srgbClr>
                </a:outerShdw>
              </a:effectLst>
            </a:rPr>
            <a:t>Estrategias</a:t>
          </a:r>
          <a:endParaRPr lang="es-CR" sz="1800" dirty="0">
            <a:effectLst>
              <a:outerShdw blurRad="38100" dist="38100" dir="2700000" algn="tl">
                <a:srgbClr val="000000">
                  <a:alpha val="43137"/>
                </a:srgbClr>
              </a:outerShdw>
            </a:effectLst>
          </a:endParaRPr>
        </a:p>
      </dgm:t>
    </dgm:pt>
    <dgm:pt modelId="{6B8152A8-BFE9-4570-AC7A-FFB909E7D2F2}" type="parTrans" cxnId="{6A3EB4F1-5479-4B1C-830F-D0DDEB9AB5D2}">
      <dgm:prSet/>
      <dgm:spPr/>
      <dgm:t>
        <a:bodyPr/>
        <a:lstStyle/>
        <a:p>
          <a:endParaRPr lang="es-CR" sz="1600">
            <a:solidFill>
              <a:schemeClr val="tx1"/>
            </a:solidFill>
            <a:effectLst>
              <a:outerShdw blurRad="38100" dist="38100" dir="2700000" algn="tl">
                <a:srgbClr val="000000">
                  <a:alpha val="43137"/>
                </a:srgbClr>
              </a:outerShdw>
            </a:effectLst>
          </a:endParaRPr>
        </a:p>
      </dgm:t>
    </dgm:pt>
    <dgm:pt modelId="{265C8137-9408-4B16-95A2-BF4CB1CA69EA}" type="sibTrans" cxnId="{6A3EB4F1-5479-4B1C-830F-D0DDEB9AB5D2}">
      <dgm:prSet/>
      <dgm:spPr>
        <a:blipFill>
          <a:blip xmlns:r="http://schemas.openxmlformats.org/officeDocument/2006/relationships" r:embed="rId5">
            <a:extLst>
              <a:ext uri="{28A0092B-C50C-407E-A947-70E740481C1C}">
                <a14:useLocalDpi xmlns:a14="http://schemas.microsoft.com/office/drawing/2010/main" val="0"/>
              </a:ext>
            </a:extLst>
          </a:blip>
          <a:srcRect/>
          <a:stretch>
            <a:fillRect t="-8000" b="-8000"/>
          </a:stretch>
        </a:blipFill>
      </dgm:spPr>
      <dgm:t>
        <a:bodyPr/>
        <a:lstStyle/>
        <a:p>
          <a:endParaRPr lang="es-CR" sz="1600">
            <a:solidFill>
              <a:schemeClr val="tx1"/>
            </a:solidFill>
            <a:effectLst>
              <a:outerShdw blurRad="38100" dist="38100" dir="2700000" algn="tl">
                <a:srgbClr val="000000">
                  <a:alpha val="43137"/>
                </a:srgbClr>
              </a:outerShdw>
            </a:effectLst>
          </a:endParaRPr>
        </a:p>
      </dgm:t>
    </dgm:pt>
    <dgm:pt modelId="{95218958-8C0C-4C73-90B3-B9491E56F6C4}">
      <dgm:prSet phldrT="[Text]" custT="1"/>
      <dgm:spPr/>
      <dgm:t>
        <a:bodyPr/>
        <a:lstStyle/>
        <a:p>
          <a:r>
            <a:rPr lang="es-CR" sz="2000" smtClean="0">
              <a:effectLst>
                <a:outerShdw blurRad="38100" dist="38100" dir="2700000" algn="tl">
                  <a:srgbClr val="000000">
                    <a:alpha val="43137"/>
                  </a:srgbClr>
                </a:outerShdw>
              </a:effectLst>
            </a:rPr>
            <a:t>Valores</a:t>
          </a:r>
          <a:endParaRPr lang="es-CR" sz="2000" dirty="0">
            <a:effectLst>
              <a:outerShdw blurRad="38100" dist="38100" dir="2700000" algn="tl">
                <a:srgbClr val="000000">
                  <a:alpha val="43137"/>
                </a:srgbClr>
              </a:outerShdw>
            </a:effectLst>
          </a:endParaRPr>
        </a:p>
      </dgm:t>
    </dgm:pt>
    <dgm:pt modelId="{8C67BB69-CC8D-4AA8-B520-2E42F76F01B7}" type="parTrans" cxnId="{A976BA72-420F-4B60-9646-FC14C58565D1}">
      <dgm:prSet/>
      <dgm:spPr/>
      <dgm:t>
        <a:bodyPr/>
        <a:lstStyle/>
        <a:p>
          <a:endParaRPr lang="es-CR" sz="1600">
            <a:solidFill>
              <a:schemeClr val="tx1"/>
            </a:solidFill>
            <a:effectLst>
              <a:outerShdw blurRad="38100" dist="38100" dir="2700000" algn="tl">
                <a:srgbClr val="000000">
                  <a:alpha val="43137"/>
                </a:srgbClr>
              </a:outerShdw>
            </a:effectLst>
          </a:endParaRPr>
        </a:p>
      </dgm:t>
    </dgm:pt>
    <dgm:pt modelId="{D16B3A54-1002-4B66-A0E1-8BDEB0441BCC}" type="sibTrans" cxnId="{A976BA72-420F-4B60-9646-FC14C58565D1}">
      <dgm:prSet/>
      <dgm:spPr>
        <a:blipFill>
          <a:blip xmlns:r="http://schemas.openxmlformats.org/officeDocument/2006/relationships" r:embed="rId6">
            <a:extLst>
              <a:ext uri="{28A0092B-C50C-407E-A947-70E740481C1C}">
                <a14:useLocalDpi xmlns:a14="http://schemas.microsoft.com/office/drawing/2010/main" val="0"/>
              </a:ext>
            </a:extLst>
          </a:blip>
          <a:srcRect/>
          <a:stretch>
            <a:fillRect t="-8000" b="-8000"/>
          </a:stretch>
        </a:blipFill>
      </dgm:spPr>
      <dgm:t>
        <a:bodyPr/>
        <a:lstStyle/>
        <a:p>
          <a:endParaRPr lang="es-CR" sz="1600">
            <a:solidFill>
              <a:schemeClr val="tx1"/>
            </a:solidFill>
            <a:effectLst>
              <a:outerShdw blurRad="38100" dist="38100" dir="2700000" algn="tl">
                <a:srgbClr val="000000">
                  <a:alpha val="43137"/>
                </a:srgbClr>
              </a:outerShdw>
            </a:effectLst>
          </a:endParaRPr>
        </a:p>
      </dgm:t>
    </dgm:pt>
    <dgm:pt modelId="{386A0DE8-432E-4F8A-9F9E-5A32B5802310}" type="pres">
      <dgm:prSet presAssocID="{A1B33F4D-1116-45FD-8386-E963F77C779F}" presName="Name0" presStyleCnt="0">
        <dgm:presLayoutVars>
          <dgm:chMax val="21"/>
          <dgm:chPref val="21"/>
        </dgm:presLayoutVars>
      </dgm:prSet>
      <dgm:spPr/>
    </dgm:pt>
    <dgm:pt modelId="{D147E14D-7477-4DEA-8AC7-AB07930A8A5D}" type="pres">
      <dgm:prSet presAssocID="{BDD61C9F-308B-4C74-A415-81FDE224C8B0}" presName="text1" presStyleCnt="0"/>
      <dgm:spPr/>
    </dgm:pt>
    <dgm:pt modelId="{E2E1B4F1-2AEA-4BBA-8E84-063945BC0C12}" type="pres">
      <dgm:prSet presAssocID="{BDD61C9F-308B-4C74-A415-81FDE224C8B0}" presName="textRepeatNode" presStyleLbl="alignNode1" presStyleIdx="0" presStyleCnt="6" custLinFactY="-14335" custLinFactNeighborX="-1496" custLinFactNeighborY="-100000">
        <dgm:presLayoutVars>
          <dgm:chMax val="0"/>
          <dgm:chPref val="0"/>
          <dgm:bulletEnabled val="1"/>
        </dgm:presLayoutVars>
      </dgm:prSet>
      <dgm:spPr/>
      <dgm:t>
        <a:bodyPr/>
        <a:lstStyle/>
        <a:p>
          <a:endParaRPr lang="es-CR"/>
        </a:p>
      </dgm:t>
    </dgm:pt>
    <dgm:pt modelId="{6E770894-3939-4744-A792-20506D256953}" type="pres">
      <dgm:prSet presAssocID="{BDD61C9F-308B-4C74-A415-81FDE224C8B0}" presName="textaccent1" presStyleCnt="0"/>
      <dgm:spPr/>
    </dgm:pt>
    <dgm:pt modelId="{FB9D35EB-6A52-45BA-8836-684A8A4D5266}" type="pres">
      <dgm:prSet presAssocID="{BDD61C9F-308B-4C74-A415-81FDE224C8B0}" presName="accentRepeatNode" presStyleLbl="solidAlignAcc1" presStyleIdx="0" presStyleCnt="12"/>
      <dgm:spPr/>
    </dgm:pt>
    <dgm:pt modelId="{1552842E-3BED-4507-8125-FBEEDA63AB54}" type="pres">
      <dgm:prSet presAssocID="{67CD438D-3D5F-43FB-BB79-746A9A542E5D}" presName="image1" presStyleCnt="0"/>
      <dgm:spPr/>
    </dgm:pt>
    <dgm:pt modelId="{3DBC675F-5A9E-4302-8746-8A6D515294D9}" type="pres">
      <dgm:prSet presAssocID="{67CD438D-3D5F-43FB-BB79-746A9A542E5D}" presName="imageRepeatNode" presStyleLbl="alignAcc1" presStyleIdx="0" presStyleCnt="6"/>
      <dgm:spPr/>
      <dgm:t>
        <a:bodyPr/>
        <a:lstStyle/>
        <a:p>
          <a:endParaRPr lang="es-CR"/>
        </a:p>
      </dgm:t>
    </dgm:pt>
    <dgm:pt modelId="{3979C7F4-7196-4F2A-AF10-437753D63D66}" type="pres">
      <dgm:prSet presAssocID="{67CD438D-3D5F-43FB-BB79-746A9A542E5D}" presName="imageaccent1" presStyleCnt="0"/>
      <dgm:spPr/>
    </dgm:pt>
    <dgm:pt modelId="{71D6374D-047E-4CB9-A8B3-EAC922F3B60A}" type="pres">
      <dgm:prSet presAssocID="{67CD438D-3D5F-43FB-BB79-746A9A542E5D}" presName="accentRepeatNode" presStyleLbl="solidAlignAcc1" presStyleIdx="1" presStyleCnt="12"/>
      <dgm:spPr/>
    </dgm:pt>
    <dgm:pt modelId="{F836F3BF-1A93-431E-B8A4-A70F4A1C5B4F}" type="pres">
      <dgm:prSet presAssocID="{CFA97E0B-6EAB-4FA2-AB49-EBB2D1643823}" presName="text2" presStyleCnt="0"/>
      <dgm:spPr/>
    </dgm:pt>
    <dgm:pt modelId="{BB5751F3-6C09-4A13-AA37-7FB08984A712}" type="pres">
      <dgm:prSet presAssocID="{CFA97E0B-6EAB-4FA2-AB49-EBB2D1643823}" presName="textRepeatNode" presStyleLbl="alignNode1" presStyleIdx="1" presStyleCnt="6" custLinFactNeighborX="-87551" custLinFactNeighborY="56578">
        <dgm:presLayoutVars>
          <dgm:chMax val="0"/>
          <dgm:chPref val="0"/>
          <dgm:bulletEnabled val="1"/>
        </dgm:presLayoutVars>
      </dgm:prSet>
      <dgm:spPr/>
      <dgm:t>
        <a:bodyPr/>
        <a:lstStyle/>
        <a:p>
          <a:endParaRPr lang="es-CR"/>
        </a:p>
      </dgm:t>
    </dgm:pt>
    <dgm:pt modelId="{C0C5CFBE-4BEF-42F1-8485-7E157F9C8083}" type="pres">
      <dgm:prSet presAssocID="{CFA97E0B-6EAB-4FA2-AB49-EBB2D1643823}" presName="textaccent2" presStyleCnt="0"/>
      <dgm:spPr/>
    </dgm:pt>
    <dgm:pt modelId="{5144F1A5-2F13-4A53-9FB8-659FC2E6E611}" type="pres">
      <dgm:prSet presAssocID="{CFA97E0B-6EAB-4FA2-AB49-EBB2D1643823}" presName="accentRepeatNode" presStyleLbl="solidAlignAcc1" presStyleIdx="2" presStyleCnt="12"/>
      <dgm:spPr/>
    </dgm:pt>
    <dgm:pt modelId="{F20E1D5E-C787-46F0-983E-B07F8497F8A4}" type="pres">
      <dgm:prSet presAssocID="{BF08A099-EC62-44B2-876D-A94DB6FDEC28}" presName="image2" presStyleCnt="0"/>
      <dgm:spPr/>
    </dgm:pt>
    <dgm:pt modelId="{F7F70B28-E444-497D-BB8D-4775D36FD8E9}" type="pres">
      <dgm:prSet presAssocID="{BF08A099-EC62-44B2-876D-A94DB6FDEC28}" presName="imageRepeatNode" presStyleLbl="alignAcc1" presStyleIdx="1" presStyleCnt="6"/>
      <dgm:spPr/>
      <dgm:t>
        <a:bodyPr/>
        <a:lstStyle/>
        <a:p>
          <a:endParaRPr lang="es-CR"/>
        </a:p>
      </dgm:t>
    </dgm:pt>
    <dgm:pt modelId="{8BFCD75A-A55B-4DFA-9362-134DB27B8B84}" type="pres">
      <dgm:prSet presAssocID="{BF08A099-EC62-44B2-876D-A94DB6FDEC28}" presName="imageaccent2" presStyleCnt="0"/>
      <dgm:spPr/>
    </dgm:pt>
    <dgm:pt modelId="{9CEE9D4B-D59D-4E29-8394-557146A56EE4}" type="pres">
      <dgm:prSet presAssocID="{BF08A099-EC62-44B2-876D-A94DB6FDEC28}" presName="accentRepeatNode" presStyleLbl="solidAlignAcc1" presStyleIdx="3" presStyleCnt="12"/>
      <dgm:spPr/>
    </dgm:pt>
    <dgm:pt modelId="{EF4AA691-4E14-4A1D-93A3-9BED30727F4A}" type="pres">
      <dgm:prSet presAssocID="{D5DB0C4E-E14E-44BA-8E9F-2E62E786CB27}" presName="text3" presStyleCnt="0"/>
      <dgm:spPr/>
    </dgm:pt>
    <dgm:pt modelId="{8B8A567F-29D7-4DB1-B22B-26D0DF65C38B}" type="pres">
      <dgm:prSet presAssocID="{D5DB0C4E-E14E-44BA-8E9F-2E62E786CB27}" presName="textRepeatNode" presStyleLbl="alignNode1" presStyleIdx="2" presStyleCnt="6" custLinFactNeighborX="84629" custLinFactNeighborY="61387">
        <dgm:presLayoutVars>
          <dgm:chMax val="0"/>
          <dgm:chPref val="0"/>
          <dgm:bulletEnabled val="1"/>
        </dgm:presLayoutVars>
      </dgm:prSet>
      <dgm:spPr/>
      <dgm:t>
        <a:bodyPr/>
        <a:lstStyle/>
        <a:p>
          <a:endParaRPr lang="es-CR"/>
        </a:p>
      </dgm:t>
    </dgm:pt>
    <dgm:pt modelId="{59BB37ED-F415-4583-A4D5-5F53AE190489}" type="pres">
      <dgm:prSet presAssocID="{D5DB0C4E-E14E-44BA-8E9F-2E62E786CB27}" presName="textaccent3" presStyleCnt="0"/>
      <dgm:spPr/>
    </dgm:pt>
    <dgm:pt modelId="{B9341F15-EF6B-49ED-8DB3-F5656A12F295}" type="pres">
      <dgm:prSet presAssocID="{D5DB0C4E-E14E-44BA-8E9F-2E62E786CB27}" presName="accentRepeatNode" presStyleLbl="solidAlignAcc1" presStyleIdx="4" presStyleCnt="12"/>
      <dgm:spPr/>
    </dgm:pt>
    <dgm:pt modelId="{D8E689B6-0124-409E-A207-DFA4A8C25ECD}" type="pres">
      <dgm:prSet presAssocID="{5C9BA586-86EF-46A6-A0CA-E8C39322DC01}" presName="image3" presStyleCnt="0"/>
      <dgm:spPr/>
    </dgm:pt>
    <dgm:pt modelId="{98A92A4D-9C64-4CC0-9EEB-26179ED1355A}" type="pres">
      <dgm:prSet presAssocID="{5C9BA586-86EF-46A6-A0CA-E8C39322DC01}" presName="imageRepeatNode" presStyleLbl="alignAcc1" presStyleIdx="2" presStyleCnt="6"/>
      <dgm:spPr/>
      <dgm:t>
        <a:bodyPr/>
        <a:lstStyle/>
        <a:p>
          <a:endParaRPr lang="es-CR"/>
        </a:p>
      </dgm:t>
    </dgm:pt>
    <dgm:pt modelId="{18CEA4D4-EC56-4EFC-9F60-D8C2B041E7D4}" type="pres">
      <dgm:prSet presAssocID="{5C9BA586-86EF-46A6-A0CA-E8C39322DC01}" presName="imageaccent3" presStyleCnt="0"/>
      <dgm:spPr/>
    </dgm:pt>
    <dgm:pt modelId="{6BC42638-DFD5-42E2-9ED8-25A5E95AC986}" type="pres">
      <dgm:prSet presAssocID="{5C9BA586-86EF-46A6-A0CA-E8C39322DC01}" presName="accentRepeatNode" presStyleLbl="solidAlignAcc1" presStyleIdx="5" presStyleCnt="12"/>
      <dgm:spPr/>
    </dgm:pt>
    <dgm:pt modelId="{FAA78625-6E95-43DF-AA4D-EB4D4F069864}" type="pres">
      <dgm:prSet presAssocID="{95218958-8C0C-4C73-90B3-B9491E56F6C4}" presName="text4" presStyleCnt="0"/>
      <dgm:spPr/>
    </dgm:pt>
    <dgm:pt modelId="{BD231FC7-93D2-4D1C-9B63-74463C749D81}" type="pres">
      <dgm:prSet presAssocID="{95218958-8C0C-4C73-90B3-B9491E56F6C4}" presName="textRepeatNode" presStyleLbl="alignNode1" presStyleIdx="3" presStyleCnt="6">
        <dgm:presLayoutVars>
          <dgm:chMax val="0"/>
          <dgm:chPref val="0"/>
          <dgm:bulletEnabled val="1"/>
        </dgm:presLayoutVars>
      </dgm:prSet>
      <dgm:spPr/>
      <dgm:t>
        <a:bodyPr/>
        <a:lstStyle/>
        <a:p>
          <a:endParaRPr lang="es-CR"/>
        </a:p>
      </dgm:t>
    </dgm:pt>
    <dgm:pt modelId="{11CBF0D9-BE48-4BDC-B8C1-FAF87C334577}" type="pres">
      <dgm:prSet presAssocID="{95218958-8C0C-4C73-90B3-B9491E56F6C4}" presName="textaccent4" presStyleCnt="0"/>
      <dgm:spPr/>
    </dgm:pt>
    <dgm:pt modelId="{3560C094-D742-4BB4-9656-AD36345A68CA}" type="pres">
      <dgm:prSet presAssocID="{95218958-8C0C-4C73-90B3-B9491E56F6C4}" presName="accentRepeatNode" presStyleLbl="solidAlignAcc1" presStyleIdx="6" presStyleCnt="12"/>
      <dgm:spPr/>
    </dgm:pt>
    <dgm:pt modelId="{9B483F42-B9C7-4136-9786-4568ABB331F7}" type="pres">
      <dgm:prSet presAssocID="{D16B3A54-1002-4B66-A0E1-8BDEB0441BCC}" presName="image4" presStyleCnt="0"/>
      <dgm:spPr/>
    </dgm:pt>
    <dgm:pt modelId="{1E0356CE-7006-46AA-9629-4597B1282D80}" type="pres">
      <dgm:prSet presAssocID="{D16B3A54-1002-4B66-A0E1-8BDEB0441BCC}" presName="imageRepeatNode" presStyleLbl="alignAcc1" presStyleIdx="3" presStyleCnt="6"/>
      <dgm:spPr/>
      <dgm:t>
        <a:bodyPr/>
        <a:lstStyle/>
        <a:p>
          <a:endParaRPr lang="es-ES"/>
        </a:p>
      </dgm:t>
    </dgm:pt>
    <dgm:pt modelId="{9AD03EE8-0E20-4E31-A6B5-16E62FB808A7}" type="pres">
      <dgm:prSet presAssocID="{D16B3A54-1002-4B66-A0E1-8BDEB0441BCC}" presName="imageaccent4" presStyleCnt="0"/>
      <dgm:spPr/>
    </dgm:pt>
    <dgm:pt modelId="{CBB0B590-007C-45E0-9EEF-B6B814CB6AE1}" type="pres">
      <dgm:prSet presAssocID="{D16B3A54-1002-4B66-A0E1-8BDEB0441BCC}" presName="accentRepeatNode" presStyleLbl="solidAlignAcc1" presStyleIdx="7" presStyleCnt="12"/>
      <dgm:spPr/>
    </dgm:pt>
    <dgm:pt modelId="{F9BAB59C-77F3-4549-BAF4-A9EEEBF46F7E}" type="pres">
      <dgm:prSet presAssocID="{8600AA4B-6B10-4EDE-B7B7-B715794C069B}" presName="text5" presStyleCnt="0"/>
      <dgm:spPr/>
    </dgm:pt>
    <dgm:pt modelId="{3DE49A4D-D7D1-4594-A837-DDAFBC6DE971}" type="pres">
      <dgm:prSet presAssocID="{8600AA4B-6B10-4EDE-B7B7-B715794C069B}" presName="textRepeatNode" presStyleLbl="alignNode1" presStyleIdx="4" presStyleCnt="6">
        <dgm:presLayoutVars>
          <dgm:chMax val="0"/>
          <dgm:chPref val="0"/>
          <dgm:bulletEnabled val="1"/>
        </dgm:presLayoutVars>
      </dgm:prSet>
      <dgm:spPr/>
      <dgm:t>
        <a:bodyPr/>
        <a:lstStyle/>
        <a:p>
          <a:endParaRPr lang="es-CR"/>
        </a:p>
      </dgm:t>
    </dgm:pt>
    <dgm:pt modelId="{3B3CD96B-D40A-494C-8ACC-09D1B719D39E}" type="pres">
      <dgm:prSet presAssocID="{8600AA4B-6B10-4EDE-B7B7-B715794C069B}" presName="textaccent5" presStyleCnt="0"/>
      <dgm:spPr/>
    </dgm:pt>
    <dgm:pt modelId="{9C159DE3-067C-4BF6-8F19-20D03F7916F5}" type="pres">
      <dgm:prSet presAssocID="{8600AA4B-6B10-4EDE-B7B7-B715794C069B}" presName="accentRepeatNode" presStyleLbl="solidAlignAcc1" presStyleIdx="8" presStyleCnt="12"/>
      <dgm:spPr/>
    </dgm:pt>
    <dgm:pt modelId="{1467BFDD-3A2C-4C81-A7BF-2645945E9CBA}" type="pres">
      <dgm:prSet presAssocID="{B09FE503-B873-418A-85E0-756F1716A938}" presName="image5" presStyleCnt="0"/>
      <dgm:spPr/>
    </dgm:pt>
    <dgm:pt modelId="{B7954529-4EDC-438A-A6E6-73D4FC2361C8}" type="pres">
      <dgm:prSet presAssocID="{B09FE503-B873-418A-85E0-756F1716A938}" presName="imageRepeatNode" presStyleLbl="alignAcc1" presStyleIdx="4" presStyleCnt="6"/>
      <dgm:spPr/>
      <dgm:t>
        <a:bodyPr/>
        <a:lstStyle/>
        <a:p>
          <a:endParaRPr lang="es-CR"/>
        </a:p>
      </dgm:t>
    </dgm:pt>
    <dgm:pt modelId="{73098116-61C8-4601-91A0-ECE921F1A191}" type="pres">
      <dgm:prSet presAssocID="{B09FE503-B873-418A-85E0-756F1716A938}" presName="imageaccent5" presStyleCnt="0"/>
      <dgm:spPr/>
    </dgm:pt>
    <dgm:pt modelId="{A75FAA13-9824-41F8-BE6C-E86C30B77B3A}" type="pres">
      <dgm:prSet presAssocID="{B09FE503-B873-418A-85E0-756F1716A938}" presName="accentRepeatNode" presStyleLbl="solidAlignAcc1" presStyleIdx="9" presStyleCnt="12"/>
      <dgm:spPr/>
    </dgm:pt>
    <dgm:pt modelId="{54929071-2143-457F-94EC-5D5362359B7E}" type="pres">
      <dgm:prSet presAssocID="{7A420964-5DF3-4FCF-8175-4ED2B8B17299}" presName="text6" presStyleCnt="0"/>
      <dgm:spPr/>
    </dgm:pt>
    <dgm:pt modelId="{B060723B-7107-4768-B2FA-A5EDDA3F10D9}" type="pres">
      <dgm:prSet presAssocID="{7A420964-5DF3-4FCF-8175-4ED2B8B17299}" presName="textRepeatNode" presStyleLbl="alignNode1" presStyleIdx="5" presStyleCnt="6">
        <dgm:presLayoutVars>
          <dgm:chMax val="0"/>
          <dgm:chPref val="0"/>
          <dgm:bulletEnabled val="1"/>
        </dgm:presLayoutVars>
      </dgm:prSet>
      <dgm:spPr/>
      <dgm:t>
        <a:bodyPr/>
        <a:lstStyle/>
        <a:p>
          <a:endParaRPr lang="es-CR"/>
        </a:p>
      </dgm:t>
    </dgm:pt>
    <dgm:pt modelId="{16FC9B6D-C4E6-4819-AA1D-FDF859872603}" type="pres">
      <dgm:prSet presAssocID="{7A420964-5DF3-4FCF-8175-4ED2B8B17299}" presName="textaccent6" presStyleCnt="0"/>
      <dgm:spPr/>
    </dgm:pt>
    <dgm:pt modelId="{F854D280-AD88-4152-9DB3-8C8BFE391910}" type="pres">
      <dgm:prSet presAssocID="{7A420964-5DF3-4FCF-8175-4ED2B8B17299}" presName="accentRepeatNode" presStyleLbl="solidAlignAcc1" presStyleIdx="10" presStyleCnt="12"/>
      <dgm:spPr/>
    </dgm:pt>
    <dgm:pt modelId="{0B8579D7-6A28-450B-871D-2A2FB9DAEA33}" type="pres">
      <dgm:prSet presAssocID="{265C8137-9408-4B16-95A2-BF4CB1CA69EA}" presName="image6" presStyleCnt="0"/>
      <dgm:spPr/>
    </dgm:pt>
    <dgm:pt modelId="{91873E89-45B7-4716-98DC-EED8159E9777}" type="pres">
      <dgm:prSet presAssocID="{265C8137-9408-4B16-95A2-BF4CB1CA69EA}" presName="imageRepeatNode" presStyleLbl="alignAcc1" presStyleIdx="5" presStyleCnt="6"/>
      <dgm:spPr/>
      <dgm:t>
        <a:bodyPr/>
        <a:lstStyle/>
        <a:p>
          <a:endParaRPr lang="es-CR"/>
        </a:p>
      </dgm:t>
    </dgm:pt>
    <dgm:pt modelId="{EB6DD2A2-495E-4F31-993D-2E2BAC59A8AF}" type="pres">
      <dgm:prSet presAssocID="{265C8137-9408-4B16-95A2-BF4CB1CA69EA}" presName="imageaccent6" presStyleCnt="0"/>
      <dgm:spPr/>
    </dgm:pt>
    <dgm:pt modelId="{186A6781-4319-4B7C-9EA0-76762AF7ED5D}" type="pres">
      <dgm:prSet presAssocID="{265C8137-9408-4B16-95A2-BF4CB1CA69EA}" presName="accentRepeatNode" presStyleLbl="solidAlignAcc1" presStyleIdx="11" presStyleCnt="12"/>
      <dgm:spPr/>
    </dgm:pt>
  </dgm:ptLst>
  <dgm:cxnLst>
    <dgm:cxn modelId="{82F26EA2-49F3-4FF4-A19B-5B8168AE128F}" srcId="{A1B33F4D-1116-45FD-8386-E963F77C779F}" destId="{8600AA4B-6B10-4EDE-B7B7-B715794C069B}" srcOrd="4" destOrd="0" parTransId="{8C2257D2-D7D8-486C-89DA-C94DB59B91ED}" sibTransId="{B09FE503-B873-418A-85E0-756F1716A938}"/>
    <dgm:cxn modelId="{F0748C60-1D88-4292-996D-FE9E790441BF}" type="presOf" srcId="{D16B3A54-1002-4B66-A0E1-8BDEB0441BCC}" destId="{1E0356CE-7006-46AA-9629-4597B1282D80}" srcOrd="0" destOrd="0" presId="urn:microsoft.com/office/officeart/2008/layout/HexagonCluster"/>
    <dgm:cxn modelId="{5A700E68-9D2F-4E75-84A3-6A6BFAAC00F4}" type="presOf" srcId="{67CD438D-3D5F-43FB-BB79-746A9A542E5D}" destId="{3DBC675F-5A9E-4302-8746-8A6D515294D9}" srcOrd="0" destOrd="0" presId="urn:microsoft.com/office/officeart/2008/layout/HexagonCluster"/>
    <dgm:cxn modelId="{9589C410-CA3C-4638-9793-A8D09F35A063}" srcId="{A1B33F4D-1116-45FD-8386-E963F77C779F}" destId="{CFA97E0B-6EAB-4FA2-AB49-EBB2D1643823}" srcOrd="1" destOrd="0" parTransId="{5739A33A-18FF-4774-A696-4647BC6187B3}" sibTransId="{BF08A099-EC62-44B2-876D-A94DB6FDEC28}"/>
    <dgm:cxn modelId="{B579A954-EB2E-404F-96D1-D756489E732F}" type="presOf" srcId="{A1B33F4D-1116-45FD-8386-E963F77C779F}" destId="{386A0DE8-432E-4F8A-9F9E-5A32B5802310}" srcOrd="0" destOrd="0" presId="urn:microsoft.com/office/officeart/2008/layout/HexagonCluster"/>
    <dgm:cxn modelId="{EFD70D0E-970A-4FF9-8A84-76E5E0FEF8CA}" type="presOf" srcId="{265C8137-9408-4B16-95A2-BF4CB1CA69EA}" destId="{91873E89-45B7-4716-98DC-EED8159E9777}" srcOrd="0" destOrd="0" presId="urn:microsoft.com/office/officeart/2008/layout/HexagonCluster"/>
    <dgm:cxn modelId="{6A3EB4F1-5479-4B1C-830F-D0DDEB9AB5D2}" srcId="{A1B33F4D-1116-45FD-8386-E963F77C779F}" destId="{7A420964-5DF3-4FCF-8175-4ED2B8B17299}" srcOrd="5" destOrd="0" parTransId="{6B8152A8-BFE9-4570-AC7A-FFB909E7D2F2}" sibTransId="{265C8137-9408-4B16-95A2-BF4CB1CA69EA}"/>
    <dgm:cxn modelId="{C4AFB372-AB0C-4C71-ADC2-5D113E4E0C51}" type="presOf" srcId="{BF08A099-EC62-44B2-876D-A94DB6FDEC28}" destId="{F7F70B28-E444-497D-BB8D-4775D36FD8E9}" srcOrd="0" destOrd="0" presId="urn:microsoft.com/office/officeart/2008/layout/HexagonCluster"/>
    <dgm:cxn modelId="{87CBBB80-1484-466A-8C48-7E59DE880500}" type="presOf" srcId="{8600AA4B-6B10-4EDE-B7B7-B715794C069B}" destId="{3DE49A4D-D7D1-4594-A837-DDAFBC6DE971}" srcOrd="0" destOrd="0" presId="urn:microsoft.com/office/officeart/2008/layout/HexagonCluster"/>
    <dgm:cxn modelId="{954190AF-5C8D-4486-BE2F-EF309F4452C6}" type="presOf" srcId="{95218958-8C0C-4C73-90B3-B9491E56F6C4}" destId="{BD231FC7-93D2-4D1C-9B63-74463C749D81}" srcOrd="0" destOrd="0" presId="urn:microsoft.com/office/officeart/2008/layout/HexagonCluster"/>
    <dgm:cxn modelId="{3B1BCF15-E7FC-4A15-970D-D0279AD6F451}" srcId="{A1B33F4D-1116-45FD-8386-E963F77C779F}" destId="{BDD61C9F-308B-4C74-A415-81FDE224C8B0}" srcOrd="0" destOrd="0" parTransId="{675A2831-C30A-400A-AF0C-C3435CF740B9}" sibTransId="{67CD438D-3D5F-43FB-BB79-746A9A542E5D}"/>
    <dgm:cxn modelId="{6179371A-AA81-4F28-8A75-A345941F422D}" type="presOf" srcId="{B09FE503-B873-418A-85E0-756F1716A938}" destId="{B7954529-4EDC-438A-A6E6-73D4FC2361C8}" srcOrd="0" destOrd="0" presId="urn:microsoft.com/office/officeart/2008/layout/HexagonCluster"/>
    <dgm:cxn modelId="{1F68C794-F2F5-488E-9C6C-63623FC710AC}" type="presOf" srcId="{CFA97E0B-6EAB-4FA2-AB49-EBB2D1643823}" destId="{BB5751F3-6C09-4A13-AA37-7FB08984A712}" srcOrd="0" destOrd="0" presId="urn:microsoft.com/office/officeart/2008/layout/HexagonCluster"/>
    <dgm:cxn modelId="{F6AED2F8-1A55-4189-B364-459368BB2211}" type="presOf" srcId="{BDD61C9F-308B-4C74-A415-81FDE224C8B0}" destId="{E2E1B4F1-2AEA-4BBA-8E84-063945BC0C12}" srcOrd="0" destOrd="0" presId="urn:microsoft.com/office/officeart/2008/layout/HexagonCluster"/>
    <dgm:cxn modelId="{A976BA72-420F-4B60-9646-FC14C58565D1}" srcId="{A1B33F4D-1116-45FD-8386-E963F77C779F}" destId="{95218958-8C0C-4C73-90B3-B9491E56F6C4}" srcOrd="3" destOrd="0" parTransId="{8C67BB69-CC8D-4AA8-B520-2E42F76F01B7}" sibTransId="{D16B3A54-1002-4B66-A0E1-8BDEB0441BCC}"/>
    <dgm:cxn modelId="{D6D9AB94-6C21-4925-BCB2-7E62E7D62658}" type="presOf" srcId="{D5DB0C4E-E14E-44BA-8E9F-2E62E786CB27}" destId="{8B8A567F-29D7-4DB1-B22B-26D0DF65C38B}" srcOrd="0" destOrd="0" presId="urn:microsoft.com/office/officeart/2008/layout/HexagonCluster"/>
    <dgm:cxn modelId="{616A133C-E87A-4DBE-9C53-0FD7D500E789}" type="presOf" srcId="{5C9BA586-86EF-46A6-A0CA-E8C39322DC01}" destId="{98A92A4D-9C64-4CC0-9EEB-26179ED1355A}" srcOrd="0" destOrd="0" presId="urn:microsoft.com/office/officeart/2008/layout/HexagonCluster"/>
    <dgm:cxn modelId="{70F3E709-6B4A-421A-BF45-7F7E5AF7F1FA}" type="presOf" srcId="{7A420964-5DF3-4FCF-8175-4ED2B8B17299}" destId="{B060723B-7107-4768-B2FA-A5EDDA3F10D9}" srcOrd="0" destOrd="0" presId="urn:microsoft.com/office/officeart/2008/layout/HexagonCluster"/>
    <dgm:cxn modelId="{F2BFE811-B32B-42A3-8B53-286FCCAF48C5}" srcId="{A1B33F4D-1116-45FD-8386-E963F77C779F}" destId="{D5DB0C4E-E14E-44BA-8E9F-2E62E786CB27}" srcOrd="2" destOrd="0" parTransId="{2D0D9034-22C5-4488-BD5C-8F903AEABC22}" sibTransId="{5C9BA586-86EF-46A6-A0CA-E8C39322DC01}"/>
    <dgm:cxn modelId="{764ECBB4-7BD0-405A-8440-21EB0D0CB515}" type="presParOf" srcId="{386A0DE8-432E-4F8A-9F9E-5A32B5802310}" destId="{D147E14D-7477-4DEA-8AC7-AB07930A8A5D}" srcOrd="0" destOrd="0" presId="urn:microsoft.com/office/officeart/2008/layout/HexagonCluster"/>
    <dgm:cxn modelId="{8101251D-C0F1-4AA0-9587-CF721213AF0F}" type="presParOf" srcId="{D147E14D-7477-4DEA-8AC7-AB07930A8A5D}" destId="{E2E1B4F1-2AEA-4BBA-8E84-063945BC0C12}" srcOrd="0" destOrd="0" presId="urn:microsoft.com/office/officeart/2008/layout/HexagonCluster"/>
    <dgm:cxn modelId="{404307D2-6201-4DCC-AE20-01E094225249}" type="presParOf" srcId="{386A0DE8-432E-4F8A-9F9E-5A32B5802310}" destId="{6E770894-3939-4744-A792-20506D256953}" srcOrd="1" destOrd="0" presId="urn:microsoft.com/office/officeart/2008/layout/HexagonCluster"/>
    <dgm:cxn modelId="{E2243E06-7145-4B8F-93F4-B0E490DF0D03}" type="presParOf" srcId="{6E770894-3939-4744-A792-20506D256953}" destId="{FB9D35EB-6A52-45BA-8836-684A8A4D5266}" srcOrd="0" destOrd="0" presId="urn:microsoft.com/office/officeart/2008/layout/HexagonCluster"/>
    <dgm:cxn modelId="{C4A389B4-6B7E-4CF9-AB16-CF64DA00F166}" type="presParOf" srcId="{386A0DE8-432E-4F8A-9F9E-5A32B5802310}" destId="{1552842E-3BED-4507-8125-FBEEDA63AB54}" srcOrd="2" destOrd="0" presId="urn:microsoft.com/office/officeart/2008/layout/HexagonCluster"/>
    <dgm:cxn modelId="{04CFB4A0-BD71-487C-9AFA-E82524B2817A}" type="presParOf" srcId="{1552842E-3BED-4507-8125-FBEEDA63AB54}" destId="{3DBC675F-5A9E-4302-8746-8A6D515294D9}" srcOrd="0" destOrd="0" presId="urn:microsoft.com/office/officeart/2008/layout/HexagonCluster"/>
    <dgm:cxn modelId="{63897FDB-06D9-4E19-A044-9E9A404AAB0B}" type="presParOf" srcId="{386A0DE8-432E-4F8A-9F9E-5A32B5802310}" destId="{3979C7F4-7196-4F2A-AF10-437753D63D66}" srcOrd="3" destOrd="0" presId="urn:microsoft.com/office/officeart/2008/layout/HexagonCluster"/>
    <dgm:cxn modelId="{C01E9D7A-791D-4E00-AE8B-DC215063DEAB}" type="presParOf" srcId="{3979C7F4-7196-4F2A-AF10-437753D63D66}" destId="{71D6374D-047E-4CB9-A8B3-EAC922F3B60A}" srcOrd="0" destOrd="0" presId="urn:microsoft.com/office/officeart/2008/layout/HexagonCluster"/>
    <dgm:cxn modelId="{4253CD02-2666-411D-AC78-0CF4E655923B}" type="presParOf" srcId="{386A0DE8-432E-4F8A-9F9E-5A32B5802310}" destId="{F836F3BF-1A93-431E-B8A4-A70F4A1C5B4F}" srcOrd="4" destOrd="0" presId="urn:microsoft.com/office/officeart/2008/layout/HexagonCluster"/>
    <dgm:cxn modelId="{42D00F9F-FEB9-4963-B36A-0B17339CCA4B}" type="presParOf" srcId="{F836F3BF-1A93-431E-B8A4-A70F4A1C5B4F}" destId="{BB5751F3-6C09-4A13-AA37-7FB08984A712}" srcOrd="0" destOrd="0" presId="urn:microsoft.com/office/officeart/2008/layout/HexagonCluster"/>
    <dgm:cxn modelId="{D1EBA540-A950-4FC6-ADCE-98F392F69BE2}" type="presParOf" srcId="{386A0DE8-432E-4F8A-9F9E-5A32B5802310}" destId="{C0C5CFBE-4BEF-42F1-8485-7E157F9C8083}" srcOrd="5" destOrd="0" presId="urn:microsoft.com/office/officeart/2008/layout/HexagonCluster"/>
    <dgm:cxn modelId="{50AD0363-6D93-432F-AC41-7902A4C19AB4}" type="presParOf" srcId="{C0C5CFBE-4BEF-42F1-8485-7E157F9C8083}" destId="{5144F1A5-2F13-4A53-9FB8-659FC2E6E611}" srcOrd="0" destOrd="0" presId="urn:microsoft.com/office/officeart/2008/layout/HexagonCluster"/>
    <dgm:cxn modelId="{B60DB4B3-52F9-42C7-97C4-0D7633F741A9}" type="presParOf" srcId="{386A0DE8-432E-4F8A-9F9E-5A32B5802310}" destId="{F20E1D5E-C787-46F0-983E-B07F8497F8A4}" srcOrd="6" destOrd="0" presId="urn:microsoft.com/office/officeart/2008/layout/HexagonCluster"/>
    <dgm:cxn modelId="{48F49EC1-B044-463F-97CD-448349446347}" type="presParOf" srcId="{F20E1D5E-C787-46F0-983E-B07F8497F8A4}" destId="{F7F70B28-E444-497D-BB8D-4775D36FD8E9}" srcOrd="0" destOrd="0" presId="urn:microsoft.com/office/officeart/2008/layout/HexagonCluster"/>
    <dgm:cxn modelId="{2A2AEF3D-F729-43E1-A4C1-95FC2CCFFD50}" type="presParOf" srcId="{386A0DE8-432E-4F8A-9F9E-5A32B5802310}" destId="{8BFCD75A-A55B-4DFA-9362-134DB27B8B84}" srcOrd="7" destOrd="0" presId="urn:microsoft.com/office/officeart/2008/layout/HexagonCluster"/>
    <dgm:cxn modelId="{6F3C5AB0-6268-48EA-A554-9439BB19EA13}" type="presParOf" srcId="{8BFCD75A-A55B-4DFA-9362-134DB27B8B84}" destId="{9CEE9D4B-D59D-4E29-8394-557146A56EE4}" srcOrd="0" destOrd="0" presId="urn:microsoft.com/office/officeart/2008/layout/HexagonCluster"/>
    <dgm:cxn modelId="{FEA85A26-F68B-4B14-A051-1F0435B22FDC}" type="presParOf" srcId="{386A0DE8-432E-4F8A-9F9E-5A32B5802310}" destId="{EF4AA691-4E14-4A1D-93A3-9BED30727F4A}" srcOrd="8" destOrd="0" presId="urn:microsoft.com/office/officeart/2008/layout/HexagonCluster"/>
    <dgm:cxn modelId="{C736F02C-09A5-4F97-A77C-2F92920705A6}" type="presParOf" srcId="{EF4AA691-4E14-4A1D-93A3-9BED30727F4A}" destId="{8B8A567F-29D7-4DB1-B22B-26D0DF65C38B}" srcOrd="0" destOrd="0" presId="urn:microsoft.com/office/officeart/2008/layout/HexagonCluster"/>
    <dgm:cxn modelId="{0D52434C-CD17-49AB-831E-C97006CB65FE}" type="presParOf" srcId="{386A0DE8-432E-4F8A-9F9E-5A32B5802310}" destId="{59BB37ED-F415-4583-A4D5-5F53AE190489}" srcOrd="9" destOrd="0" presId="urn:microsoft.com/office/officeart/2008/layout/HexagonCluster"/>
    <dgm:cxn modelId="{B6E0E194-CB7A-4F27-B024-29032ADEF8B4}" type="presParOf" srcId="{59BB37ED-F415-4583-A4D5-5F53AE190489}" destId="{B9341F15-EF6B-49ED-8DB3-F5656A12F295}" srcOrd="0" destOrd="0" presId="urn:microsoft.com/office/officeart/2008/layout/HexagonCluster"/>
    <dgm:cxn modelId="{B53CFC06-5315-4BDF-A1D1-F5F859E4EE62}" type="presParOf" srcId="{386A0DE8-432E-4F8A-9F9E-5A32B5802310}" destId="{D8E689B6-0124-409E-A207-DFA4A8C25ECD}" srcOrd="10" destOrd="0" presId="urn:microsoft.com/office/officeart/2008/layout/HexagonCluster"/>
    <dgm:cxn modelId="{DC7B3247-9D8C-4661-A20E-70D4BBEDAB40}" type="presParOf" srcId="{D8E689B6-0124-409E-A207-DFA4A8C25ECD}" destId="{98A92A4D-9C64-4CC0-9EEB-26179ED1355A}" srcOrd="0" destOrd="0" presId="urn:microsoft.com/office/officeart/2008/layout/HexagonCluster"/>
    <dgm:cxn modelId="{F454DFBF-3BDF-4FA6-A2FE-85D1213A6116}" type="presParOf" srcId="{386A0DE8-432E-4F8A-9F9E-5A32B5802310}" destId="{18CEA4D4-EC56-4EFC-9F60-D8C2B041E7D4}" srcOrd="11" destOrd="0" presId="urn:microsoft.com/office/officeart/2008/layout/HexagonCluster"/>
    <dgm:cxn modelId="{3075D948-3FAF-4127-8365-ED1F85DD4ADE}" type="presParOf" srcId="{18CEA4D4-EC56-4EFC-9F60-D8C2B041E7D4}" destId="{6BC42638-DFD5-42E2-9ED8-25A5E95AC986}" srcOrd="0" destOrd="0" presId="urn:microsoft.com/office/officeart/2008/layout/HexagonCluster"/>
    <dgm:cxn modelId="{D207C378-F6E0-44F6-A174-D1A520871C28}" type="presParOf" srcId="{386A0DE8-432E-4F8A-9F9E-5A32B5802310}" destId="{FAA78625-6E95-43DF-AA4D-EB4D4F069864}" srcOrd="12" destOrd="0" presId="urn:microsoft.com/office/officeart/2008/layout/HexagonCluster"/>
    <dgm:cxn modelId="{58AE162C-4322-43AF-919F-6DE9D5D6CF3C}" type="presParOf" srcId="{FAA78625-6E95-43DF-AA4D-EB4D4F069864}" destId="{BD231FC7-93D2-4D1C-9B63-74463C749D81}" srcOrd="0" destOrd="0" presId="urn:microsoft.com/office/officeart/2008/layout/HexagonCluster"/>
    <dgm:cxn modelId="{9A8AC53F-88EC-4459-908E-12DCF8C510B2}" type="presParOf" srcId="{386A0DE8-432E-4F8A-9F9E-5A32B5802310}" destId="{11CBF0D9-BE48-4BDC-B8C1-FAF87C334577}" srcOrd="13" destOrd="0" presId="urn:microsoft.com/office/officeart/2008/layout/HexagonCluster"/>
    <dgm:cxn modelId="{93C5BF46-B46D-421F-8452-ECECEF801FFF}" type="presParOf" srcId="{11CBF0D9-BE48-4BDC-B8C1-FAF87C334577}" destId="{3560C094-D742-4BB4-9656-AD36345A68CA}" srcOrd="0" destOrd="0" presId="urn:microsoft.com/office/officeart/2008/layout/HexagonCluster"/>
    <dgm:cxn modelId="{E8AAE69D-97E8-458A-89FC-A24CE17938A2}" type="presParOf" srcId="{386A0DE8-432E-4F8A-9F9E-5A32B5802310}" destId="{9B483F42-B9C7-4136-9786-4568ABB331F7}" srcOrd="14" destOrd="0" presId="urn:microsoft.com/office/officeart/2008/layout/HexagonCluster"/>
    <dgm:cxn modelId="{A96F05C6-25B0-4FBD-B03F-24E4C4D7133F}" type="presParOf" srcId="{9B483F42-B9C7-4136-9786-4568ABB331F7}" destId="{1E0356CE-7006-46AA-9629-4597B1282D80}" srcOrd="0" destOrd="0" presId="urn:microsoft.com/office/officeart/2008/layout/HexagonCluster"/>
    <dgm:cxn modelId="{33D4CB1A-76B3-436D-9B94-8318DCF440FE}" type="presParOf" srcId="{386A0DE8-432E-4F8A-9F9E-5A32B5802310}" destId="{9AD03EE8-0E20-4E31-A6B5-16E62FB808A7}" srcOrd="15" destOrd="0" presId="urn:microsoft.com/office/officeart/2008/layout/HexagonCluster"/>
    <dgm:cxn modelId="{A3B73F72-CC9F-4C92-AC58-FCC7FAA196DC}" type="presParOf" srcId="{9AD03EE8-0E20-4E31-A6B5-16E62FB808A7}" destId="{CBB0B590-007C-45E0-9EEF-B6B814CB6AE1}" srcOrd="0" destOrd="0" presId="urn:microsoft.com/office/officeart/2008/layout/HexagonCluster"/>
    <dgm:cxn modelId="{1B8E1B1F-041F-4E57-A8D5-304DC025D78A}" type="presParOf" srcId="{386A0DE8-432E-4F8A-9F9E-5A32B5802310}" destId="{F9BAB59C-77F3-4549-BAF4-A9EEEBF46F7E}" srcOrd="16" destOrd="0" presId="urn:microsoft.com/office/officeart/2008/layout/HexagonCluster"/>
    <dgm:cxn modelId="{E3AFE516-75C8-4C1A-9412-79E2701E4B88}" type="presParOf" srcId="{F9BAB59C-77F3-4549-BAF4-A9EEEBF46F7E}" destId="{3DE49A4D-D7D1-4594-A837-DDAFBC6DE971}" srcOrd="0" destOrd="0" presId="urn:microsoft.com/office/officeart/2008/layout/HexagonCluster"/>
    <dgm:cxn modelId="{D2599432-4B0C-437E-85F2-E67271B7E164}" type="presParOf" srcId="{386A0DE8-432E-4F8A-9F9E-5A32B5802310}" destId="{3B3CD96B-D40A-494C-8ACC-09D1B719D39E}" srcOrd="17" destOrd="0" presId="urn:microsoft.com/office/officeart/2008/layout/HexagonCluster"/>
    <dgm:cxn modelId="{D042B012-C519-46BC-A047-405ED4061716}" type="presParOf" srcId="{3B3CD96B-D40A-494C-8ACC-09D1B719D39E}" destId="{9C159DE3-067C-4BF6-8F19-20D03F7916F5}" srcOrd="0" destOrd="0" presId="urn:microsoft.com/office/officeart/2008/layout/HexagonCluster"/>
    <dgm:cxn modelId="{DDEF4C81-B3A8-4BE7-AFA2-76C3D0C39164}" type="presParOf" srcId="{386A0DE8-432E-4F8A-9F9E-5A32B5802310}" destId="{1467BFDD-3A2C-4C81-A7BF-2645945E9CBA}" srcOrd="18" destOrd="0" presId="urn:microsoft.com/office/officeart/2008/layout/HexagonCluster"/>
    <dgm:cxn modelId="{1AA871FF-7469-4EC4-8031-30AB7CA0ABA6}" type="presParOf" srcId="{1467BFDD-3A2C-4C81-A7BF-2645945E9CBA}" destId="{B7954529-4EDC-438A-A6E6-73D4FC2361C8}" srcOrd="0" destOrd="0" presId="urn:microsoft.com/office/officeart/2008/layout/HexagonCluster"/>
    <dgm:cxn modelId="{5498EDE5-9010-43DC-BCB0-1E1F66063DF8}" type="presParOf" srcId="{386A0DE8-432E-4F8A-9F9E-5A32B5802310}" destId="{73098116-61C8-4601-91A0-ECE921F1A191}" srcOrd="19" destOrd="0" presId="urn:microsoft.com/office/officeart/2008/layout/HexagonCluster"/>
    <dgm:cxn modelId="{5B46D131-C129-4D0C-A4BD-A5DF299A8BB4}" type="presParOf" srcId="{73098116-61C8-4601-91A0-ECE921F1A191}" destId="{A75FAA13-9824-41F8-BE6C-E86C30B77B3A}" srcOrd="0" destOrd="0" presId="urn:microsoft.com/office/officeart/2008/layout/HexagonCluster"/>
    <dgm:cxn modelId="{A5C900BA-CE45-4918-80BA-B52A080AE0C8}" type="presParOf" srcId="{386A0DE8-432E-4F8A-9F9E-5A32B5802310}" destId="{54929071-2143-457F-94EC-5D5362359B7E}" srcOrd="20" destOrd="0" presId="urn:microsoft.com/office/officeart/2008/layout/HexagonCluster"/>
    <dgm:cxn modelId="{A237678E-4FF2-4576-BE64-003EE13C740F}" type="presParOf" srcId="{54929071-2143-457F-94EC-5D5362359B7E}" destId="{B060723B-7107-4768-B2FA-A5EDDA3F10D9}" srcOrd="0" destOrd="0" presId="urn:microsoft.com/office/officeart/2008/layout/HexagonCluster"/>
    <dgm:cxn modelId="{60B5FAD4-BC03-434C-9076-EE52DCF071A4}" type="presParOf" srcId="{386A0DE8-432E-4F8A-9F9E-5A32B5802310}" destId="{16FC9B6D-C4E6-4819-AA1D-FDF859872603}" srcOrd="21" destOrd="0" presId="urn:microsoft.com/office/officeart/2008/layout/HexagonCluster"/>
    <dgm:cxn modelId="{9A718BDE-857B-48AC-961A-29B74F76796C}" type="presParOf" srcId="{16FC9B6D-C4E6-4819-AA1D-FDF859872603}" destId="{F854D280-AD88-4152-9DB3-8C8BFE391910}" srcOrd="0" destOrd="0" presId="urn:microsoft.com/office/officeart/2008/layout/HexagonCluster"/>
    <dgm:cxn modelId="{412A5111-E9B2-423F-B423-E535DA5184F3}" type="presParOf" srcId="{386A0DE8-432E-4F8A-9F9E-5A32B5802310}" destId="{0B8579D7-6A28-450B-871D-2A2FB9DAEA33}" srcOrd="22" destOrd="0" presId="urn:microsoft.com/office/officeart/2008/layout/HexagonCluster"/>
    <dgm:cxn modelId="{DC1AC0B5-B9C6-4016-B879-C78143F024E5}" type="presParOf" srcId="{0B8579D7-6A28-450B-871D-2A2FB9DAEA33}" destId="{91873E89-45B7-4716-98DC-EED8159E9777}" srcOrd="0" destOrd="0" presId="urn:microsoft.com/office/officeart/2008/layout/HexagonCluster"/>
    <dgm:cxn modelId="{C9A92762-CE7C-45FF-BD84-422691361DBF}" type="presParOf" srcId="{386A0DE8-432E-4F8A-9F9E-5A32B5802310}" destId="{EB6DD2A2-495E-4F31-993D-2E2BAC59A8AF}" srcOrd="23" destOrd="0" presId="urn:microsoft.com/office/officeart/2008/layout/HexagonCluster"/>
    <dgm:cxn modelId="{1636A4B7-49BE-42DB-ABE7-FD32E4E4BFF8}" type="presParOf" srcId="{EB6DD2A2-495E-4F31-993D-2E2BAC59A8AF}" destId="{186A6781-4319-4B7C-9EA0-76762AF7ED5D}"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C49A031-BD3F-410A-A6DD-1DE475991945}" type="doc">
      <dgm:prSet loTypeId="urn:microsoft.com/office/officeart/2009/layout/CircleArrowProcess" loCatId="cycle" qsTypeId="urn:microsoft.com/office/officeart/2005/8/quickstyle/simple1" qsCatId="simple" csTypeId="urn:microsoft.com/office/officeart/2005/8/colors/accent5_5" csCatId="accent5" phldr="1"/>
      <dgm:spPr/>
      <dgm:t>
        <a:bodyPr/>
        <a:lstStyle/>
        <a:p>
          <a:endParaRPr lang="es-CR"/>
        </a:p>
      </dgm:t>
    </dgm:pt>
    <dgm:pt modelId="{5BA62169-B1D8-4E14-9A2B-C670979136FF}">
      <dgm:prSet phldrT="[Texto]"/>
      <dgm:spPr/>
      <dgm:t>
        <a:bodyPr/>
        <a:lstStyle/>
        <a:p>
          <a:r>
            <a:rPr lang="es-CR" dirty="0" smtClean="0"/>
            <a:t>Productos</a:t>
          </a:r>
          <a:endParaRPr lang="es-CR" dirty="0"/>
        </a:p>
      </dgm:t>
    </dgm:pt>
    <dgm:pt modelId="{0CAF266A-10B1-47A9-99FE-7A6605FE958C}" type="parTrans" cxnId="{53A00C4F-698A-44D8-8F8C-61827A2769B4}">
      <dgm:prSet/>
      <dgm:spPr/>
      <dgm:t>
        <a:bodyPr/>
        <a:lstStyle/>
        <a:p>
          <a:endParaRPr lang="es-CR"/>
        </a:p>
      </dgm:t>
    </dgm:pt>
    <dgm:pt modelId="{72DABF5A-92FA-4D59-BB5F-E17F451B8AF4}" type="sibTrans" cxnId="{53A00C4F-698A-44D8-8F8C-61827A2769B4}">
      <dgm:prSet/>
      <dgm:spPr/>
      <dgm:t>
        <a:bodyPr/>
        <a:lstStyle/>
        <a:p>
          <a:endParaRPr lang="es-CR"/>
        </a:p>
      </dgm:t>
    </dgm:pt>
    <dgm:pt modelId="{4C8525B3-BC54-404C-8C66-FB1FAF1A84EF}">
      <dgm:prSet phldrT="[Texto]"/>
      <dgm:spPr/>
      <dgm:t>
        <a:bodyPr/>
        <a:lstStyle/>
        <a:p>
          <a:r>
            <a:rPr lang="es-CR" dirty="0" smtClean="0"/>
            <a:t>Procesos</a:t>
          </a:r>
          <a:endParaRPr lang="es-CR" dirty="0"/>
        </a:p>
      </dgm:t>
    </dgm:pt>
    <dgm:pt modelId="{77B8D912-12A9-47D3-893B-9057326EE832}" type="parTrans" cxnId="{E487CE03-7AA2-4F5C-825B-6A082012B60E}">
      <dgm:prSet/>
      <dgm:spPr/>
      <dgm:t>
        <a:bodyPr/>
        <a:lstStyle/>
        <a:p>
          <a:endParaRPr lang="es-CR"/>
        </a:p>
      </dgm:t>
    </dgm:pt>
    <dgm:pt modelId="{C313AE11-4BD7-4EB4-9AE0-879186A9D9C5}" type="sibTrans" cxnId="{E487CE03-7AA2-4F5C-825B-6A082012B60E}">
      <dgm:prSet/>
      <dgm:spPr/>
      <dgm:t>
        <a:bodyPr/>
        <a:lstStyle/>
        <a:p>
          <a:endParaRPr lang="es-CR"/>
        </a:p>
      </dgm:t>
    </dgm:pt>
    <dgm:pt modelId="{BC4EA44D-1E22-409F-AB36-8AB26496C7A6}">
      <dgm:prSet phldrT="[Texto]"/>
      <dgm:spPr/>
      <dgm:t>
        <a:bodyPr/>
        <a:lstStyle/>
        <a:p>
          <a:r>
            <a:rPr lang="es-CR" dirty="0" smtClean="0"/>
            <a:t>Resultados</a:t>
          </a:r>
          <a:endParaRPr lang="es-CR" dirty="0"/>
        </a:p>
      </dgm:t>
    </dgm:pt>
    <dgm:pt modelId="{F039F9F2-43A6-4EAA-A5FA-EA36EF3B519E}" type="parTrans" cxnId="{30E0BE20-102D-43E9-82C8-E557ADBAF491}">
      <dgm:prSet/>
      <dgm:spPr/>
      <dgm:t>
        <a:bodyPr/>
        <a:lstStyle/>
        <a:p>
          <a:endParaRPr lang="es-CR"/>
        </a:p>
      </dgm:t>
    </dgm:pt>
    <dgm:pt modelId="{FCFB078F-AAEC-4538-8A92-50C8361653B9}" type="sibTrans" cxnId="{30E0BE20-102D-43E9-82C8-E557ADBAF491}">
      <dgm:prSet/>
      <dgm:spPr/>
      <dgm:t>
        <a:bodyPr/>
        <a:lstStyle/>
        <a:p>
          <a:endParaRPr lang="es-CR"/>
        </a:p>
      </dgm:t>
    </dgm:pt>
    <dgm:pt modelId="{206AD485-C87B-4403-9571-CCFAA3DE7B0E}" type="pres">
      <dgm:prSet presAssocID="{7C49A031-BD3F-410A-A6DD-1DE475991945}" presName="Name0" presStyleCnt="0">
        <dgm:presLayoutVars>
          <dgm:chMax val="7"/>
          <dgm:chPref val="7"/>
          <dgm:dir/>
          <dgm:animLvl val="lvl"/>
        </dgm:presLayoutVars>
      </dgm:prSet>
      <dgm:spPr/>
      <dgm:t>
        <a:bodyPr/>
        <a:lstStyle/>
        <a:p>
          <a:endParaRPr lang="es-CR"/>
        </a:p>
      </dgm:t>
    </dgm:pt>
    <dgm:pt modelId="{0678EA44-AF44-413F-AE79-90C648E1BA0A}" type="pres">
      <dgm:prSet presAssocID="{5BA62169-B1D8-4E14-9A2B-C670979136FF}" presName="Accent1" presStyleCnt="0"/>
      <dgm:spPr/>
    </dgm:pt>
    <dgm:pt modelId="{3466EADA-7A46-4F29-A478-0F4CAE55C488}" type="pres">
      <dgm:prSet presAssocID="{5BA62169-B1D8-4E14-9A2B-C670979136FF}" presName="Accent" presStyleLbl="node1" presStyleIdx="0" presStyleCnt="3"/>
      <dgm:spPr/>
    </dgm:pt>
    <dgm:pt modelId="{1949A77D-1C60-43C6-A9A1-3E3FAAE16118}" type="pres">
      <dgm:prSet presAssocID="{5BA62169-B1D8-4E14-9A2B-C670979136FF}" presName="Parent1" presStyleLbl="revTx" presStyleIdx="0" presStyleCnt="3">
        <dgm:presLayoutVars>
          <dgm:chMax val="1"/>
          <dgm:chPref val="1"/>
          <dgm:bulletEnabled val="1"/>
        </dgm:presLayoutVars>
      </dgm:prSet>
      <dgm:spPr/>
      <dgm:t>
        <a:bodyPr/>
        <a:lstStyle/>
        <a:p>
          <a:endParaRPr lang="es-CR"/>
        </a:p>
      </dgm:t>
    </dgm:pt>
    <dgm:pt modelId="{195E7FC7-9B3E-48A0-98AB-3D095F12233A}" type="pres">
      <dgm:prSet presAssocID="{4C8525B3-BC54-404C-8C66-FB1FAF1A84EF}" presName="Accent2" presStyleCnt="0"/>
      <dgm:spPr/>
    </dgm:pt>
    <dgm:pt modelId="{E35E4F2C-59D7-4EC9-89C7-8FF213E13C27}" type="pres">
      <dgm:prSet presAssocID="{4C8525B3-BC54-404C-8C66-FB1FAF1A84EF}" presName="Accent" presStyleLbl="node1" presStyleIdx="1" presStyleCnt="3"/>
      <dgm:spPr/>
    </dgm:pt>
    <dgm:pt modelId="{B5B95608-3ECB-4BC5-884A-78F5EA24571F}" type="pres">
      <dgm:prSet presAssocID="{4C8525B3-BC54-404C-8C66-FB1FAF1A84EF}" presName="Parent2" presStyleLbl="revTx" presStyleIdx="1" presStyleCnt="3">
        <dgm:presLayoutVars>
          <dgm:chMax val="1"/>
          <dgm:chPref val="1"/>
          <dgm:bulletEnabled val="1"/>
        </dgm:presLayoutVars>
      </dgm:prSet>
      <dgm:spPr/>
      <dgm:t>
        <a:bodyPr/>
        <a:lstStyle/>
        <a:p>
          <a:endParaRPr lang="es-CR"/>
        </a:p>
      </dgm:t>
    </dgm:pt>
    <dgm:pt modelId="{B4D86049-60F1-4DE4-BFBF-249B80D99937}" type="pres">
      <dgm:prSet presAssocID="{BC4EA44D-1E22-409F-AB36-8AB26496C7A6}" presName="Accent3" presStyleCnt="0"/>
      <dgm:spPr/>
    </dgm:pt>
    <dgm:pt modelId="{7EC865A8-3FE5-4BD7-8BAB-486AFAE3C826}" type="pres">
      <dgm:prSet presAssocID="{BC4EA44D-1E22-409F-AB36-8AB26496C7A6}" presName="Accent" presStyleLbl="node1" presStyleIdx="2" presStyleCnt="3"/>
      <dgm:spPr/>
    </dgm:pt>
    <dgm:pt modelId="{62A36D24-8BDB-40A0-BD64-4B74E95A9FF0}" type="pres">
      <dgm:prSet presAssocID="{BC4EA44D-1E22-409F-AB36-8AB26496C7A6}" presName="Parent3" presStyleLbl="revTx" presStyleIdx="2" presStyleCnt="3">
        <dgm:presLayoutVars>
          <dgm:chMax val="1"/>
          <dgm:chPref val="1"/>
          <dgm:bulletEnabled val="1"/>
        </dgm:presLayoutVars>
      </dgm:prSet>
      <dgm:spPr/>
      <dgm:t>
        <a:bodyPr/>
        <a:lstStyle/>
        <a:p>
          <a:endParaRPr lang="es-CR"/>
        </a:p>
      </dgm:t>
    </dgm:pt>
  </dgm:ptLst>
  <dgm:cxnLst>
    <dgm:cxn modelId="{A7790239-F400-4E53-B564-56CB48A27B42}" type="presOf" srcId="{5BA62169-B1D8-4E14-9A2B-C670979136FF}" destId="{1949A77D-1C60-43C6-A9A1-3E3FAAE16118}" srcOrd="0" destOrd="0" presId="urn:microsoft.com/office/officeart/2009/layout/CircleArrowProcess"/>
    <dgm:cxn modelId="{A8E86C90-BB55-41B3-99CE-FF95CC83AF0D}" type="presOf" srcId="{7C49A031-BD3F-410A-A6DD-1DE475991945}" destId="{206AD485-C87B-4403-9571-CCFAA3DE7B0E}" srcOrd="0" destOrd="0" presId="urn:microsoft.com/office/officeart/2009/layout/CircleArrowProcess"/>
    <dgm:cxn modelId="{14AF4995-C95A-4AE3-A8D7-0FCC01734747}" type="presOf" srcId="{4C8525B3-BC54-404C-8C66-FB1FAF1A84EF}" destId="{B5B95608-3ECB-4BC5-884A-78F5EA24571F}" srcOrd="0" destOrd="0" presId="urn:microsoft.com/office/officeart/2009/layout/CircleArrowProcess"/>
    <dgm:cxn modelId="{E487CE03-7AA2-4F5C-825B-6A082012B60E}" srcId="{7C49A031-BD3F-410A-A6DD-1DE475991945}" destId="{4C8525B3-BC54-404C-8C66-FB1FAF1A84EF}" srcOrd="1" destOrd="0" parTransId="{77B8D912-12A9-47D3-893B-9057326EE832}" sibTransId="{C313AE11-4BD7-4EB4-9AE0-879186A9D9C5}"/>
    <dgm:cxn modelId="{DC3C46CF-44C4-4611-B43A-2F8F8E045523}" type="presOf" srcId="{BC4EA44D-1E22-409F-AB36-8AB26496C7A6}" destId="{62A36D24-8BDB-40A0-BD64-4B74E95A9FF0}" srcOrd="0" destOrd="0" presId="urn:microsoft.com/office/officeart/2009/layout/CircleArrowProcess"/>
    <dgm:cxn modelId="{30E0BE20-102D-43E9-82C8-E557ADBAF491}" srcId="{7C49A031-BD3F-410A-A6DD-1DE475991945}" destId="{BC4EA44D-1E22-409F-AB36-8AB26496C7A6}" srcOrd="2" destOrd="0" parTransId="{F039F9F2-43A6-4EAA-A5FA-EA36EF3B519E}" sibTransId="{FCFB078F-AAEC-4538-8A92-50C8361653B9}"/>
    <dgm:cxn modelId="{53A00C4F-698A-44D8-8F8C-61827A2769B4}" srcId="{7C49A031-BD3F-410A-A6DD-1DE475991945}" destId="{5BA62169-B1D8-4E14-9A2B-C670979136FF}" srcOrd="0" destOrd="0" parTransId="{0CAF266A-10B1-47A9-99FE-7A6605FE958C}" sibTransId="{72DABF5A-92FA-4D59-BB5F-E17F451B8AF4}"/>
    <dgm:cxn modelId="{F613F014-E92F-4C43-9350-5788E1730EAE}" type="presParOf" srcId="{206AD485-C87B-4403-9571-CCFAA3DE7B0E}" destId="{0678EA44-AF44-413F-AE79-90C648E1BA0A}" srcOrd="0" destOrd="0" presId="urn:microsoft.com/office/officeart/2009/layout/CircleArrowProcess"/>
    <dgm:cxn modelId="{E067B83D-D164-468C-A698-67D10096D289}" type="presParOf" srcId="{0678EA44-AF44-413F-AE79-90C648E1BA0A}" destId="{3466EADA-7A46-4F29-A478-0F4CAE55C488}" srcOrd="0" destOrd="0" presId="urn:microsoft.com/office/officeart/2009/layout/CircleArrowProcess"/>
    <dgm:cxn modelId="{FFD9E2AD-ADD9-4E37-BCA3-B136D60A56C6}" type="presParOf" srcId="{206AD485-C87B-4403-9571-CCFAA3DE7B0E}" destId="{1949A77D-1C60-43C6-A9A1-3E3FAAE16118}" srcOrd="1" destOrd="0" presId="urn:microsoft.com/office/officeart/2009/layout/CircleArrowProcess"/>
    <dgm:cxn modelId="{89F047FD-AF67-4415-8C71-2459A2C2994A}" type="presParOf" srcId="{206AD485-C87B-4403-9571-CCFAA3DE7B0E}" destId="{195E7FC7-9B3E-48A0-98AB-3D095F12233A}" srcOrd="2" destOrd="0" presId="urn:microsoft.com/office/officeart/2009/layout/CircleArrowProcess"/>
    <dgm:cxn modelId="{ED1F73E4-A54D-4D3B-9CF7-BBC39887B00F}" type="presParOf" srcId="{195E7FC7-9B3E-48A0-98AB-3D095F12233A}" destId="{E35E4F2C-59D7-4EC9-89C7-8FF213E13C27}" srcOrd="0" destOrd="0" presId="urn:microsoft.com/office/officeart/2009/layout/CircleArrowProcess"/>
    <dgm:cxn modelId="{13023C4D-6EE8-4720-BB6B-6AABD2375680}" type="presParOf" srcId="{206AD485-C87B-4403-9571-CCFAA3DE7B0E}" destId="{B5B95608-3ECB-4BC5-884A-78F5EA24571F}" srcOrd="3" destOrd="0" presId="urn:microsoft.com/office/officeart/2009/layout/CircleArrowProcess"/>
    <dgm:cxn modelId="{D24349B0-E086-4CEE-9E05-1E5D6BB91B93}" type="presParOf" srcId="{206AD485-C87B-4403-9571-CCFAA3DE7B0E}" destId="{B4D86049-60F1-4DE4-BFBF-249B80D99937}" srcOrd="4" destOrd="0" presId="urn:microsoft.com/office/officeart/2009/layout/CircleArrowProcess"/>
    <dgm:cxn modelId="{6F53799B-180E-43F3-90FF-EA5C5D516AF1}" type="presParOf" srcId="{B4D86049-60F1-4DE4-BFBF-249B80D99937}" destId="{7EC865A8-3FE5-4BD7-8BAB-486AFAE3C826}" srcOrd="0" destOrd="0" presId="urn:microsoft.com/office/officeart/2009/layout/CircleArrowProcess"/>
    <dgm:cxn modelId="{FC5B8C37-0A42-4B61-87FD-FC3B77ACB708}" type="presParOf" srcId="{206AD485-C87B-4403-9571-CCFAA3DE7B0E}" destId="{62A36D24-8BDB-40A0-BD64-4B74E95A9FF0}" srcOrd="5"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898EE58-B672-4B63-8946-2E472051EB25}" type="doc">
      <dgm:prSet loTypeId="urn:microsoft.com/office/officeart/2005/8/layout/vList3#9" loCatId="list" qsTypeId="urn:microsoft.com/office/officeart/2005/8/quickstyle/simple1" qsCatId="simple" csTypeId="urn:microsoft.com/office/officeart/2005/8/colors/colorful1#1" csCatId="colorful" phldr="1"/>
      <dgm:spPr/>
    </dgm:pt>
    <dgm:pt modelId="{6F3E7CF3-9128-48BB-AC47-50070FCC4C7E}">
      <dgm:prSet phldrT="[Texto]" custT="1"/>
      <dgm:spPr/>
      <dgm:t>
        <a:bodyPr/>
        <a:lstStyle/>
        <a:p>
          <a:pPr algn="just"/>
          <a:r>
            <a:rPr lang="es-CR" sz="1700" b="1" dirty="0" smtClean="0"/>
            <a:t>Se da dentro de las orientaciones establecidas en la planificación estratégica.</a:t>
          </a:r>
          <a:endParaRPr lang="es-CR" sz="1700" b="1" dirty="0"/>
        </a:p>
      </dgm:t>
    </dgm:pt>
    <dgm:pt modelId="{2C5EEA3C-4166-470B-BFE4-596895B403B8}" type="parTrans" cxnId="{A471EE22-30D8-4370-9614-57DA1280EDA3}">
      <dgm:prSet/>
      <dgm:spPr/>
      <dgm:t>
        <a:bodyPr/>
        <a:lstStyle/>
        <a:p>
          <a:pPr algn="just"/>
          <a:endParaRPr lang="es-CR" sz="1700" b="1"/>
        </a:p>
      </dgm:t>
    </dgm:pt>
    <dgm:pt modelId="{DFB28E26-4BA6-437A-A6EF-28927345C8C3}" type="sibTrans" cxnId="{A471EE22-30D8-4370-9614-57DA1280EDA3}">
      <dgm:prSet/>
      <dgm:spPr/>
      <dgm:t>
        <a:bodyPr/>
        <a:lstStyle/>
        <a:p>
          <a:pPr algn="just"/>
          <a:endParaRPr lang="es-CR" sz="1700" b="1"/>
        </a:p>
      </dgm:t>
    </dgm:pt>
    <dgm:pt modelId="{3E09A623-9346-4444-9590-825808844989}">
      <dgm:prSet phldrT="[Texto]" custT="1"/>
      <dgm:spPr/>
      <dgm:t>
        <a:bodyPr/>
        <a:lstStyle/>
        <a:p>
          <a:pPr algn="just"/>
          <a:r>
            <a:rPr lang="es-CR" sz="1700" b="1" dirty="0" smtClean="0"/>
            <a:t>Es ejecutada por los ejecutivos del nivel medio (gerentes).</a:t>
          </a:r>
          <a:endParaRPr lang="es-CR" sz="1700" b="1" dirty="0"/>
        </a:p>
      </dgm:t>
    </dgm:pt>
    <dgm:pt modelId="{D22FE1FC-001D-4EAE-97A4-38381029D653}" type="parTrans" cxnId="{AA82A9FE-A6C9-4CD0-814E-67C0488DBC55}">
      <dgm:prSet/>
      <dgm:spPr/>
      <dgm:t>
        <a:bodyPr/>
        <a:lstStyle/>
        <a:p>
          <a:pPr algn="just"/>
          <a:endParaRPr lang="es-CR" sz="1700" b="1"/>
        </a:p>
      </dgm:t>
    </dgm:pt>
    <dgm:pt modelId="{BBF0E6DA-71F0-4D3F-9A58-CC1DE753983F}" type="sibTrans" cxnId="{AA82A9FE-A6C9-4CD0-814E-67C0488DBC55}">
      <dgm:prSet/>
      <dgm:spPr/>
      <dgm:t>
        <a:bodyPr/>
        <a:lstStyle/>
        <a:p>
          <a:pPr algn="just"/>
          <a:endParaRPr lang="es-CR" sz="1700" b="1"/>
        </a:p>
      </dgm:t>
    </dgm:pt>
    <dgm:pt modelId="{4546E6D1-E8AA-4026-AD23-788D493B73CF}">
      <dgm:prSet phldrT="[Texto]" custT="1"/>
      <dgm:spPr/>
      <dgm:t>
        <a:bodyPr/>
        <a:lstStyle/>
        <a:p>
          <a:pPr algn="just"/>
          <a:r>
            <a:rPr lang="es-CR" sz="1700" b="1" dirty="0" smtClean="0"/>
            <a:t>Tiene un horizonte de mediano plazo (4 años). La temporalidad de mediano plazo según varios autores varía entre los 3 a los 5 años, sin embargo, para efectos del plan táctico gerencial en la CCSS se establece 4 años dada la complejidad e incertidumbre que afronta la Institución.</a:t>
          </a:r>
          <a:endParaRPr lang="es-CR" sz="1700" b="1" dirty="0"/>
        </a:p>
      </dgm:t>
    </dgm:pt>
    <dgm:pt modelId="{26913A16-888F-4826-ACDA-049A07BAC3DB}" type="parTrans" cxnId="{6D3387DA-B734-42B7-A707-F6B66E9E8AF2}">
      <dgm:prSet/>
      <dgm:spPr/>
      <dgm:t>
        <a:bodyPr/>
        <a:lstStyle/>
        <a:p>
          <a:pPr algn="just"/>
          <a:endParaRPr lang="es-CR" sz="1700" b="1"/>
        </a:p>
      </dgm:t>
    </dgm:pt>
    <dgm:pt modelId="{502519FD-EF95-4847-AB69-86EA06C1F589}" type="sibTrans" cxnId="{6D3387DA-B734-42B7-A707-F6B66E9E8AF2}">
      <dgm:prSet/>
      <dgm:spPr/>
      <dgm:t>
        <a:bodyPr/>
        <a:lstStyle/>
        <a:p>
          <a:pPr algn="just"/>
          <a:endParaRPr lang="es-CR" sz="1700" b="1"/>
        </a:p>
      </dgm:t>
    </dgm:pt>
    <dgm:pt modelId="{FDCC94FD-572B-448C-A36D-AAA3EEFA904E}" type="pres">
      <dgm:prSet presAssocID="{1898EE58-B672-4B63-8946-2E472051EB25}" presName="linearFlow" presStyleCnt="0">
        <dgm:presLayoutVars>
          <dgm:dir/>
          <dgm:resizeHandles val="exact"/>
        </dgm:presLayoutVars>
      </dgm:prSet>
      <dgm:spPr/>
    </dgm:pt>
    <dgm:pt modelId="{0ADDC97F-CE95-4DDF-AE5B-3AADB9A33844}" type="pres">
      <dgm:prSet presAssocID="{6F3E7CF3-9128-48BB-AC47-50070FCC4C7E}" presName="composite" presStyleCnt="0"/>
      <dgm:spPr/>
    </dgm:pt>
    <dgm:pt modelId="{0FC5AAE3-CA80-4F8B-AEA2-D1078F223D66}" type="pres">
      <dgm:prSet presAssocID="{6F3E7CF3-9128-48BB-AC47-50070FCC4C7E}" presName="imgShp" presStyleLbl="fgImgPlace1" presStyleIdx="0" presStyleCnt="3"/>
      <dgm:spPr/>
    </dgm:pt>
    <dgm:pt modelId="{68F9F6A5-8795-4C77-B1AA-0E4A673BDF21}" type="pres">
      <dgm:prSet presAssocID="{6F3E7CF3-9128-48BB-AC47-50070FCC4C7E}" presName="txShp" presStyleLbl="node1" presStyleIdx="0" presStyleCnt="3">
        <dgm:presLayoutVars>
          <dgm:bulletEnabled val="1"/>
        </dgm:presLayoutVars>
      </dgm:prSet>
      <dgm:spPr/>
      <dgm:t>
        <a:bodyPr/>
        <a:lstStyle/>
        <a:p>
          <a:endParaRPr lang="es-CR"/>
        </a:p>
      </dgm:t>
    </dgm:pt>
    <dgm:pt modelId="{AF49BD42-E348-4EA1-AC1A-D2B66DECB298}" type="pres">
      <dgm:prSet presAssocID="{DFB28E26-4BA6-437A-A6EF-28927345C8C3}" presName="spacing" presStyleCnt="0"/>
      <dgm:spPr/>
    </dgm:pt>
    <dgm:pt modelId="{54DBAFAF-AA42-46CF-9395-50E596F231E7}" type="pres">
      <dgm:prSet presAssocID="{3E09A623-9346-4444-9590-825808844989}" presName="composite" presStyleCnt="0"/>
      <dgm:spPr/>
    </dgm:pt>
    <dgm:pt modelId="{A60D505C-0241-4241-9EE6-C7097FBD46A9}" type="pres">
      <dgm:prSet presAssocID="{3E09A623-9346-4444-9590-825808844989}" presName="imgShp" presStyleLbl="fgImgPlace1" presStyleIdx="1" presStyleCnt="3"/>
      <dgm:spPr/>
    </dgm:pt>
    <dgm:pt modelId="{5AF30E00-37B2-4530-9B9E-EFE13F21BC7C}" type="pres">
      <dgm:prSet presAssocID="{3E09A623-9346-4444-9590-825808844989}" presName="txShp" presStyleLbl="node1" presStyleIdx="1" presStyleCnt="3">
        <dgm:presLayoutVars>
          <dgm:bulletEnabled val="1"/>
        </dgm:presLayoutVars>
      </dgm:prSet>
      <dgm:spPr/>
      <dgm:t>
        <a:bodyPr/>
        <a:lstStyle/>
        <a:p>
          <a:endParaRPr lang="es-CR"/>
        </a:p>
      </dgm:t>
    </dgm:pt>
    <dgm:pt modelId="{1A4D90DE-3B24-45B0-8AA6-4673A97FFCF4}" type="pres">
      <dgm:prSet presAssocID="{BBF0E6DA-71F0-4D3F-9A58-CC1DE753983F}" presName="spacing" presStyleCnt="0"/>
      <dgm:spPr/>
    </dgm:pt>
    <dgm:pt modelId="{01F04DB0-B861-410C-A1C9-881ABB845DEE}" type="pres">
      <dgm:prSet presAssocID="{4546E6D1-E8AA-4026-AD23-788D493B73CF}" presName="composite" presStyleCnt="0"/>
      <dgm:spPr/>
    </dgm:pt>
    <dgm:pt modelId="{33E6C8F9-3C18-4CCC-ABFC-A7B3BCD5D20B}" type="pres">
      <dgm:prSet presAssocID="{4546E6D1-E8AA-4026-AD23-788D493B73CF}" presName="imgShp" presStyleLbl="fgImgPlace1" presStyleIdx="2" presStyleCnt="3"/>
      <dgm:spPr/>
    </dgm:pt>
    <dgm:pt modelId="{A82C6685-601E-4CC4-A18C-D6F129C889B8}" type="pres">
      <dgm:prSet presAssocID="{4546E6D1-E8AA-4026-AD23-788D493B73CF}" presName="txShp" presStyleLbl="node1" presStyleIdx="2" presStyleCnt="3" custScaleY="140609">
        <dgm:presLayoutVars>
          <dgm:bulletEnabled val="1"/>
        </dgm:presLayoutVars>
      </dgm:prSet>
      <dgm:spPr/>
      <dgm:t>
        <a:bodyPr/>
        <a:lstStyle/>
        <a:p>
          <a:endParaRPr lang="es-CR"/>
        </a:p>
      </dgm:t>
    </dgm:pt>
  </dgm:ptLst>
  <dgm:cxnLst>
    <dgm:cxn modelId="{E6199BFD-91CF-4F73-9FED-20C90A0AC2F9}" type="presOf" srcId="{3E09A623-9346-4444-9590-825808844989}" destId="{5AF30E00-37B2-4530-9B9E-EFE13F21BC7C}" srcOrd="0" destOrd="0" presId="urn:microsoft.com/office/officeart/2005/8/layout/vList3#9"/>
    <dgm:cxn modelId="{6D3387DA-B734-42B7-A707-F6B66E9E8AF2}" srcId="{1898EE58-B672-4B63-8946-2E472051EB25}" destId="{4546E6D1-E8AA-4026-AD23-788D493B73CF}" srcOrd="2" destOrd="0" parTransId="{26913A16-888F-4826-ACDA-049A07BAC3DB}" sibTransId="{502519FD-EF95-4847-AB69-86EA06C1F589}"/>
    <dgm:cxn modelId="{F55C2F96-E354-45D4-A4ED-39A9AEA25444}" type="presOf" srcId="{6F3E7CF3-9128-48BB-AC47-50070FCC4C7E}" destId="{68F9F6A5-8795-4C77-B1AA-0E4A673BDF21}" srcOrd="0" destOrd="0" presId="urn:microsoft.com/office/officeart/2005/8/layout/vList3#9"/>
    <dgm:cxn modelId="{4333402E-0ACA-45A6-B288-CBE42D902EF6}" type="presOf" srcId="{4546E6D1-E8AA-4026-AD23-788D493B73CF}" destId="{A82C6685-601E-4CC4-A18C-D6F129C889B8}" srcOrd="0" destOrd="0" presId="urn:microsoft.com/office/officeart/2005/8/layout/vList3#9"/>
    <dgm:cxn modelId="{0B8A0654-FD25-4537-8B48-F6538656AEA0}" type="presOf" srcId="{1898EE58-B672-4B63-8946-2E472051EB25}" destId="{FDCC94FD-572B-448C-A36D-AAA3EEFA904E}" srcOrd="0" destOrd="0" presId="urn:microsoft.com/office/officeart/2005/8/layout/vList3#9"/>
    <dgm:cxn modelId="{AA82A9FE-A6C9-4CD0-814E-67C0488DBC55}" srcId="{1898EE58-B672-4B63-8946-2E472051EB25}" destId="{3E09A623-9346-4444-9590-825808844989}" srcOrd="1" destOrd="0" parTransId="{D22FE1FC-001D-4EAE-97A4-38381029D653}" sibTransId="{BBF0E6DA-71F0-4D3F-9A58-CC1DE753983F}"/>
    <dgm:cxn modelId="{A471EE22-30D8-4370-9614-57DA1280EDA3}" srcId="{1898EE58-B672-4B63-8946-2E472051EB25}" destId="{6F3E7CF3-9128-48BB-AC47-50070FCC4C7E}" srcOrd="0" destOrd="0" parTransId="{2C5EEA3C-4166-470B-BFE4-596895B403B8}" sibTransId="{DFB28E26-4BA6-437A-A6EF-28927345C8C3}"/>
    <dgm:cxn modelId="{530F8C2D-DA9F-4A39-B5FB-8A4788D7452E}" type="presParOf" srcId="{FDCC94FD-572B-448C-A36D-AAA3EEFA904E}" destId="{0ADDC97F-CE95-4DDF-AE5B-3AADB9A33844}" srcOrd="0" destOrd="0" presId="urn:microsoft.com/office/officeart/2005/8/layout/vList3#9"/>
    <dgm:cxn modelId="{69E5694B-A93E-4C68-A22A-655309B0DAF2}" type="presParOf" srcId="{0ADDC97F-CE95-4DDF-AE5B-3AADB9A33844}" destId="{0FC5AAE3-CA80-4F8B-AEA2-D1078F223D66}" srcOrd="0" destOrd="0" presId="urn:microsoft.com/office/officeart/2005/8/layout/vList3#9"/>
    <dgm:cxn modelId="{3AC9EC42-97A3-4B38-87F1-77634EAD769D}" type="presParOf" srcId="{0ADDC97F-CE95-4DDF-AE5B-3AADB9A33844}" destId="{68F9F6A5-8795-4C77-B1AA-0E4A673BDF21}" srcOrd="1" destOrd="0" presId="urn:microsoft.com/office/officeart/2005/8/layout/vList3#9"/>
    <dgm:cxn modelId="{7BB67D64-9ABB-49D1-A707-AD43864E51F5}" type="presParOf" srcId="{FDCC94FD-572B-448C-A36D-AAA3EEFA904E}" destId="{AF49BD42-E348-4EA1-AC1A-D2B66DECB298}" srcOrd="1" destOrd="0" presId="urn:microsoft.com/office/officeart/2005/8/layout/vList3#9"/>
    <dgm:cxn modelId="{61A88843-F125-40A9-822B-2F1577539276}" type="presParOf" srcId="{FDCC94FD-572B-448C-A36D-AAA3EEFA904E}" destId="{54DBAFAF-AA42-46CF-9395-50E596F231E7}" srcOrd="2" destOrd="0" presId="urn:microsoft.com/office/officeart/2005/8/layout/vList3#9"/>
    <dgm:cxn modelId="{C1B67DE8-D1BC-4C66-861F-4FC647A546D1}" type="presParOf" srcId="{54DBAFAF-AA42-46CF-9395-50E596F231E7}" destId="{A60D505C-0241-4241-9EE6-C7097FBD46A9}" srcOrd="0" destOrd="0" presId="urn:microsoft.com/office/officeart/2005/8/layout/vList3#9"/>
    <dgm:cxn modelId="{2B188AAB-6151-4797-8891-D3E0D2139AC6}" type="presParOf" srcId="{54DBAFAF-AA42-46CF-9395-50E596F231E7}" destId="{5AF30E00-37B2-4530-9B9E-EFE13F21BC7C}" srcOrd="1" destOrd="0" presId="urn:microsoft.com/office/officeart/2005/8/layout/vList3#9"/>
    <dgm:cxn modelId="{2D9CF879-8F11-4EB9-BFAB-2F1C035108B4}" type="presParOf" srcId="{FDCC94FD-572B-448C-A36D-AAA3EEFA904E}" destId="{1A4D90DE-3B24-45B0-8AA6-4673A97FFCF4}" srcOrd="3" destOrd="0" presId="urn:microsoft.com/office/officeart/2005/8/layout/vList3#9"/>
    <dgm:cxn modelId="{986256A5-AD73-4E6F-A459-A5C8E63DAF09}" type="presParOf" srcId="{FDCC94FD-572B-448C-A36D-AAA3EEFA904E}" destId="{01F04DB0-B861-410C-A1C9-881ABB845DEE}" srcOrd="4" destOrd="0" presId="urn:microsoft.com/office/officeart/2005/8/layout/vList3#9"/>
    <dgm:cxn modelId="{2C7868F3-B890-47B2-8CF1-C731E9C4F3F9}" type="presParOf" srcId="{01F04DB0-B861-410C-A1C9-881ABB845DEE}" destId="{33E6C8F9-3C18-4CCC-ABFC-A7B3BCD5D20B}" srcOrd="0" destOrd="0" presId="urn:microsoft.com/office/officeart/2005/8/layout/vList3#9"/>
    <dgm:cxn modelId="{D2DF2203-220E-49D5-B9CE-19DFA5A72879}" type="presParOf" srcId="{01F04DB0-B861-410C-A1C9-881ABB845DEE}" destId="{A82C6685-601E-4CC4-A18C-D6F129C889B8}" srcOrd="1" destOrd="0" presId="urn:microsoft.com/office/officeart/2005/8/layout/vList3#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1CDAB2A-76DB-47AF-A100-2C0B84A4F4B1}" type="doc">
      <dgm:prSet loTypeId="urn:microsoft.com/office/officeart/2005/8/layout/hProcess11" loCatId="process" qsTypeId="urn:microsoft.com/office/officeart/2005/8/quickstyle/simple1" qsCatId="simple" csTypeId="urn:microsoft.com/office/officeart/2005/8/colors/colorful5" csCatId="colorful" phldr="1"/>
      <dgm:spPr/>
    </dgm:pt>
    <dgm:pt modelId="{A7AE2D4B-E28E-40DB-94FF-125EA4893606}">
      <dgm:prSet phldrT="[Texto]" custT="1"/>
      <dgm:spPr/>
      <dgm:t>
        <a:bodyPr/>
        <a:lstStyle/>
        <a:p>
          <a:pPr algn="just"/>
          <a:r>
            <a:rPr lang="es-CR" sz="1600" b="1" dirty="0" smtClean="0">
              <a:solidFill>
                <a:schemeClr val="tx2">
                  <a:lumMod val="50000"/>
                </a:schemeClr>
              </a:solidFill>
              <a:latin typeface="Calibri" pitchFamily="34" charset="0"/>
            </a:rPr>
            <a:t>DFOE 79-2010</a:t>
          </a:r>
        </a:p>
        <a:p>
          <a:pPr algn="just"/>
          <a:r>
            <a:rPr lang="es-CR" sz="1600" b="1" dirty="0" smtClean="0">
              <a:solidFill>
                <a:schemeClr val="tx2">
                  <a:lumMod val="50000"/>
                </a:schemeClr>
              </a:solidFill>
              <a:latin typeface="Calibri" pitchFamily="34" charset="0"/>
            </a:rPr>
            <a:t>Informe Sobre el Proceso de Planificación en la Caja Costarricense de Seguro Social</a:t>
          </a:r>
          <a:endParaRPr lang="es-CR" sz="1600" b="1" dirty="0">
            <a:solidFill>
              <a:schemeClr val="tx2">
                <a:lumMod val="50000"/>
              </a:schemeClr>
            </a:solidFill>
            <a:latin typeface="Calibri" pitchFamily="34" charset="0"/>
          </a:endParaRPr>
        </a:p>
      </dgm:t>
    </dgm:pt>
    <dgm:pt modelId="{E6429F18-5C09-413D-8A72-C7F5C4307119}" type="parTrans" cxnId="{737F0E6E-0E47-4CA3-9EAE-6CD6ABEA6E15}">
      <dgm:prSet/>
      <dgm:spPr/>
      <dgm:t>
        <a:bodyPr/>
        <a:lstStyle/>
        <a:p>
          <a:endParaRPr lang="es-CR" sz="1600" b="1">
            <a:solidFill>
              <a:schemeClr val="tx2">
                <a:lumMod val="50000"/>
              </a:schemeClr>
            </a:solidFill>
            <a:latin typeface="Calibri" pitchFamily="34" charset="0"/>
          </a:endParaRPr>
        </a:p>
      </dgm:t>
    </dgm:pt>
    <dgm:pt modelId="{B54C6523-5AD1-410C-BE05-70B542940145}" type="sibTrans" cxnId="{737F0E6E-0E47-4CA3-9EAE-6CD6ABEA6E15}">
      <dgm:prSet/>
      <dgm:spPr/>
      <dgm:t>
        <a:bodyPr/>
        <a:lstStyle/>
        <a:p>
          <a:endParaRPr lang="es-CR" sz="1600" b="1">
            <a:solidFill>
              <a:schemeClr val="tx2">
                <a:lumMod val="50000"/>
              </a:schemeClr>
            </a:solidFill>
            <a:latin typeface="Calibri" pitchFamily="34" charset="0"/>
          </a:endParaRPr>
        </a:p>
      </dgm:t>
    </dgm:pt>
    <dgm:pt modelId="{EFAF73FF-BF70-4112-85BC-B261A83D1E9F}">
      <dgm:prSet phldrT="[Texto]" custT="1"/>
      <dgm:spPr/>
      <dgm:t>
        <a:bodyPr/>
        <a:lstStyle/>
        <a:p>
          <a:pPr algn="just"/>
          <a:r>
            <a:rPr lang="es-CR" sz="1600" b="1" dirty="0" smtClean="0">
              <a:solidFill>
                <a:schemeClr val="tx2">
                  <a:lumMod val="50000"/>
                </a:schemeClr>
              </a:solidFill>
              <a:latin typeface="Calibri" pitchFamily="34" charset="0"/>
            </a:rPr>
            <a:t>Informe sobre el Estado de Situación Financiera CCSS (O.P.S.)</a:t>
          </a:r>
        </a:p>
        <a:p>
          <a:pPr algn="l"/>
          <a:r>
            <a:rPr lang="es-CR" sz="1600" b="1" dirty="0" smtClean="0">
              <a:solidFill>
                <a:schemeClr val="tx2">
                  <a:lumMod val="50000"/>
                </a:schemeClr>
              </a:solidFill>
              <a:latin typeface="Calibri" pitchFamily="34" charset="0"/>
            </a:rPr>
            <a:t>2011</a:t>
          </a:r>
          <a:endParaRPr lang="es-CR" sz="1600" b="1" dirty="0">
            <a:solidFill>
              <a:schemeClr val="tx2">
                <a:lumMod val="50000"/>
              </a:schemeClr>
            </a:solidFill>
            <a:latin typeface="Calibri" pitchFamily="34" charset="0"/>
          </a:endParaRPr>
        </a:p>
      </dgm:t>
    </dgm:pt>
    <dgm:pt modelId="{828A1733-C44C-4585-8665-2F2B626BC33F}" type="parTrans" cxnId="{025EC4ED-37C4-40E2-8733-C181D9DE876A}">
      <dgm:prSet/>
      <dgm:spPr/>
      <dgm:t>
        <a:bodyPr/>
        <a:lstStyle/>
        <a:p>
          <a:endParaRPr lang="es-CR" sz="1600" b="1">
            <a:solidFill>
              <a:schemeClr val="tx2">
                <a:lumMod val="50000"/>
              </a:schemeClr>
            </a:solidFill>
            <a:latin typeface="Calibri" pitchFamily="34" charset="0"/>
          </a:endParaRPr>
        </a:p>
      </dgm:t>
    </dgm:pt>
    <dgm:pt modelId="{235CC16D-78FA-429A-9F8D-880005DBB924}" type="sibTrans" cxnId="{025EC4ED-37C4-40E2-8733-C181D9DE876A}">
      <dgm:prSet/>
      <dgm:spPr/>
      <dgm:t>
        <a:bodyPr/>
        <a:lstStyle/>
        <a:p>
          <a:endParaRPr lang="es-CR" sz="1600" b="1">
            <a:solidFill>
              <a:schemeClr val="tx2">
                <a:lumMod val="50000"/>
              </a:schemeClr>
            </a:solidFill>
            <a:latin typeface="Calibri" pitchFamily="34" charset="0"/>
          </a:endParaRPr>
        </a:p>
      </dgm:t>
    </dgm:pt>
    <dgm:pt modelId="{81E72958-92D4-4374-901F-077DE8F45E14}">
      <dgm:prSet phldrT="[Texto]" custT="1"/>
      <dgm:spPr/>
      <dgm:t>
        <a:bodyPr/>
        <a:lstStyle/>
        <a:p>
          <a:pPr algn="just"/>
          <a:r>
            <a:rPr lang="es-CR" sz="1600" b="1" dirty="0" smtClean="0">
              <a:solidFill>
                <a:schemeClr val="tx2">
                  <a:lumMod val="50000"/>
                </a:schemeClr>
              </a:solidFill>
              <a:latin typeface="Calibri" pitchFamily="34" charset="0"/>
            </a:rPr>
            <a:t>Informe del equipo de especialistas nacionales nombrado para el análisis de la situación del seguro de salud de la CCSS</a:t>
          </a:r>
        </a:p>
        <a:p>
          <a:pPr algn="just"/>
          <a:r>
            <a:rPr lang="es-CR" sz="1600" b="1" dirty="0" smtClean="0">
              <a:solidFill>
                <a:schemeClr val="tx2">
                  <a:lumMod val="50000"/>
                </a:schemeClr>
              </a:solidFill>
              <a:latin typeface="Calibri" pitchFamily="34" charset="0"/>
            </a:rPr>
            <a:t>2011</a:t>
          </a:r>
          <a:endParaRPr lang="es-CR" sz="1600" b="1" dirty="0">
            <a:solidFill>
              <a:schemeClr val="tx2">
                <a:lumMod val="50000"/>
              </a:schemeClr>
            </a:solidFill>
            <a:latin typeface="Calibri" pitchFamily="34" charset="0"/>
          </a:endParaRPr>
        </a:p>
      </dgm:t>
    </dgm:pt>
    <dgm:pt modelId="{1E332A71-380C-4B45-B9E2-BDEB4F34D1C5}" type="parTrans" cxnId="{0EA4A710-0403-4B82-BD95-113043B58974}">
      <dgm:prSet/>
      <dgm:spPr/>
      <dgm:t>
        <a:bodyPr/>
        <a:lstStyle/>
        <a:p>
          <a:endParaRPr lang="es-CR" sz="1600" b="1">
            <a:solidFill>
              <a:schemeClr val="tx2">
                <a:lumMod val="50000"/>
              </a:schemeClr>
            </a:solidFill>
            <a:latin typeface="Calibri" pitchFamily="34" charset="0"/>
          </a:endParaRPr>
        </a:p>
      </dgm:t>
    </dgm:pt>
    <dgm:pt modelId="{246726D1-B6AA-441B-9E06-E3A61E0AF6D1}" type="sibTrans" cxnId="{0EA4A710-0403-4B82-BD95-113043B58974}">
      <dgm:prSet/>
      <dgm:spPr/>
      <dgm:t>
        <a:bodyPr/>
        <a:lstStyle/>
        <a:p>
          <a:endParaRPr lang="es-CR" sz="1600" b="1">
            <a:solidFill>
              <a:schemeClr val="tx2">
                <a:lumMod val="50000"/>
              </a:schemeClr>
            </a:solidFill>
            <a:latin typeface="Calibri" pitchFamily="34" charset="0"/>
          </a:endParaRPr>
        </a:p>
      </dgm:t>
    </dgm:pt>
    <dgm:pt modelId="{F1C0E28F-8469-4287-BEE3-CE902421259D}" type="pres">
      <dgm:prSet presAssocID="{41CDAB2A-76DB-47AF-A100-2C0B84A4F4B1}" presName="Name0" presStyleCnt="0">
        <dgm:presLayoutVars>
          <dgm:dir/>
          <dgm:resizeHandles val="exact"/>
        </dgm:presLayoutVars>
      </dgm:prSet>
      <dgm:spPr/>
    </dgm:pt>
    <dgm:pt modelId="{8D265CD5-191B-4AC4-B390-A6B361AD074D}" type="pres">
      <dgm:prSet presAssocID="{41CDAB2A-76DB-47AF-A100-2C0B84A4F4B1}" presName="arrow" presStyleLbl="bgShp" presStyleIdx="0" presStyleCnt="1"/>
      <dgm:spPr>
        <a:solidFill>
          <a:schemeClr val="accent1">
            <a:lumMod val="50000"/>
          </a:schemeClr>
        </a:solidFill>
      </dgm:spPr>
    </dgm:pt>
    <dgm:pt modelId="{D76F0E3E-D2D4-480F-975E-38BE22E0851A}" type="pres">
      <dgm:prSet presAssocID="{41CDAB2A-76DB-47AF-A100-2C0B84A4F4B1}" presName="points" presStyleCnt="0"/>
      <dgm:spPr/>
    </dgm:pt>
    <dgm:pt modelId="{B8BA30C6-06B2-4500-899D-0035464338D4}" type="pres">
      <dgm:prSet presAssocID="{A7AE2D4B-E28E-40DB-94FF-125EA4893606}" presName="compositeA" presStyleCnt="0"/>
      <dgm:spPr/>
    </dgm:pt>
    <dgm:pt modelId="{7C037644-63AE-42DF-81C0-8FCCDE65A84D}" type="pres">
      <dgm:prSet presAssocID="{A7AE2D4B-E28E-40DB-94FF-125EA4893606}" presName="textA" presStyleLbl="revTx" presStyleIdx="0" presStyleCnt="3">
        <dgm:presLayoutVars>
          <dgm:bulletEnabled val="1"/>
        </dgm:presLayoutVars>
      </dgm:prSet>
      <dgm:spPr/>
      <dgm:t>
        <a:bodyPr/>
        <a:lstStyle/>
        <a:p>
          <a:endParaRPr lang="es-CR"/>
        </a:p>
      </dgm:t>
    </dgm:pt>
    <dgm:pt modelId="{8C63588B-946D-4DCE-A34B-979F9F7F2A0A}" type="pres">
      <dgm:prSet presAssocID="{A7AE2D4B-E28E-40DB-94FF-125EA4893606}" presName="circleA" presStyleLbl="node1" presStyleIdx="0" presStyleCnt="3"/>
      <dgm:spPr>
        <a:solidFill>
          <a:schemeClr val="accent1">
            <a:lumMod val="60000"/>
            <a:lumOff val="40000"/>
          </a:schemeClr>
        </a:solidFill>
      </dgm:spPr>
    </dgm:pt>
    <dgm:pt modelId="{78476B57-1957-441B-99F8-C4BF24FD4B62}" type="pres">
      <dgm:prSet presAssocID="{A7AE2D4B-E28E-40DB-94FF-125EA4893606}" presName="spaceA" presStyleCnt="0"/>
      <dgm:spPr/>
    </dgm:pt>
    <dgm:pt modelId="{B642E0BC-6A4F-4553-B13C-428AE0E249ED}" type="pres">
      <dgm:prSet presAssocID="{B54C6523-5AD1-410C-BE05-70B542940145}" presName="space" presStyleCnt="0"/>
      <dgm:spPr/>
    </dgm:pt>
    <dgm:pt modelId="{51C69B3C-B444-47AC-A884-9F1BA6D38D5B}" type="pres">
      <dgm:prSet presAssocID="{EFAF73FF-BF70-4112-85BC-B261A83D1E9F}" presName="compositeB" presStyleCnt="0"/>
      <dgm:spPr/>
    </dgm:pt>
    <dgm:pt modelId="{A2333C1D-9388-4125-B0CC-E01410561697}" type="pres">
      <dgm:prSet presAssocID="{EFAF73FF-BF70-4112-85BC-B261A83D1E9F}" presName="textB" presStyleLbl="revTx" presStyleIdx="1" presStyleCnt="3">
        <dgm:presLayoutVars>
          <dgm:bulletEnabled val="1"/>
        </dgm:presLayoutVars>
      </dgm:prSet>
      <dgm:spPr/>
      <dgm:t>
        <a:bodyPr/>
        <a:lstStyle/>
        <a:p>
          <a:endParaRPr lang="es-CR"/>
        </a:p>
      </dgm:t>
    </dgm:pt>
    <dgm:pt modelId="{1F82FE9C-015B-4C7F-A0D0-42F1D92A8FA8}" type="pres">
      <dgm:prSet presAssocID="{EFAF73FF-BF70-4112-85BC-B261A83D1E9F}" presName="circleB" presStyleLbl="node1" presStyleIdx="1" presStyleCnt="3"/>
      <dgm:spPr>
        <a:solidFill>
          <a:schemeClr val="accent1">
            <a:lumMod val="40000"/>
            <a:lumOff val="60000"/>
          </a:schemeClr>
        </a:solidFill>
      </dgm:spPr>
    </dgm:pt>
    <dgm:pt modelId="{68B0F8E2-7478-40BD-A00B-AAF0E3434662}" type="pres">
      <dgm:prSet presAssocID="{EFAF73FF-BF70-4112-85BC-B261A83D1E9F}" presName="spaceB" presStyleCnt="0"/>
      <dgm:spPr/>
    </dgm:pt>
    <dgm:pt modelId="{A1E4F30F-BF57-488E-AAA1-10F13657087A}" type="pres">
      <dgm:prSet presAssocID="{235CC16D-78FA-429A-9F8D-880005DBB924}" presName="space" presStyleCnt="0"/>
      <dgm:spPr/>
    </dgm:pt>
    <dgm:pt modelId="{391888B6-B35D-414D-936C-DE14419BD04A}" type="pres">
      <dgm:prSet presAssocID="{81E72958-92D4-4374-901F-077DE8F45E14}" presName="compositeA" presStyleCnt="0"/>
      <dgm:spPr/>
    </dgm:pt>
    <dgm:pt modelId="{0F53E507-FC1A-40EC-9570-6227F25BD917}" type="pres">
      <dgm:prSet presAssocID="{81E72958-92D4-4374-901F-077DE8F45E14}" presName="textA" presStyleLbl="revTx" presStyleIdx="2" presStyleCnt="3">
        <dgm:presLayoutVars>
          <dgm:bulletEnabled val="1"/>
        </dgm:presLayoutVars>
      </dgm:prSet>
      <dgm:spPr/>
      <dgm:t>
        <a:bodyPr/>
        <a:lstStyle/>
        <a:p>
          <a:endParaRPr lang="es-CR"/>
        </a:p>
      </dgm:t>
    </dgm:pt>
    <dgm:pt modelId="{B541582A-81CA-41FF-A536-EFAD978F9A02}" type="pres">
      <dgm:prSet presAssocID="{81E72958-92D4-4374-901F-077DE8F45E14}" presName="circleA" presStyleLbl="node1" presStyleIdx="2" presStyleCnt="3"/>
      <dgm:spPr>
        <a:solidFill>
          <a:schemeClr val="accent1">
            <a:lumMod val="75000"/>
          </a:schemeClr>
        </a:solidFill>
      </dgm:spPr>
    </dgm:pt>
    <dgm:pt modelId="{E1CBDF1F-DE08-4465-B3BE-A7346C472EFC}" type="pres">
      <dgm:prSet presAssocID="{81E72958-92D4-4374-901F-077DE8F45E14}" presName="spaceA" presStyleCnt="0"/>
      <dgm:spPr/>
    </dgm:pt>
  </dgm:ptLst>
  <dgm:cxnLst>
    <dgm:cxn modelId="{00ED41B2-0C86-4B62-9426-9BE22D25C062}" type="presOf" srcId="{EFAF73FF-BF70-4112-85BC-B261A83D1E9F}" destId="{A2333C1D-9388-4125-B0CC-E01410561697}" srcOrd="0" destOrd="0" presId="urn:microsoft.com/office/officeart/2005/8/layout/hProcess11"/>
    <dgm:cxn modelId="{0EA4A710-0403-4B82-BD95-113043B58974}" srcId="{41CDAB2A-76DB-47AF-A100-2C0B84A4F4B1}" destId="{81E72958-92D4-4374-901F-077DE8F45E14}" srcOrd="2" destOrd="0" parTransId="{1E332A71-380C-4B45-B9E2-BDEB4F34D1C5}" sibTransId="{246726D1-B6AA-441B-9E06-E3A61E0AF6D1}"/>
    <dgm:cxn modelId="{737F0E6E-0E47-4CA3-9EAE-6CD6ABEA6E15}" srcId="{41CDAB2A-76DB-47AF-A100-2C0B84A4F4B1}" destId="{A7AE2D4B-E28E-40DB-94FF-125EA4893606}" srcOrd="0" destOrd="0" parTransId="{E6429F18-5C09-413D-8A72-C7F5C4307119}" sibTransId="{B54C6523-5AD1-410C-BE05-70B542940145}"/>
    <dgm:cxn modelId="{F0D68105-3E2F-47A6-BFC0-1CDFAB0D608F}" type="presOf" srcId="{41CDAB2A-76DB-47AF-A100-2C0B84A4F4B1}" destId="{F1C0E28F-8469-4287-BEE3-CE902421259D}" srcOrd="0" destOrd="0" presId="urn:microsoft.com/office/officeart/2005/8/layout/hProcess11"/>
    <dgm:cxn modelId="{FCE86012-015A-4892-90D2-4D31ED910D0D}" type="presOf" srcId="{81E72958-92D4-4374-901F-077DE8F45E14}" destId="{0F53E507-FC1A-40EC-9570-6227F25BD917}" srcOrd="0" destOrd="0" presId="urn:microsoft.com/office/officeart/2005/8/layout/hProcess11"/>
    <dgm:cxn modelId="{025EC4ED-37C4-40E2-8733-C181D9DE876A}" srcId="{41CDAB2A-76DB-47AF-A100-2C0B84A4F4B1}" destId="{EFAF73FF-BF70-4112-85BC-B261A83D1E9F}" srcOrd="1" destOrd="0" parTransId="{828A1733-C44C-4585-8665-2F2B626BC33F}" sibTransId="{235CC16D-78FA-429A-9F8D-880005DBB924}"/>
    <dgm:cxn modelId="{C4EB342A-DE0B-4179-9C1A-44753B5F6734}" type="presOf" srcId="{A7AE2D4B-E28E-40DB-94FF-125EA4893606}" destId="{7C037644-63AE-42DF-81C0-8FCCDE65A84D}" srcOrd="0" destOrd="0" presId="urn:microsoft.com/office/officeart/2005/8/layout/hProcess11"/>
    <dgm:cxn modelId="{90F8E2F7-0826-4C5C-A2FE-BD828C93846F}" type="presParOf" srcId="{F1C0E28F-8469-4287-BEE3-CE902421259D}" destId="{8D265CD5-191B-4AC4-B390-A6B361AD074D}" srcOrd="0" destOrd="0" presId="urn:microsoft.com/office/officeart/2005/8/layout/hProcess11"/>
    <dgm:cxn modelId="{9182EE82-3065-48BA-8605-9BA4D4051AAE}" type="presParOf" srcId="{F1C0E28F-8469-4287-BEE3-CE902421259D}" destId="{D76F0E3E-D2D4-480F-975E-38BE22E0851A}" srcOrd="1" destOrd="0" presId="urn:microsoft.com/office/officeart/2005/8/layout/hProcess11"/>
    <dgm:cxn modelId="{342A0E9A-FD19-49B6-A9C8-4D301F04C481}" type="presParOf" srcId="{D76F0E3E-D2D4-480F-975E-38BE22E0851A}" destId="{B8BA30C6-06B2-4500-899D-0035464338D4}" srcOrd="0" destOrd="0" presId="urn:microsoft.com/office/officeart/2005/8/layout/hProcess11"/>
    <dgm:cxn modelId="{2EE2587E-F9B5-4433-9E77-6DD02D497313}" type="presParOf" srcId="{B8BA30C6-06B2-4500-899D-0035464338D4}" destId="{7C037644-63AE-42DF-81C0-8FCCDE65A84D}" srcOrd="0" destOrd="0" presId="urn:microsoft.com/office/officeart/2005/8/layout/hProcess11"/>
    <dgm:cxn modelId="{96976C6C-2366-482F-B0AF-F13990C64310}" type="presParOf" srcId="{B8BA30C6-06B2-4500-899D-0035464338D4}" destId="{8C63588B-946D-4DCE-A34B-979F9F7F2A0A}" srcOrd="1" destOrd="0" presId="urn:microsoft.com/office/officeart/2005/8/layout/hProcess11"/>
    <dgm:cxn modelId="{4582B10B-A04B-4757-8C17-D2B6E33CE302}" type="presParOf" srcId="{B8BA30C6-06B2-4500-899D-0035464338D4}" destId="{78476B57-1957-441B-99F8-C4BF24FD4B62}" srcOrd="2" destOrd="0" presId="urn:microsoft.com/office/officeart/2005/8/layout/hProcess11"/>
    <dgm:cxn modelId="{673384B5-3CC3-4D43-A332-C59665C74A36}" type="presParOf" srcId="{D76F0E3E-D2D4-480F-975E-38BE22E0851A}" destId="{B642E0BC-6A4F-4553-B13C-428AE0E249ED}" srcOrd="1" destOrd="0" presId="urn:microsoft.com/office/officeart/2005/8/layout/hProcess11"/>
    <dgm:cxn modelId="{7529DF1E-0AA6-480B-B56D-F3314449E608}" type="presParOf" srcId="{D76F0E3E-D2D4-480F-975E-38BE22E0851A}" destId="{51C69B3C-B444-47AC-A884-9F1BA6D38D5B}" srcOrd="2" destOrd="0" presId="urn:microsoft.com/office/officeart/2005/8/layout/hProcess11"/>
    <dgm:cxn modelId="{55C4D4B7-9B17-47E2-9094-5C399CCB29E8}" type="presParOf" srcId="{51C69B3C-B444-47AC-A884-9F1BA6D38D5B}" destId="{A2333C1D-9388-4125-B0CC-E01410561697}" srcOrd="0" destOrd="0" presId="urn:microsoft.com/office/officeart/2005/8/layout/hProcess11"/>
    <dgm:cxn modelId="{EA4184AB-73EE-49AA-844E-49F827199541}" type="presParOf" srcId="{51C69B3C-B444-47AC-A884-9F1BA6D38D5B}" destId="{1F82FE9C-015B-4C7F-A0D0-42F1D92A8FA8}" srcOrd="1" destOrd="0" presId="urn:microsoft.com/office/officeart/2005/8/layout/hProcess11"/>
    <dgm:cxn modelId="{BECB28F8-B6A8-4124-BDCB-ACB445C6C005}" type="presParOf" srcId="{51C69B3C-B444-47AC-A884-9F1BA6D38D5B}" destId="{68B0F8E2-7478-40BD-A00B-AAF0E3434662}" srcOrd="2" destOrd="0" presId="urn:microsoft.com/office/officeart/2005/8/layout/hProcess11"/>
    <dgm:cxn modelId="{111EE0EC-76F4-4C1F-94E0-C42CCFC77FEB}" type="presParOf" srcId="{D76F0E3E-D2D4-480F-975E-38BE22E0851A}" destId="{A1E4F30F-BF57-488E-AAA1-10F13657087A}" srcOrd="3" destOrd="0" presId="urn:microsoft.com/office/officeart/2005/8/layout/hProcess11"/>
    <dgm:cxn modelId="{9169BF5B-A41B-49E5-AD86-3EB12C07ED4F}" type="presParOf" srcId="{D76F0E3E-D2D4-480F-975E-38BE22E0851A}" destId="{391888B6-B35D-414D-936C-DE14419BD04A}" srcOrd="4" destOrd="0" presId="urn:microsoft.com/office/officeart/2005/8/layout/hProcess11"/>
    <dgm:cxn modelId="{D44C965A-D3ED-43DF-AA29-16AAE4694780}" type="presParOf" srcId="{391888B6-B35D-414D-936C-DE14419BD04A}" destId="{0F53E507-FC1A-40EC-9570-6227F25BD917}" srcOrd="0" destOrd="0" presId="urn:microsoft.com/office/officeart/2005/8/layout/hProcess11"/>
    <dgm:cxn modelId="{DB190331-CB47-437A-B925-B1A806DAFC98}" type="presParOf" srcId="{391888B6-B35D-414D-936C-DE14419BD04A}" destId="{B541582A-81CA-41FF-A536-EFAD978F9A02}" srcOrd="1" destOrd="0" presId="urn:microsoft.com/office/officeart/2005/8/layout/hProcess11"/>
    <dgm:cxn modelId="{75B69865-0D35-4362-9C3C-64A35F5E05B4}" type="presParOf" srcId="{391888B6-B35D-414D-936C-DE14419BD04A}" destId="{E1CBDF1F-DE08-4465-B3BE-A7346C472EFC}"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BD45AAF-7545-453C-8F87-ECD369289E99}" type="doc">
      <dgm:prSet loTypeId="urn:microsoft.com/office/officeart/2008/layout/HorizontalMultiLevelHierarchy" loCatId="hierarchy" qsTypeId="urn:microsoft.com/office/officeart/2005/8/quickstyle/simple4" qsCatId="simple" csTypeId="urn:microsoft.com/office/officeart/2005/8/colors/colorful5" csCatId="colorful" phldr="1"/>
      <dgm:spPr/>
      <dgm:t>
        <a:bodyPr/>
        <a:lstStyle/>
        <a:p>
          <a:endParaRPr lang="es-ES"/>
        </a:p>
      </dgm:t>
    </dgm:pt>
    <dgm:pt modelId="{0B169316-8DAE-4826-85F4-D797106912E6}">
      <dgm:prSet phldrT="[Texto]"/>
      <dgm:spPr/>
      <dgm:t>
        <a:bodyPr/>
        <a:lstStyle/>
        <a:p>
          <a:r>
            <a:rPr lang="es-ES"/>
            <a:t> Ámbitos de medición</a:t>
          </a:r>
        </a:p>
      </dgm:t>
    </dgm:pt>
    <dgm:pt modelId="{3FA5810D-32A9-4B46-A40D-D46943C1D9F6}" type="parTrans" cxnId="{E3A18CDE-5307-4E7C-B9E6-C6FE695E96CB}">
      <dgm:prSet/>
      <dgm:spPr/>
      <dgm:t>
        <a:bodyPr/>
        <a:lstStyle/>
        <a:p>
          <a:endParaRPr lang="es-ES"/>
        </a:p>
      </dgm:t>
    </dgm:pt>
    <dgm:pt modelId="{58AF68DF-63A2-42EA-97C7-6BE1B185A646}" type="sibTrans" cxnId="{E3A18CDE-5307-4E7C-B9E6-C6FE695E96CB}">
      <dgm:prSet/>
      <dgm:spPr/>
      <dgm:t>
        <a:bodyPr/>
        <a:lstStyle/>
        <a:p>
          <a:endParaRPr lang="es-ES"/>
        </a:p>
      </dgm:t>
    </dgm:pt>
    <dgm:pt modelId="{2D83CF1B-A7D3-46D6-B625-AF731256D035}">
      <dgm:prSet phldrT="[Texto]"/>
      <dgm:spPr/>
      <dgm:t>
        <a:bodyPr/>
        <a:lstStyle/>
        <a:p>
          <a:r>
            <a:rPr lang="es-ES"/>
            <a:t>Eficacia</a:t>
          </a:r>
        </a:p>
      </dgm:t>
    </dgm:pt>
    <dgm:pt modelId="{2932AB55-8109-475B-BCB6-2CAA5B6E181B}" type="parTrans" cxnId="{FD823446-AE3F-4507-9935-3D17DA286EB6}">
      <dgm:prSet/>
      <dgm:spPr/>
      <dgm:t>
        <a:bodyPr/>
        <a:lstStyle/>
        <a:p>
          <a:endParaRPr lang="es-ES"/>
        </a:p>
      </dgm:t>
    </dgm:pt>
    <dgm:pt modelId="{E02558A1-47AC-473C-9C7E-2C6DED0F0ECE}" type="sibTrans" cxnId="{FD823446-AE3F-4507-9935-3D17DA286EB6}">
      <dgm:prSet/>
      <dgm:spPr/>
      <dgm:t>
        <a:bodyPr/>
        <a:lstStyle/>
        <a:p>
          <a:endParaRPr lang="es-ES"/>
        </a:p>
      </dgm:t>
    </dgm:pt>
    <dgm:pt modelId="{4DFE2C5A-F6C3-4032-B9DC-7CAAB8665FB0}">
      <dgm:prSet phldrT="[Texto]"/>
      <dgm:spPr/>
      <dgm:t>
        <a:bodyPr/>
        <a:lstStyle/>
        <a:p>
          <a:r>
            <a:rPr lang="es-ES"/>
            <a:t>Eficiencia</a:t>
          </a:r>
        </a:p>
      </dgm:t>
    </dgm:pt>
    <dgm:pt modelId="{D55D8A8E-A61F-4A77-8EC0-D02904DB8FD2}" type="parTrans" cxnId="{115E15F9-5625-4F45-8B32-215379EC603E}">
      <dgm:prSet/>
      <dgm:spPr/>
      <dgm:t>
        <a:bodyPr/>
        <a:lstStyle/>
        <a:p>
          <a:endParaRPr lang="es-ES"/>
        </a:p>
      </dgm:t>
    </dgm:pt>
    <dgm:pt modelId="{C91B6909-C251-4A59-ADF2-47D192F47210}" type="sibTrans" cxnId="{115E15F9-5625-4F45-8B32-215379EC603E}">
      <dgm:prSet/>
      <dgm:spPr/>
      <dgm:t>
        <a:bodyPr/>
        <a:lstStyle/>
        <a:p>
          <a:endParaRPr lang="es-ES"/>
        </a:p>
      </dgm:t>
    </dgm:pt>
    <dgm:pt modelId="{DC8039DF-D6EC-48CF-9BBC-3769662C8F54}">
      <dgm:prSet phldrT="[Texto]"/>
      <dgm:spPr/>
      <dgm:t>
        <a:bodyPr/>
        <a:lstStyle/>
        <a:p>
          <a:r>
            <a:rPr lang="es-ES"/>
            <a:t>Calidad</a:t>
          </a:r>
        </a:p>
      </dgm:t>
    </dgm:pt>
    <dgm:pt modelId="{0D2531D6-7AA0-45EF-8117-CE01D2FABF4C}" type="parTrans" cxnId="{431CDD9F-66CB-4A41-BD57-CE68C383549B}">
      <dgm:prSet/>
      <dgm:spPr/>
      <dgm:t>
        <a:bodyPr/>
        <a:lstStyle/>
        <a:p>
          <a:endParaRPr lang="es-ES"/>
        </a:p>
      </dgm:t>
    </dgm:pt>
    <dgm:pt modelId="{79650CFE-22F7-48AC-A29D-C88AB117E35D}" type="sibTrans" cxnId="{431CDD9F-66CB-4A41-BD57-CE68C383549B}">
      <dgm:prSet/>
      <dgm:spPr/>
      <dgm:t>
        <a:bodyPr/>
        <a:lstStyle/>
        <a:p>
          <a:endParaRPr lang="es-ES"/>
        </a:p>
      </dgm:t>
    </dgm:pt>
    <dgm:pt modelId="{1612B468-2FEE-41A2-8F9D-85D74327B490}">
      <dgm:prSet phldrT="[Texto]"/>
      <dgm:spPr/>
      <dgm:t>
        <a:bodyPr/>
        <a:lstStyle/>
        <a:p>
          <a:r>
            <a:rPr lang="es-ES"/>
            <a:t>Economía</a:t>
          </a:r>
        </a:p>
      </dgm:t>
    </dgm:pt>
    <dgm:pt modelId="{40C1E602-5C5A-4E56-A33E-E1B933D64755}" type="parTrans" cxnId="{DE49F3D6-35C3-4DFA-B082-11A02CECA54C}">
      <dgm:prSet/>
      <dgm:spPr/>
      <dgm:t>
        <a:bodyPr/>
        <a:lstStyle/>
        <a:p>
          <a:endParaRPr lang="es-ES"/>
        </a:p>
      </dgm:t>
    </dgm:pt>
    <dgm:pt modelId="{BFCBE499-7782-4445-9768-542F60E04872}" type="sibTrans" cxnId="{DE49F3D6-35C3-4DFA-B082-11A02CECA54C}">
      <dgm:prSet/>
      <dgm:spPr/>
      <dgm:t>
        <a:bodyPr/>
        <a:lstStyle/>
        <a:p>
          <a:endParaRPr lang="es-ES"/>
        </a:p>
      </dgm:t>
    </dgm:pt>
    <dgm:pt modelId="{4C259800-755B-48FF-9BC4-259F768A5E40}">
      <dgm:prSet phldrT="[Texto]"/>
      <dgm:spPr/>
      <dgm:t>
        <a:bodyPr/>
        <a:lstStyle/>
        <a:p>
          <a:r>
            <a:rPr lang="es-ES"/>
            <a:t>Dimensiones de la evaluación</a:t>
          </a:r>
        </a:p>
      </dgm:t>
    </dgm:pt>
    <dgm:pt modelId="{70309492-B404-42AC-BB32-8DA1162A4AF0}" type="sibTrans" cxnId="{1588168F-BA82-4B81-BFCF-95F7AFA2DE49}">
      <dgm:prSet/>
      <dgm:spPr/>
      <dgm:t>
        <a:bodyPr/>
        <a:lstStyle/>
        <a:p>
          <a:endParaRPr lang="es-ES"/>
        </a:p>
      </dgm:t>
    </dgm:pt>
    <dgm:pt modelId="{0D414BDA-733D-471E-B0A9-9384D0D8B3BE}" type="parTrans" cxnId="{1588168F-BA82-4B81-BFCF-95F7AFA2DE49}">
      <dgm:prSet/>
      <dgm:spPr/>
      <dgm:t>
        <a:bodyPr/>
        <a:lstStyle/>
        <a:p>
          <a:endParaRPr lang="es-ES"/>
        </a:p>
      </dgm:t>
    </dgm:pt>
    <dgm:pt modelId="{E679C158-343B-40DB-886B-8BA9062F512F}">
      <dgm:prSet phldrT="[Texto]"/>
      <dgm:spPr/>
      <dgm:t>
        <a:bodyPr/>
        <a:lstStyle/>
        <a:p>
          <a:r>
            <a:rPr lang="es-ES"/>
            <a:t>Insumo</a:t>
          </a:r>
        </a:p>
      </dgm:t>
    </dgm:pt>
    <dgm:pt modelId="{6CD87816-3CD8-4D52-8AAC-56A950587C2B}" type="parTrans" cxnId="{61E35935-D9D7-4794-AEC7-6C0C8E77B4F5}">
      <dgm:prSet/>
      <dgm:spPr/>
      <dgm:t>
        <a:bodyPr/>
        <a:lstStyle/>
        <a:p>
          <a:endParaRPr lang="es-ES"/>
        </a:p>
      </dgm:t>
    </dgm:pt>
    <dgm:pt modelId="{3F7CA870-7A8D-4E6B-BB69-B499DA98ABD1}" type="sibTrans" cxnId="{61E35935-D9D7-4794-AEC7-6C0C8E77B4F5}">
      <dgm:prSet/>
      <dgm:spPr/>
      <dgm:t>
        <a:bodyPr/>
        <a:lstStyle/>
        <a:p>
          <a:endParaRPr lang="es-ES"/>
        </a:p>
      </dgm:t>
    </dgm:pt>
    <dgm:pt modelId="{5599AC9B-40AF-4A4D-81EC-9B43BBD6391D}">
      <dgm:prSet phldrT="[Texto]"/>
      <dgm:spPr/>
      <dgm:t>
        <a:bodyPr/>
        <a:lstStyle/>
        <a:p>
          <a:r>
            <a:rPr lang="es-ES"/>
            <a:t>Proceso</a:t>
          </a:r>
        </a:p>
      </dgm:t>
    </dgm:pt>
    <dgm:pt modelId="{65433F98-8E9D-44AB-B5E0-E3CE5D57D81D}" type="parTrans" cxnId="{FC4E586E-8C7C-432C-B55B-1B5125233F8F}">
      <dgm:prSet/>
      <dgm:spPr/>
      <dgm:t>
        <a:bodyPr/>
        <a:lstStyle/>
        <a:p>
          <a:endParaRPr lang="es-ES"/>
        </a:p>
      </dgm:t>
    </dgm:pt>
    <dgm:pt modelId="{EF4667DD-190D-4761-917C-1E505357C1CA}" type="sibTrans" cxnId="{FC4E586E-8C7C-432C-B55B-1B5125233F8F}">
      <dgm:prSet/>
      <dgm:spPr/>
      <dgm:t>
        <a:bodyPr/>
        <a:lstStyle/>
        <a:p>
          <a:endParaRPr lang="es-ES"/>
        </a:p>
      </dgm:t>
    </dgm:pt>
    <dgm:pt modelId="{54BEF2DB-916C-42C9-8D25-BDEAE3038F26}">
      <dgm:prSet phldrT="[Texto]"/>
      <dgm:spPr/>
      <dgm:t>
        <a:bodyPr/>
        <a:lstStyle/>
        <a:p>
          <a:r>
            <a:rPr lang="es-ES" dirty="0"/>
            <a:t>Resultados intermedios o Productos</a:t>
          </a:r>
        </a:p>
      </dgm:t>
    </dgm:pt>
    <dgm:pt modelId="{2B64AE74-7EB7-4FCE-92E3-AF6E92C8189B}" type="parTrans" cxnId="{53F8F027-5950-458F-BB72-BDC87747EF14}">
      <dgm:prSet/>
      <dgm:spPr/>
      <dgm:t>
        <a:bodyPr/>
        <a:lstStyle/>
        <a:p>
          <a:endParaRPr lang="es-ES"/>
        </a:p>
      </dgm:t>
    </dgm:pt>
    <dgm:pt modelId="{BC27E137-2E00-4900-89B0-00F426A95971}" type="sibTrans" cxnId="{53F8F027-5950-458F-BB72-BDC87747EF14}">
      <dgm:prSet/>
      <dgm:spPr/>
      <dgm:t>
        <a:bodyPr/>
        <a:lstStyle/>
        <a:p>
          <a:endParaRPr lang="es-ES"/>
        </a:p>
      </dgm:t>
    </dgm:pt>
    <dgm:pt modelId="{0BA943F4-3079-4C58-8CF6-254F885B2565}">
      <dgm:prSet phldrT="[Texto]"/>
      <dgm:spPr/>
      <dgm:t>
        <a:bodyPr/>
        <a:lstStyle/>
        <a:p>
          <a:r>
            <a:rPr lang="es-ES" dirty="0"/>
            <a:t>Resultados finales e impactos</a:t>
          </a:r>
        </a:p>
      </dgm:t>
    </dgm:pt>
    <dgm:pt modelId="{A60A7151-DE5B-4FE2-B70D-333526A1A5BB}" type="parTrans" cxnId="{EB55619F-8A9D-4354-A4B2-DA9D9E0A54BE}">
      <dgm:prSet/>
      <dgm:spPr/>
      <dgm:t>
        <a:bodyPr/>
        <a:lstStyle/>
        <a:p>
          <a:endParaRPr lang="es-ES"/>
        </a:p>
      </dgm:t>
    </dgm:pt>
    <dgm:pt modelId="{D5F64F95-8BB3-43F8-8352-963D87B75A2E}" type="sibTrans" cxnId="{EB55619F-8A9D-4354-A4B2-DA9D9E0A54BE}">
      <dgm:prSet/>
      <dgm:spPr/>
      <dgm:t>
        <a:bodyPr/>
        <a:lstStyle/>
        <a:p>
          <a:endParaRPr lang="es-ES"/>
        </a:p>
      </dgm:t>
    </dgm:pt>
    <dgm:pt modelId="{DF98A1F1-34D3-44DD-9FCC-02F7AE15150B}">
      <dgm:prSet phldrT="[Texto]"/>
      <dgm:spPr>
        <a:noFill/>
        <a:ln>
          <a:noFill/>
        </a:ln>
      </dgm:spPr>
      <dgm:t>
        <a:bodyPr/>
        <a:lstStyle/>
        <a:p>
          <a:endParaRPr lang="es-ES" dirty="0"/>
        </a:p>
      </dgm:t>
    </dgm:pt>
    <dgm:pt modelId="{D3D936D2-0ACB-4D89-BE0E-DC95F0EBB08A}" type="sibTrans" cxnId="{A588C7B3-AC44-4F4C-A3C3-F1766C8B992B}">
      <dgm:prSet/>
      <dgm:spPr/>
      <dgm:t>
        <a:bodyPr/>
        <a:lstStyle/>
        <a:p>
          <a:endParaRPr lang="es-ES"/>
        </a:p>
      </dgm:t>
    </dgm:pt>
    <dgm:pt modelId="{8D84BD73-6421-47CB-B246-F3D39CFC5D1B}" type="parTrans" cxnId="{A588C7B3-AC44-4F4C-A3C3-F1766C8B992B}">
      <dgm:prSet/>
      <dgm:spPr/>
      <dgm:t>
        <a:bodyPr/>
        <a:lstStyle/>
        <a:p>
          <a:endParaRPr lang="es-ES"/>
        </a:p>
      </dgm:t>
    </dgm:pt>
    <dgm:pt modelId="{4C1D5619-789C-4DAE-B010-A540B189AAE7}" type="pres">
      <dgm:prSet presAssocID="{DBD45AAF-7545-453C-8F87-ECD369289E99}" presName="Name0" presStyleCnt="0">
        <dgm:presLayoutVars>
          <dgm:chPref val="1"/>
          <dgm:dir/>
          <dgm:animOne val="branch"/>
          <dgm:animLvl val="lvl"/>
          <dgm:resizeHandles val="exact"/>
        </dgm:presLayoutVars>
      </dgm:prSet>
      <dgm:spPr/>
      <dgm:t>
        <a:bodyPr/>
        <a:lstStyle/>
        <a:p>
          <a:endParaRPr lang="es-CR"/>
        </a:p>
      </dgm:t>
    </dgm:pt>
    <dgm:pt modelId="{73680176-363B-4564-86BD-8E5C1CEBD521}" type="pres">
      <dgm:prSet presAssocID="{DF98A1F1-34D3-44DD-9FCC-02F7AE15150B}" presName="root1" presStyleCnt="0"/>
      <dgm:spPr/>
    </dgm:pt>
    <dgm:pt modelId="{614EF079-DF46-449B-9A03-44AE7AB6745A}" type="pres">
      <dgm:prSet presAssocID="{DF98A1F1-34D3-44DD-9FCC-02F7AE15150B}" presName="LevelOneTextNode" presStyleLbl="node0" presStyleIdx="0" presStyleCnt="1" custAng="0" custScaleX="88357" custScaleY="87690" custLinFactNeighborX="-1577" custLinFactNeighborY="929">
        <dgm:presLayoutVars>
          <dgm:chPref val="3"/>
        </dgm:presLayoutVars>
      </dgm:prSet>
      <dgm:spPr/>
      <dgm:t>
        <a:bodyPr/>
        <a:lstStyle/>
        <a:p>
          <a:endParaRPr lang="es-CR"/>
        </a:p>
      </dgm:t>
    </dgm:pt>
    <dgm:pt modelId="{6E390CC7-FE9F-488F-A433-148239D677B5}" type="pres">
      <dgm:prSet presAssocID="{DF98A1F1-34D3-44DD-9FCC-02F7AE15150B}" presName="level2hierChild" presStyleCnt="0"/>
      <dgm:spPr/>
    </dgm:pt>
    <dgm:pt modelId="{E14073C4-27A1-4274-8B44-1D1CA7A880E8}" type="pres">
      <dgm:prSet presAssocID="{3FA5810D-32A9-4B46-A40D-D46943C1D9F6}" presName="conn2-1" presStyleLbl="parChTrans1D2" presStyleIdx="0" presStyleCnt="2"/>
      <dgm:spPr/>
      <dgm:t>
        <a:bodyPr/>
        <a:lstStyle/>
        <a:p>
          <a:endParaRPr lang="es-CR"/>
        </a:p>
      </dgm:t>
    </dgm:pt>
    <dgm:pt modelId="{5BE44142-14A1-4847-A81D-3CB01F639FB2}" type="pres">
      <dgm:prSet presAssocID="{3FA5810D-32A9-4B46-A40D-D46943C1D9F6}" presName="connTx" presStyleLbl="parChTrans1D2" presStyleIdx="0" presStyleCnt="2"/>
      <dgm:spPr/>
      <dgm:t>
        <a:bodyPr/>
        <a:lstStyle/>
        <a:p>
          <a:endParaRPr lang="es-CR"/>
        </a:p>
      </dgm:t>
    </dgm:pt>
    <dgm:pt modelId="{DAF72A66-0071-4D96-AE2E-62C406C0810B}" type="pres">
      <dgm:prSet presAssocID="{0B169316-8DAE-4826-85F4-D797106912E6}" presName="root2" presStyleCnt="0"/>
      <dgm:spPr/>
    </dgm:pt>
    <dgm:pt modelId="{4FD999B3-CFB7-402F-A936-79AB82548FE6}" type="pres">
      <dgm:prSet presAssocID="{0B169316-8DAE-4826-85F4-D797106912E6}" presName="LevelTwoTextNode" presStyleLbl="node2" presStyleIdx="0" presStyleCnt="2">
        <dgm:presLayoutVars>
          <dgm:chPref val="3"/>
        </dgm:presLayoutVars>
      </dgm:prSet>
      <dgm:spPr/>
      <dgm:t>
        <a:bodyPr/>
        <a:lstStyle/>
        <a:p>
          <a:endParaRPr lang="es-CR"/>
        </a:p>
      </dgm:t>
    </dgm:pt>
    <dgm:pt modelId="{A59C43B3-F537-43A0-99D1-37296C07251B}" type="pres">
      <dgm:prSet presAssocID="{0B169316-8DAE-4826-85F4-D797106912E6}" presName="level3hierChild" presStyleCnt="0"/>
      <dgm:spPr/>
    </dgm:pt>
    <dgm:pt modelId="{53702E26-BC76-4955-9275-08863C7E28A5}" type="pres">
      <dgm:prSet presAssocID="{6CD87816-3CD8-4D52-8AAC-56A950587C2B}" presName="conn2-1" presStyleLbl="parChTrans1D3" presStyleIdx="0" presStyleCnt="8"/>
      <dgm:spPr/>
      <dgm:t>
        <a:bodyPr/>
        <a:lstStyle/>
        <a:p>
          <a:endParaRPr lang="es-CR"/>
        </a:p>
      </dgm:t>
    </dgm:pt>
    <dgm:pt modelId="{70896B6C-24C1-4000-99EB-3F759AE4B076}" type="pres">
      <dgm:prSet presAssocID="{6CD87816-3CD8-4D52-8AAC-56A950587C2B}" presName="connTx" presStyleLbl="parChTrans1D3" presStyleIdx="0" presStyleCnt="8"/>
      <dgm:spPr/>
      <dgm:t>
        <a:bodyPr/>
        <a:lstStyle/>
        <a:p>
          <a:endParaRPr lang="es-CR"/>
        </a:p>
      </dgm:t>
    </dgm:pt>
    <dgm:pt modelId="{53C3A999-1D0F-4A34-AF46-17E17DF3510C}" type="pres">
      <dgm:prSet presAssocID="{E679C158-343B-40DB-886B-8BA9062F512F}" presName="root2" presStyleCnt="0"/>
      <dgm:spPr/>
    </dgm:pt>
    <dgm:pt modelId="{556DDCC7-2F5D-4143-8E93-5E04A01C1A74}" type="pres">
      <dgm:prSet presAssocID="{E679C158-343B-40DB-886B-8BA9062F512F}" presName="LevelTwoTextNode" presStyleLbl="node3" presStyleIdx="0" presStyleCnt="8">
        <dgm:presLayoutVars>
          <dgm:chPref val="3"/>
        </dgm:presLayoutVars>
      </dgm:prSet>
      <dgm:spPr/>
      <dgm:t>
        <a:bodyPr/>
        <a:lstStyle/>
        <a:p>
          <a:endParaRPr lang="es-CR"/>
        </a:p>
      </dgm:t>
    </dgm:pt>
    <dgm:pt modelId="{590FA702-EB4D-40CC-8F83-BD0FF723E4C7}" type="pres">
      <dgm:prSet presAssocID="{E679C158-343B-40DB-886B-8BA9062F512F}" presName="level3hierChild" presStyleCnt="0"/>
      <dgm:spPr/>
    </dgm:pt>
    <dgm:pt modelId="{95E85BBC-9252-4376-9DFC-1434BB1D8807}" type="pres">
      <dgm:prSet presAssocID="{65433F98-8E9D-44AB-B5E0-E3CE5D57D81D}" presName="conn2-1" presStyleLbl="parChTrans1D3" presStyleIdx="1" presStyleCnt="8"/>
      <dgm:spPr/>
      <dgm:t>
        <a:bodyPr/>
        <a:lstStyle/>
        <a:p>
          <a:endParaRPr lang="es-CR"/>
        </a:p>
      </dgm:t>
    </dgm:pt>
    <dgm:pt modelId="{4B9B1872-CEAD-4CE1-AEA4-5F0814408122}" type="pres">
      <dgm:prSet presAssocID="{65433F98-8E9D-44AB-B5E0-E3CE5D57D81D}" presName="connTx" presStyleLbl="parChTrans1D3" presStyleIdx="1" presStyleCnt="8"/>
      <dgm:spPr/>
      <dgm:t>
        <a:bodyPr/>
        <a:lstStyle/>
        <a:p>
          <a:endParaRPr lang="es-CR"/>
        </a:p>
      </dgm:t>
    </dgm:pt>
    <dgm:pt modelId="{B8908CC0-6202-49D6-AAEB-076C7DCB5AB7}" type="pres">
      <dgm:prSet presAssocID="{5599AC9B-40AF-4A4D-81EC-9B43BBD6391D}" presName="root2" presStyleCnt="0"/>
      <dgm:spPr/>
    </dgm:pt>
    <dgm:pt modelId="{0877EED3-F0B5-4CC4-8558-2C144AE65BC8}" type="pres">
      <dgm:prSet presAssocID="{5599AC9B-40AF-4A4D-81EC-9B43BBD6391D}" presName="LevelTwoTextNode" presStyleLbl="node3" presStyleIdx="1" presStyleCnt="8">
        <dgm:presLayoutVars>
          <dgm:chPref val="3"/>
        </dgm:presLayoutVars>
      </dgm:prSet>
      <dgm:spPr/>
      <dgm:t>
        <a:bodyPr/>
        <a:lstStyle/>
        <a:p>
          <a:endParaRPr lang="es-CR"/>
        </a:p>
      </dgm:t>
    </dgm:pt>
    <dgm:pt modelId="{39883EA1-D452-4519-BF39-A9B7844A0F15}" type="pres">
      <dgm:prSet presAssocID="{5599AC9B-40AF-4A4D-81EC-9B43BBD6391D}" presName="level3hierChild" presStyleCnt="0"/>
      <dgm:spPr/>
    </dgm:pt>
    <dgm:pt modelId="{F1A62E36-A7C4-4F86-BC11-989CB1834078}" type="pres">
      <dgm:prSet presAssocID="{2B64AE74-7EB7-4FCE-92E3-AF6E92C8189B}" presName="conn2-1" presStyleLbl="parChTrans1D3" presStyleIdx="2" presStyleCnt="8"/>
      <dgm:spPr/>
      <dgm:t>
        <a:bodyPr/>
        <a:lstStyle/>
        <a:p>
          <a:endParaRPr lang="es-CR"/>
        </a:p>
      </dgm:t>
    </dgm:pt>
    <dgm:pt modelId="{96242A59-F3A9-4579-A3C3-F46CCEF75CD2}" type="pres">
      <dgm:prSet presAssocID="{2B64AE74-7EB7-4FCE-92E3-AF6E92C8189B}" presName="connTx" presStyleLbl="parChTrans1D3" presStyleIdx="2" presStyleCnt="8"/>
      <dgm:spPr/>
      <dgm:t>
        <a:bodyPr/>
        <a:lstStyle/>
        <a:p>
          <a:endParaRPr lang="es-CR"/>
        </a:p>
      </dgm:t>
    </dgm:pt>
    <dgm:pt modelId="{E7D5881A-DED2-4B11-9E3D-2D1BF7E41BCE}" type="pres">
      <dgm:prSet presAssocID="{54BEF2DB-916C-42C9-8D25-BDEAE3038F26}" presName="root2" presStyleCnt="0"/>
      <dgm:spPr/>
    </dgm:pt>
    <dgm:pt modelId="{C0AE6DDE-DF42-48DA-B5DF-DA7F6E25B1BB}" type="pres">
      <dgm:prSet presAssocID="{54BEF2DB-916C-42C9-8D25-BDEAE3038F26}" presName="LevelTwoTextNode" presStyleLbl="node3" presStyleIdx="2" presStyleCnt="8">
        <dgm:presLayoutVars>
          <dgm:chPref val="3"/>
        </dgm:presLayoutVars>
      </dgm:prSet>
      <dgm:spPr/>
      <dgm:t>
        <a:bodyPr/>
        <a:lstStyle/>
        <a:p>
          <a:endParaRPr lang="es-CR"/>
        </a:p>
      </dgm:t>
    </dgm:pt>
    <dgm:pt modelId="{7A929FD9-D0D6-4F92-B856-8BB5530B0E68}" type="pres">
      <dgm:prSet presAssocID="{54BEF2DB-916C-42C9-8D25-BDEAE3038F26}" presName="level3hierChild" presStyleCnt="0"/>
      <dgm:spPr/>
    </dgm:pt>
    <dgm:pt modelId="{B7541336-B2F9-4672-A186-D82441B29EB0}" type="pres">
      <dgm:prSet presAssocID="{A60A7151-DE5B-4FE2-B70D-333526A1A5BB}" presName="conn2-1" presStyleLbl="parChTrans1D3" presStyleIdx="3" presStyleCnt="8"/>
      <dgm:spPr/>
      <dgm:t>
        <a:bodyPr/>
        <a:lstStyle/>
        <a:p>
          <a:endParaRPr lang="es-CR"/>
        </a:p>
      </dgm:t>
    </dgm:pt>
    <dgm:pt modelId="{6077B79C-BDA8-4E65-A979-0C7D54E1DB2B}" type="pres">
      <dgm:prSet presAssocID="{A60A7151-DE5B-4FE2-B70D-333526A1A5BB}" presName="connTx" presStyleLbl="parChTrans1D3" presStyleIdx="3" presStyleCnt="8"/>
      <dgm:spPr/>
      <dgm:t>
        <a:bodyPr/>
        <a:lstStyle/>
        <a:p>
          <a:endParaRPr lang="es-CR"/>
        </a:p>
      </dgm:t>
    </dgm:pt>
    <dgm:pt modelId="{C0388013-B8B9-4168-A1EB-76B8162D79E6}" type="pres">
      <dgm:prSet presAssocID="{0BA943F4-3079-4C58-8CF6-254F885B2565}" presName="root2" presStyleCnt="0"/>
      <dgm:spPr/>
    </dgm:pt>
    <dgm:pt modelId="{67CE9A5A-4B8E-4A01-BFBE-E44AB373922E}" type="pres">
      <dgm:prSet presAssocID="{0BA943F4-3079-4C58-8CF6-254F885B2565}" presName="LevelTwoTextNode" presStyleLbl="node3" presStyleIdx="3" presStyleCnt="8">
        <dgm:presLayoutVars>
          <dgm:chPref val="3"/>
        </dgm:presLayoutVars>
      </dgm:prSet>
      <dgm:spPr/>
      <dgm:t>
        <a:bodyPr/>
        <a:lstStyle/>
        <a:p>
          <a:endParaRPr lang="es-CR"/>
        </a:p>
      </dgm:t>
    </dgm:pt>
    <dgm:pt modelId="{3FCAEDE9-CAAC-4D46-9380-182DF4CA3285}" type="pres">
      <dgm:prSet presAssocID="{0BA943F4-3079-4C58-8CF6-254F885B2565}" presName="level3hierChild" presStyleCnt="0"/>
      <dgm:spPr/>
    </dgm:pt>
    <dgm:pt modelId="{134D7BF8-D87E-4841-B292-03FE748DAB58}" type="pres">
      <dgm:prSet presAssocID="{0D414BDA-733D-471E-B0A9-9384D0D8B3BE}" presName="conn2-1" presStyleLbl="parChTrans1D2" presStyleIdx="1" presStyleCnt="2"/>
      <dgm:spPr/>
      <dgm:t>
        <a:bodyPr/>
        <a:lstStyle/>
        <a:p>
          <a:endParaRPr lang="es-CR"/>
        </a:p>
      </dgm:t>
    </dgm:pt>
    <dgm:pt modelId="{331AE6F3-5C0B-4AA3-877F-5244A723566B}" type="pres">
      <dgm:prSet presAssocID="{0D414BDA-733D-471E-B0A9-9384D0D8B3BE}" presName="connTx" presStyleLbl="parChTrans1D2" presStyleIdx="1" presStyleCnt="2"/>
      <dgm:spPr/>
      <dgm:t>
        <a:bodyPr/>
        <a:lstStyle/>
        <a:p>
          <a:endParaRPr lang="es-CR"/>
        </a:p>
      </dgm:t>
    </dgm:pt>
    <dgm:pt modelId="{1CA0421A-D99B-40A6-9FD0-AB50A2CEA541}" type="pres">
      <dgm:prSet presAssocID="{4C259800-755B-48FF-9BC4-259F768A5E40}" presName="root2" presStyleCnt="0"/>
      <dgm:spPr/>
    </dgm:pt>
    <dgm:pt modelId="{BCC81B8B-B010-4D25-94EA-DCAA4EDE919B}" type="pres">
      <dgm:prSet presAssocID="{4C259800-755B-48FF-9BC4-259F768A5E40}" presName="LevelTwoTextNode" presStyleLbl="node2" presStyleIdx="1" presStyleCnt="2">
        <dgm:presLayoutVars>
          <dgm:chPref val="3"/>
        </dgm:presLayoutVars>
      </dgm:prSet>
      <dgm:spPr/>
      <dgm:t>
        <a:bodyPr/>
        <a:lstStyle/>
        <a:p>
          <a:endParaRPr lang="es-CR"/>
        </a:p>
      </dgm:t>
    </dgm:pt>
    <dgm:pt modelId="{5863D8FB-AD75-49A6-83B8-4EEAA0062B3A}" type="pres">
      <dgm:prSet presAssocID="{4C259800-755B-48FF-9BC4-259F768A5E40}" presName="level3hierChild" presStyleCnt="0"/>
      <dgm:spPr/>
    </dgm:pt>
    <dgm:pt modelId="{A76CF57B-A833-4EAE-A3E0-F1FCFD071EFF}" type="pres">
      <dgm:prSet presAssocID="{2932AB55-8109-475B-BCB6-2CAA5B6E181B}" presName="conn2-1" presStyleLbl="parChTrans1D3" presStyleIdx="4" presStyleCnt="8"/>
      <dgm:spPr/>
      <dgm:t>
        <a:bodyPr/>
        <a:lstStyle/>
        <a:p>
          <a:endParaRPr lang="es-CR"/>
        </a:p>
      </dgm:t>
    </dgm:pt>
    <dgm:pt modelId="{752ABC72-709B-40D8-9A83-55D4D9C2F1E7}" type="pres">
      <dgm:prSet presAssocID="{2932AB55-8109-475B-BCB6-2CAA5B6E181B}" presName="connTx" presStyleLbl="parChTrans1D3" presStyleIdx="4" presStyleCnt="8"/>
      <dgm:spPr/>
      <dgm:t>
        <a:bodyPr/>
        <a:lstStyle/>
        <a:p>
          <a:endParaRPr lang="es-CR"/>
        </a:p>
      </dgm:t>
    </dgm:pt>
    <dgm:pt modelId="{0636F1E7-F02F-499B-8ADF-B6B08374655E}" type="pres">
      <dgm:prSet presAssocID="{2D83CF1B-A7D3-46D6-B625-AF731256D035}" presName="root2" presStyleCnt="0"/>
      <dgm:spPr/>
    </dgm:pt>
    <dgm:pt modelId="{9357E301-9BFC-4338-87F7-49EEA41ACBE4}" type="pres">
      <dgm:prSet presAssocID="{2D83CF1B-A7D3-46D6-B625-AF731256D035}" presName="LevelTwoTextNode" presStyleLbl="node3" presStyleIdx="4" presStyleCnt="8">
        <dgm:presLayoutVars>
          <dgm:chPref val="3"/>
        </dgm:presLayoutVars>
      </dgm:prSet>
      <dgm:spPr/>
      <dgm:t>
        <a:bodyPr/>
        <a:lstStyle/>
        <a:p>
          <a:endParaRPr lang="es-CR"/>
        </a:p>
      </dgm:t>
    </dgm:pt>
    <dgm:pt modelId="{9849459D-8150-46AE-96CF-57A8E0EAC3A6}" type="pres">
      <dgm:prSet presAssocID="{2D83CF1B-A7D3-46D6-B625-AF731256D035}" presName="level3hierChild" presStyleCnt="0"/>
      <dgm:spPr/>
    </dgm:pt>
    <dgm:pt modelId="{FCDA9FAB-FC09-4617-8BE2-682BA884E82D}" type="pres">
      <dgm:prSet presAssocID="{D55D8A8E-A61F-4A77-8EC0-D02904DB8FD2}" presName="conn2-1" presStyleLbl="parChTrans1D3" presStyleIdx="5" presStyleCnt="8"/>
      <dgm:spPr/>
      <dgm:t>
        <a:bodyPr/>
        <a:lstStyle/>
        <a:p>
          <a:endParaRPr lang="es-CR"/>
        </a:p>
      </dgm:t>
    </dgm:pt>
    <dgm:pt modelId="{AB4772FA-39EB-4AB0-BFC5-79EB6FBAA4E0}" type="pres">
      <dgm:prSet presAssocID="{D55D8A8E-A61F-4A77-8EC0-D02904DB8FD2}" presName="connTx" presStyleLbl="parChTrans1D3" presStyleIdx="5" presStyleCnt="8"/>
      <dgm:spPr/>
      <dgm:t>
        <a:bodyPr/>
        <a:lstStyle/>
        <a:p>
          <a:endParaRPr lang="es-CR"/>
        </a:p>
      </dgm:t>
    </dgm:pt>
    <dgm:pt modelId="{00999F93-31AB-42EB-AE10-BE0072302658}" type="pres">
      <dgm:prSet presAssocID="{4DFE2C5A-F6C3-4032-B9DC-7CAAB8665FB0}" presName="root2" presStyleCnt="0"/>
      <dgm:spPr/>
    </dgm:pt>
    <dgm:pt modelId="{F213E284-6ACD-4566-A0E0-5CD0C13799FC}" type="pres">
      <dgm:prSet presAssocID="{4DFE2C5A-F6C3-4032-B9DC-7CAAB8665FB0}" presName="LevelTwoTextNode" presStyleLbl="node3" presStyleIdx="5" presStyleCnt="8">
        <dgm:presLayoutVars>
          <dgm:chPref val="3"/>
        </dgm:presLayoutVars>
      </dgm:prSet>
      <dgm:spPr/>
      <dgm:t>
        <a:bodyPr/>
        <a:lstStyle/>
        <a:p>
          <a:endParaRPr lang="es-CR"/>
        </a:p>
      </dgm:t>
    </dgm:pt>
    <dgm:pt modelId="{C91B0EB5-67DE-4F70-AAAF-BBC62C256A2C}" type="pres">
      <dgm:prSet presAssocID="{4DFE2C5A-F6C3-4032-B9DC-7CAAB8665FB0}" presName="level3hierChild" presStyleCnt="0"/>
      <dgm:spPr/>
    </dgm:pt>
    <dgm:pt modelId="{9EB95D37-DAC1-4985-A319-C0D65A7B4B7B}" type="pres">
      <dgm:prSet presAssocID="{0D2531D6-7AA0-45EF-8117-CE01D2FABF4C}" presName="conn2-1" presStyleLbl="parChTrans1D3" presStyleIdx="6" presStyleCnt="8"/>
      <dgm:spPr/>
      <dgm:t>
        <a:bodyPr/>
        <a:lstStyle/>
        <a:p>
          <a:endParaRPr lang="es-CR"/>
        </a:p>
      </dgm:t>
    </dgm:pt>
    <dgm:pt modelId="{78B81483-D188-4939-90B9-D1B69E2321AA}" type="pres">
      <dgm:prSet presAssocID="{0D2531D6-7AA0-45EF-8117-CE01D2FABF4C}" presName="connTx" presStyleLbl="parChTrans1D3" presStyleIdx="6" presStyleCnt="8"/>
      <dgm:spPr/>
      <dgm:t>
        <a:bodyPr/>
        <a:lstStyle/>
        <a:p>
          <a:endParaRPr lang="es-CR"/>
        </a:p>
      </dgm:t>
    </dgm:pt>
    <dgm:pt modelId="{B2205CCB-8EA9-4646-99D0-515C8BD1C62D}" type="pres">
      <dgm:prSet presAssocID="{DC8039DF-D6EC-48CF-9BBC-3769662C8F54}" presName="root2" presStyleCnt="0"/>
      <dgm:spPr/>
    </dgm:pt>
    <dgm:pt modelId="{3FA4B782-F07E-423C-A698-2843CA1EF98A}" type="pres">
      <dgm:prSet presAssocID="{DC8039DF-D6EC-48CF-9BBC-3769662C8F54}" presName="LevelTwoTextNode" presStyleLbl="node3" presStyleIdx="6" presStyleCnt="8">
        <dgm:presLayoutVars>
          <dgm:chPref val="3"/>
        </dgm:presLayoutVars>
      </dgm:prSet>
      <dgm:spPr/>
      <dgm:t>
        <a:bodyPr/>
        <a:lstStyle/>
        <a:p>
          <a:endParaRPr lang="es-CR"/>
        </a:p>
      </dgm:t>
    </dgm:pt>
    <dgm:pt modelId="{41AB2C4E-97A4-44D9-8197-1FC1F4D4B06C}" type="pres">
      <dgm:prSet presAssocID="{DC8039DF-D6EC-48CF-9BBC-3769662C8F54}" presName="level3hierChild" presStyleCnt="0"/>
      <dgm:spPr/>
    </dgm:pt>
    <dgm:pt modelId="{E1AADE5E-8032-4CAE-B9BC-2FAB99ABB8F7}" type="pres">
      <dgm:prSet presAssocID="{40C1E602-5C5A-4E56-A33E-E1B933D64755}" presName="conn2-1" presStyleLbl="parChTrans1D3" presStyleIdx="7" presStyleCnt="8"/>
      <dgm:spPr/>
      <dgm:t>
        <a:bodyPr/>
        <a:lstStyle/>
        <a:p>
          <a:endParaRPr lang="es-CR"/>
        </a:p>
      </dgm:t>
    </dgm:pt>
    <dgm:pt modelId="{8C23F10F-E0B8-43D9-A358-98D9C9A2226B}" type="pres">
      <dgm:prSet presAssocID="{40C1E602-5C5A-4E56-A33E-E1B933D64755}" presName="connTx" presStyleLbl="parChTrans1D3" presStyleIdx="7" presStyleCnt="8"/>
      <dgm:spPr/>
      <dgm:t>
        <a:bodyPr/>
        <a:lstStyle/>
        <a:p>
          <a:endParaRPr lang="es-CR"/>
        </a:p>
      </dgm:t>
    </dgm:pt>
    <dgm:pt modelId="{AA051FA4-3368-42C6-96AC-3BF67C3666DA}" type="pres">
      <dgm:prSet presAssocID="{1612B468-2FEE-41A2-8F9D-85D74327B490}" presName="root2" presStyleCnt="0"/>
      <dgm:spPr/>
    </dgm:pt>
    <dgm:pt modelId="{4A9CDF8E-6AD6-4709-B7F4-71B26B99532C}" type="pres">
      <dgm:prSet presAssocID="{1612B468-2FEE-41A2-8F9D-85D74327B490}" presName="LevelTwoTextNode" presStyleLbl="node3" presStyleIdx="7" presStyleCnt="8">
        <dgm:presLayoutVars>
          <dgm:chPref val="3"/>
        </dgm:presLayoutVars>
      </dgm:prSet>
      <dgm:spPr/>
      <dgm:t>
        <a:bodyPr/>
        <a:lstStyle/>
        <a:p>
          <a:endParaRPr lang="es-CR"/>
        </a:p>
      </dgm:t>
    </dgm:pt>
    <dgm:pt modelId="{0B01051D-4C68-4C69-A15D-DFF8571E61DC}" type="pres">
      <dgm:prSet presAssocID="{1612B468-2FEE-41A2-8F9D-85D74327B490}" presName="level3hierChild" presStyleCnt="0"/>
      <dgm:spPr/>
    </dgm:pt>
  </dgm:ptLst>
  <dgm:cxnLst>
    <dgm:cxn modelId="{3C39530D-2306-4BE9-A973-47A1FAB56C15}" type="presOf" srcId="{DC8039DF-D6EC-48CF-9BBC-3769662C8F54}" destId="{3FA4B782-F07E-423C-A698-2843CA1EF98A}" srcOrd="0" destOrd="0" presId="urn:microsoft.com/office/officeart/2008/layout/HorizontalMultiLevelHierarchy"/>
    <dgm:cxn modelId="{6189E638-1216-4E86-870E-A2E5BAC8835C}" type="presOf" srcId="{54BEF2DB-916C-42C9-8D25-BDEAE3038F26}" destId="{C0AE6DDE-DF42-48DA-B5DF-DA7F6E25B1BB}" srcOrd="0" destOrd="0" presId="urn:microsoft.com/office/officeart/2008/layout/HorizontalMultiLevelHierarchy"/>
    <dgm:cxn modelId="{B2D8BC87-890B-4F85-BFD2-E7A2B64D0AD5}" type="presOf" srcId="{3FA5810D-32A9-4B46-A40D-D46943C1D9F6}" destId="{E14073C4-27A1-4274-8B44-1D1CA7A880E8}" srcOrd="0" destOrd="0" presId="urn:microsoft.com/office/officeart/2008/layout/HorizontalMultiLevelHierarchy"/>
    <dgm:cxn modelId="{DE49F3D6-35C3-4DFA-B082-11A02CECA54C}" srcId="{4C259800-755B-48FF-9BC4-259F768A5E40}" destId="{1612B468-2FEE-41A2-8F9D-85D74327B490}" srcOrd="3" destOrd="0" parTransId="{40C1E602-5C5A-4E56-A33E-E1B933D64755}" sibTransId="{BFCBE499-7782-4445-9768-542F60E04872}"/>
    <dgm:cxn modelId="{115E15F9-5625-4F45-8B32-215379EC603E}" srcId="{4C259800-755B-48FF-9BC4-259F768A5E40}" destId="{4DFE2C5A-F6C3-4032-B9DC-7CAAB8665FB0}" srcOrd="1" destOrd="0" parTransId="{D55D8A8E-A61F-4A77-8EC0-D02904DB8FD2}" sibTransId="{C91B6909-C251-4A59-ADF2-47D192F47210}"/>
    <dgm:cxn modelId="{61E35935-D9D7-4794-AEC7-6C0C8E77B4F5}" srcId="{0B169316-8DAE-4826-85F4-D797106912E6}" destId="{E679C158-343B-40DB-886B-8BA9062F512F}" srcOrd="0" destOrd="0" parTransId="{6CD87816-3CD8-4D52-8AAC-56A950587C2B}" sibTransId="{3F7CA870-7A8D-4E6B-BB69-B499DA98ABD1}"/>
    <dgm:cxn modelId="{FD823446-AE3F-4507-9935-3D17DA286EB6}" srcId="{4C259800-755B-48FF-9BC4-259F768A5E40}" destId="{2D83CF1B-A7D3-46D6-B625-AF731256D035}" srcOrd="0" destOrd="0" parTransId="{2932AB55-8109-475B-BCB6-2CAA5B6E181B}" sibTransId="{E02558A1-47AC-473C-9C7E-2C6DED0F0ECE}"/>
    <dgm:cxn modelId="{FD17B8A6-A4FE-4305-B903-FDFC5C4C39EC}" type="presOf" srcId="{4C259800-755B-48FF-9BC4-259F768A5E40}" destId="{BCC81B8B-B010-4D25-94EA-DCAA4EDE919B}" srcOrd="0" destOrd="0" presId="urn:microsoft.com/office/officeart/2008/layout/HorizontalMultiLevelHierarchy"/>
    <dgm:cxn modelId="{83F24C00-EF67-44CB-A15F-993F60BED568}" type="presOf" srcId="{2932AB55-8109-475B-BCB6-2CAA5B6E181B}" destId="{A76CF57B-A833-4EAE-A3E0-F1FCFD071EFF}" srcOrd="0" destOrd="0" presId="urn:microsoft.com/office/officeart/2008/layout/HorizontalMultiLevelHierarchy"/>
    <dgm:cxn modelId="{1588168F-BA82-4B81-BFCF-95F7AFA2DE49}" srcId="{DF98A1F1-34D3-44DD-9FCC-02F7AE15150B}" destId="{4C259800-755B-48FF-9BC4-259F768A5E40}" srcOrd="1" destOrd="0" parTransId="{0D414BDA-733D-471E-B0A9-9384D0D8B3BE}" sibTransId="{70309492-B404-42AC-BB32-8DA1162A4AF0}"/>
    <dgm:cxn modelId="{F8704F8D-7E05-438B-9DE6-EF33D60C4EA7}" type="presOf" srcId="{0B169316-8DAE-4826-85F4-D797106912E6}" destId="{4FD999B3-CFB7-402F-A936-79AB82548FE6}" srcOrd="0" destOrd="0" presId="urn:microsoft.com/office/officeart/2008/layout/HorizontalMultiLevelHierarchy"/>
    <dgm:cxn modelId="{431CDD9F-66CB-4A41-BD57-CE68C383549B}" srcId="{4C259800-755B-48FF-9BC4-259F768A5E40}" destId="{DC8039DF-D6EC-48CF-9BBC-3769662C8F54}" srcOrd="2" destOrd="0" parTransId="{0D2531D6-7AA0-45EF-8117-CE01D2FABF4C}" sibTransId="{79650CFE-22F7-48AC-A29D-C88AB117E35D}"/>
    <dgm:cxn modelId="{12A22081-C340-4F8D-9ADB-475B8B032870}" type="presOf" srcId="{1612B468-2FEE-41A2-8F9D-85D74327B490}" destId="{4A9CDF8E-6AD6-4709-B7F4-71B26B99532C}" srcOrd="0" destOrd="0" presId="urn:microsoft.com/office/officeart/2008/layout/HorizontalMultiLevelHierarchy"/>
    <dgm:cxn modelId="{1479A9D6-3D88-457F-8AC8-7D2D1E697D4B}" type="presOf" srcId="{DBD45AAF-7545-453C-8F87-ECD369289E99}" destId="{4C1D5619-789C-4DAE-B010-A540B189AAE7}" srcOrd="0" destOrd="0" presId="urn:microsoft.com/office/officeart/2008/layout/HorizontalMultiLevelHierarchy"/>
    <dgm:cxn modelId="{AE2E9517-3BD8-4907-9E65-8FDCC7408C83}" type="presOf" srcId="{D55D8A8E-A61F-4A77-8EC0-D02904DB8FD2}" destId="{AB4772FA-39EB-4AB0-BFC5-79EB6FBAA4E0}" srcOrd="1" destOrd="0" presId="urn:microsoft.com/office/officeart/2008/layout/HorizontalMultiLevelHierarchy"/>
    <dgm:cxn modelId="{FC4E586E-8C7C-432C-B55B-1B5125233F8F}" srcId="{0B169316-8DAE-4826-85F4-D797106912E6}" destId="{5599AC9B-40AF-4A4D-81EC-9B43BBD6391D}" srcOrd="1" destOrd="0" parTransId="{65433F98-8E9D-44AB-B5E0-E3CE5D57D81D}" sibTransId="{EF4667DD-190D-4761-917C-1E505357C1CA}"/>
    <dgm:cxn modelId="{745A56A7-534F-4749-B0F4-44D4347C68C4}" type="presOf" srcId="{A60A7151-DE5B-4FE2-B70D-333526A1A5BB}" destId="{6077B79C-BDA8-4E65-A979-0C7D54E1DB2B}" srcOrd="1" destOrd="0" presId="urn:microsoft.com/office/officeart/2008/layout/HorizontalMultiLevelHierarchy"/>
    <dgm:cxn modelId="{022BCC24-D0D4-4470-9A51-C3C9C7780E43}" type="presOf" srcId="{40C1E602-5C5A-4E56-A33E-E1B933D64755}" destId="{E1AADE5E-8032-4CAE-B9BC-2FAB99ABB8F7}" srcOrd="0" destOrd="0" presId="urn:microsoft.com/office/officeart/2008/layout/HorizontalMultiLevelHierarchy"/>
    <dgm:cxn modelId="{EB55619F-8A9D-4354-A4B2-DA9D9E0A54BE}" srcId="{0B169316-8DAE-4826-85F4-D797106912E6}" destId="{0BA943F4-3079-4C58-8CF6-254F885B2565}" srcOrd="3" destOrd="0" parTransId="{A60A7151-DE5B-4FE2-B70D-333526A1A5BB}" sibTransId="{D5F64F95-8BB3-43F8-8352-963D87B75A2E}"/>
    <dgm:cxn modelId="{8E476C93-6C73-43DC-9E02-F364C0404C3F}" type="presOf" srcId="{6CD87816-3CD8-4D52-8AAC-56A950587C2B}" destId="{70896B6C-24C1-4000-99EB-3F759AE4B076}" srcOrd="1" destOrd="0" presId="urn:microsoft.com/office/officeart/2008/layout/HorizontalMultiLevelHierarchy"/>
    <dgm:cxn modelId="{AC8EEC30-08F4-4BED-BA73-C3F234AF42F6}" type="presOf" srcId="{4DFE2C5A-F6C3-4032-B9DC-7CAAB8665FB0}" destId="{F213E284-6ACD-4566-A0E0-5CD0C13799FC}" srcOrd="0" destOrd="0" presId="urn:microsoft.com/office/officeart/2008/layout/HorizontalMultiLevelHierarchy"/>
    <dgm:cxn modelId="{5232D7CA-4910-4289-924B-52ADE60A1593}" type="presOf" srcId="{3FA5810D-32A9-4B46-A40D-D46943C1D9F6}" destId="{5BE44142-14A1-4847-A81D-3CB01F639FB2}" srcOrd="1" destOrd="0" presId="urn:microsoft.com/office/officeart/2008/layout/HorizontalMultiLevelHierarchy"/>
    <dgm:cxn modelId="{B02AA41E-6A74-4BAE-B898-2CB6B6FBF8E7}" type="presOf" srcId="{2B64AE74-7EB7-4FCE-92E3-AF6E92C8189B}" destId="{96242A59-F3A9-4579-A3C3-F46CCEF75CD2}" srcOrd="1" destOrd="0" presId="urn:microsoft.com/office/officeart/2008/layout/HorizontalMultiLevelHierarchy"/>
    <dgm:cxn modelId="{7B1C1E34-E96E-4453-9603-347024F47FC9}" type="presOf" srcId="{A60A7151-DE5B-4FE2-B70D-333526A1A5BB}" destId="{B7541336-B2F9-4672-A186-D82441B29EB0}" srcOrd="0" destOrd="0" presId="urn:microsoft.com/office/officeart/2008/layout/HorizontalMultiLevelHierarchy"/>
    <dgm:cxn modelId="{E3A18CDE-5307-4E7C-B9E6-C6FE695E96CB}" srcId="{DF98A1F1-34D3-44DD-9FCC-02F7AE15150B}" destId="{0B169316-8DAE-4826-85F4-D797106912E6}" srcOrd="0" destOrd="0" parTransId="{3FA5810D-32A9-4B46-A40D-D46943C1D9F6}" sibTransId="{58AF68DF-63A2-42EA-97C7-6BE1B185A646}"/>
    <dgm:cxn modelId="{C288644F-6479-410C-878A-5DB2B700532D}" type="presOf" srcId="{E679C158-343B-40DB-886B-8BA9062F512F}" destId="{556DDCC7-2F5D-4143-8E93-5E04A01C1A74}" srcOrd="0" destOrd="0" presId="urn:microsoft.com/office/officeart/2008/layout/HorizontalMultiLevelHierarchy"/>
    <dgm:cxn modelId="{6817FD79-8AB2-4FC7-A607-A10AA5C4AF26}" type="presOf" srcId="{65433F98-8E9D-44AB-B5E0-E3CE5D57D81D}" destId="{95E85BBC-9252-4376-9DFC-1434BB1D8807}" srcOrd="0" destOrd="0" presId="urn:microsoft.com/office/officeart/2008/layout/HorizontalMultiLevelHierarchy"/>
    <dgm:cxn modelId="{89ED7E45-BEB8-4B04-9F0E-BF89D2F734F6}" type="presOf" srcId="{2D83CF1B-A7D3-46D6-B625-AF731256D035}" destId="{9357E301-9BFC-4338-87F7-49EEA41ACBE4}" srcOrd="0" destOrd="0" presId="urn:microsoft.com/office/officeart/2008/layout/HorizontalMultiLevelHierarchy"/>
    <dgm:cxn modelId="{0B688ECA-03CC-4D74-9046-5885E922792E}" type="presOf" srcId="{0BA943F4-3079-4C58-8CF6-254F885B2565}" destId="{67CE9A5A-4B8E-4A01-BFBE-E44AB373922E}" srcOrd="0" destOrd="0" presId="urn:microsoft.com/office/officeart/2008/layout/HorizontalMultiLevelHierarchy"/>
    <dgm:cxn modelId="{4F49B50B-2D0A-46B0-8F16-1000025F462C}" type="presOf" srcId="{0D414BDA-733D-471E-B0A9-9384D0D8B3BE}" destId="{331AE6F3-5C0B-4AA3-877F-5244A723566B}" srcOrd="1" destOrd="0" presId="urn:microsoft.com/office/officeart/2008/layout/HorizontalMultiLevelHierarchy"/>
    <dgm:cxn modelId="{75164EE7-9D7B-4B7D-81DB-78269D36EBFC}" type="presOf" srcId="{0D2531D6-7AA0-45EF-8117-CE01D2FABF4C}" destId="{9EB95D37-DAC1-4985-A319-C0D65A7B4B7B}" srcOrd="0" destOrd="0" presId="urn:microsoft.com/office/officeart/2008/layout/HorizontalMultiLevelHierarchy"/>
    <dgm:cxn modelId="{F2B665F1-630B-42B8-9D22-C90730A39B0E}" type="presOf" srcId="{2932AB55-8109-475B-BCB6-2CAA5B6E181B}" destId="{752ABC72-709B-40D8-9A83-55D4D9C2F1E7}" srcOrd="1" destOrd="0" presId="urn:microsoft.com/office/officeart/2008/layout/HorizontalMultiLevelHierarchy"/>
    <dgm:cxn modelId="{A588C7B3-AC44-4F4C-A3C3-F1766C8B992B}" srcId="{DBD45AAF-7545-453C-8F87-ECD369289E99}" destId="{DF98A1F1-34D3-44DD-9FCC-02F7AE15150B}" srcOrd="0" destOrd="0" parTransId="{8D84BD73-6421-47CB-B246-F3D39CFC5D1B}" sibTransId="{D3D936D2-0ACB-4D89-BE0E-DC95F0EBB08A}"/>
    <dgm:cxn modelId="{53F8F027-5950-458F-BB72-BDC87747EF14}" srcId="{0B169316-8DAE-4826-85F4-D797106912E6}" destId="{54BEF2DB-916C-42C9-8D25-BDEAE3038F26}" srcOrd="2" destOrd="0" parTransId="{2B64AE74-7EB7-4FCE-92E3-AF6E92C8189B}" sibTransId="{BC27E137-2E00-4900-89B0-00F426A95971}"/>
    <dgm:cxn modelId="{8C71D393-2F0C-447B-A603-B4125F0EB57E}" type="presOf" srcId="{5599AC9B-40AF-4A4D-81EC-9B43BBD6391D}" destId="{0877EED3-F0B5-4CC4-8558-2C144AE65BC8}" srcOrd="0" destOrd="0" presId="urn:microsoft.com/office/officeart/2008/layout/HorizontalMultiLevelHierarchy"/>
    <dgm:cxn modelId="{DBE07CAC-D6F9-4E7D-B026-3C129B8F4850}" type="presOf" srcId="{D55D8A8E-A61F-4A77-8EC0-D02904DB8FD2}" destId="{FCDA9FAB-FC09-4617-8BE2-682BA884E82D}" srcOrd="0" destOrd="0" presId="urn:microsoft.com/office/officeart/2008/layout/HorizontalMultiLevelHierarchy"/>
    <dgm:cxn modelId="{402DC499-12CA-4F9E-A1A5-B2EE06B19B97}" type="presOf" srcId="{DF98A1F1-34D3-44DD-9FCC-02F7AE15150B}" destId="{614EF079-DF46-449B-9A03-44AE7AB6745A}" srcOrd="0" destOrd="0" presId="urn:microsoft.com/office/officeart/2008/layout/HorizontalMultiLevelHierarchy"/>
    <dgm:cxn modelId="{0EBC9C48-C9DC-4EF8-B34A-EFF2542A1F66}" type="presOf" srcId="{0D414BDA-733D-471E-B0A9-9384D0D8B3BE}" destId="{134D7BF8-D87E-4841-B292-03FE748DAB58}" srcOrd="0" destOrd="0" presId="urn:microsoft.com/office/officeart/2008/layout/HorizontalMultiLevelHierarchy"/>
    <dgm:cxn modelId="{A3DE25EB-1E4C-4DF8-A0F9-2D77840C82C0}" type="presOf" srcId="{65433F98-8E9D-44AB-B5E0-E3CE5D57D81D}" destId="{4B9B1872-CEAD-4CE1-AEA4-5F0814408122}" srcOrd="1" destOrd="0" presId="urn:microsoft.com/office/officeart/2008/layout/HorizontalMultiLevelHierarchy"/>
    <dgm:cxn modelId="{1E8C6E81-CB0C-4623-8624-6C907E757924}" type="presOf" srcId="{6CD87816-3CD8-4D52-8AAC-56A950587C2B}" destId="{53702E26-BC76-4955-9275-08863C7E28A5}" srcOrd="0" destOrd="0" presId="urn:microsoft.com/office/officeart/2008/layout/HorizontalMultiLevelHierarchy"/>
    <dgm:cxn modelId="{8349EF5B-F249-4D81-B30C-B09AB005EE54}" type="presOf" srcId="{2B64AE74-7EB7-4FCE-92E3-AF6E92C8189B}" destId="{F1A62E36-A7C4-4F86-BC11-989CB1834078}" srcOrd="0" destOrd="0" presId="urn:microsoft.com/office/officeart/2008/layout/HorizontalMultiLevelHierarchy"/>
    <dgm:cxn modelId="{48931493-932E-4612-8D4D-09C21CBAEC57}" type="presOf" srcId="{0D2531D6-7AA0-45EF-8117-CE01D2FABF4C}" destId="{78B81483-D188-4939-90B9-D1B69E2321AA}" srcOrd="1" destOrd="0" presId="urn:microsoft.com/office/officeart/2008/layout/HorizontalMultiLevelHierarchy"/>
    <dgm:cxn modelId="{1936BF66-F837-47CB-B84A-1B8BA6D25336}" type="presOf" srcId="{40C1E602-5C5A-4E56-A33E-E1B933D64755}" destId="{8C23F10F-E0B8-43D9-A358-98D9C9A2226B}" srcOrd="1" destOrd="0" presId="urn:microsoft.com/office/officeart/2008/layout/HorizontalMultiLevelHierarchy"/>
    <dgm:cxn modelId="{4A4A2C9A-AAC8-4EC5-9588-7A5409F3DC01}" type="presParOf" srcId="{4C1D5619-789C-4DAE-B010-A540B189AAE7}" destId="{73680176-363B-4564-86BD-8E5C1CEBD521}" srcOrd="0" destOrd="0" presId="urn:microsoft.com/office/officeart/2008/layout/HorizontalMultiLevelHierarchy"/>
    <dgm:cxn modelId="{21D45201-D447-4191-91A9-EE0A719D902E}" type="presParOf" srcId="{73680176-363B-4564-86BD-8E5C1CEBD521}" destId="{614EF079-DF46-449B-9A03-44AE7AB6745A}" srcOrd="0" destOrd="0" presId="urn:microsoft.com/office/officeart/2008/layout/HorizontalMultiLevelHierarchy"/>
    <dgm:cxn modelId="{15DE911D-16BD-4D92-AC04-722935A06911}" type="presParOf" srcId="{73680176-363B-4564-86BD-8E5C1CEBD521}" destId="{6E390CC7-FE9F-488F-A433-148239D677B5}" srcOrd="1" destOrd="0" presId="urn:microsoft.com/office/officeart/2008/layout/HorizontalMultiLevelHierarchy"/>
    <dgm:cxn modelId="{59518DCC-1F07-4173-B889-32D69B348EDE}" type="presParOf" srcId="{6E390CC7-FE9F-488F-A433-148239D677B5}" destId="{E14073C4-27A1-4274-8B44-1D1CA7A880E8}" srcOrd="0" destOrd="0" presId="urn:microsoft.com/office/officeart/2008/layout/HorizontalMultiLevelHierarchy"/>
    <dgm:cxn modelId="{AE233F4C-F4A2-4E31-8848-8B9B1890EE75}" type="presParOf" srcId="{E14073C4-27A1-4274-8B44-1D1CA7A880E8}" destId="{5BE44142-14A1-4847-A81D-3CB01F639FB2}" srcOrd="0" destOrd="0" presId="urn:microsoft.com/office/officeart/2008/layout/HorizontalMultiLevelHierarchy"/>
    <dgm:cxn modelId="{573F521A-E653-4A8E-BAC1-ECCE3E703E61}" type="presParOf" srcId="{6E390CC7-FE9F-488F-A433-148239D677B5}" destId="{DAF72A66-0071-4D96-AE2E-62C406C0810B}" srcOrd="1" destOrd="0" presId="urn:microsoft.com/office/officeart/2008/layout/HorizontalMultiLevelHierarchy"/>
    <dgm:cxn modelId="{0C2C8897-7FEE-490D-A0EF-09246A43354A}" type="presParOf" srcId="{DAF72A66-0071-4D96-AE2E-62C406C0810B}" destId="{4FD999B3-CFB7-402F-A936-79AB82548FE6}" srcOrd="0" destOrd="0" presId="urn:microsoft.com/office/officeart/2008/layout/HorizontalMultiLevelHierarchy"/>
    <dgm:cxn modelId="{25F2E8D2-655E-4295-BB30-3EA82FAF54A1}" type="presParOf" srcId="{DAF72A66-0071-4D96-AE2E-62C406C0810B}" destId="{A59C43B3-F537-43A0-99D1-37296C07251B}" srcOrd="1" destOrd="0" presId="urn:microsoft.com/office/officeart/2008/layout/HorizontalMultiLevelHierarchy"/>
    <dgm:cxn modelId="{C575EECB-A976-4967-A8FE-139905023459}" type="presParOf" srcId="{A59C43B3-F537-43A0-99D1-37296C07251B}" destId="{53702E26-BC76-4955-9275-08863C7E28A5}" srcOrd="0" destOrd="0" presId="urn:microsoft.com/office/officeart/2008/layout/HorizontalMultiLevelHierarchy"/>
    <dgm:cxn modelId="{182195E0-01F0-4F16-AB1A-A0F81E605D62}" type="presParOf" srcId="{53702E26-BC76-4955-9275-08863C7E28A5}" destId="{70896B6C-24C1-4000-99EB-3F759AE4B076}" srcOrd="0" destOrd="0" presId="urn:microsoft.com/office/officeart/2008/layout/HorizontalMultiLevelHierarchy"/>
    <dgm:cxn modelId="{C7109A7D-C4EE-4BAC-A334-1AD3A0436B99}" type="presParOf" srcId="{A59C43B3-F537-43A0-99D1-37296C07251B}" destId="{53C3A999-1D0F-4A34-AF46-17E17DF3510C}" srcOrd="1" destOrd="0" presId="urn:microsoft.com/office/officeart/2008/layout/HorizontalMultiLevelHierarchy"/>
    <dgm:cxn modelId="{E71606EA-6FB4-4652-85F5-560D919063DC}" type="presParOf" srcId="{53C3A999-1D0F-4A34-AF46-17E17DF3510C}" destId="{556DDCC7-2F5D-4143-8E93-5E04A01C1A74}" srcOrd="0" destOrd="0" presId="urn:microsoft.com/office/officeart/2008/layout/HorizontalMultiLevelHierarchy"/>
    <dgm:cxn modelId="{39D1643F-7AE5-4EA6-8998-E4072790DEFB}" type="presParOf" srcId="{53C3A999-1D0F-4A34-AF46-17E17DF3510C}" destId="{590FA702-EB4D-40CC-8F83-BD0FF723E4C7}" srcOrd="1" destOrd="0" presId="urn:microsoft.com/office/officeart/2008/layout/HorizontalMultiLevelHierarchy"/>
    <dgm:cxn modelId="{73839807-3C64-4DAD-A8D0-B730593C305C}" type="presParOf" srcId="{A59C43B3-F537-43A0-99D1-37296C07251B}" destId="{95E85BBC-9252-4376-9DFC-1434BB1D8807}" srcOrd="2" destOrd="0" presId="urn:microsoft.com/office/officeart/2008/layout/HorizontalMultiLevelHierarchy"/>
    <dgm:cxn modelId="{1B0E033E-C4E8-43C6-ABFC-AB57AC13891D}" type="presParOf" srcId="{95E85BBC-9252-4376-9DFC-1434BB1D8807}" destId="{4B9B1872-CEAD-4CE1-AEA4-5F0814408122}" srcOrd="0" destOrd="0" presId="urn:microsoft.com/office/officeart/2008/layout/HorizontalMultiLevelHierarchy"/>
    <dgm:cxn modelId="{4E5C9A7E-F8CB-4D23-B573-BC0EB6D2EF22}" type="presParOf" srcId="{A59C43B3-F537-43A0-99D1-37296C07251B}" destId="{B8908CC0-6202-49D6-AAEB-076C7DCB5AB7}" srcOrd="3" destOrd="0" presId="urn:microsoft.com/office/officeart/2008/layout/HorizontalMultiLevelHierarchy"/>
    <dgm:cxn modelId="{F7EA2C56-85EB-4BB2-B49C-4B86F1448FE3}" type="presParOf" srcId="{B8908CC0-6202-49D6-AAEB-076C7DCB5AB7}" destId="{0877EED3-F0B5-4CC4-8558-2C144AE65BC8}" srcOrd="0" destOrd="0" presId="urn:microsoft.com/office/officeart/2008/layout/HorizontalMultiLevelHierarchy"/>
    <dgm:cxn modelId="{311A3CEB-B4E4-40B1-9869-FDB97DC948E2}" type="presParOf" srcId="{B8908CC0-6202-49D6-AAEB-076C7DCB5AB7}" destId="{39883EA1-D452-4519-BF39-A9B7844A0F15}" srcOrd="1" destOrd="0" presId="urn:microsoft.com/office/officeart/2008/layout/HorizontalMultiLevelHierarchy"/>
    <dgm:cxn modelId="{ECF0CAE5-DD47-45D7-820A-766FF62E675D}" type="presParOf" srcId="{A59C43B3-F537-43A0-99D1-37296C07251B}" destId="{F1A62E36-A7C4-4F86-BC11-989CB1834078}" srcOrd="4" destOrd="0" presId="urn:microsoft.com/office/officeart/2008/layout/HorizontalMultiLevelHierarchy"/>
    <dgm:cxn modelId="{33DDDE2D-1951-4A89-900F-653EF233E404}" type="presParOf" srcId="{F1A62E36-A7C4-4F86-BC11-989CB1834078}" destId="{96242A59-F3A9-4579-A3C3-F46CCEF75CD2}" srcOrd="0" destOrd="0" presId="urn:microsoft.com/office/officeart/2008/layout/HorizontalMultiLevelHierarchy"/>
    <dgm:cxn modelId="{81A52E77-F37C-4BC9-BDBF-A68C486AFB4D}" type="presParOf" srcId="{A59C43B3-F537-43A0-99D1-37296C07251B}" destId="{E7D5881A-DED2-4B11-9E3D-2D1BF7E41BCE}" srcOrd="5" destOrd="0" presId="urn:microsoft.com/office/officeart/2008/layout/HorizontalMultiLevelHierarchy"/>
    <dgm:cxn modelId="{7B80E9C3-7128-4C60-B399-459C19D7042E}" type="presParOf" srcId="{E7D5881A-DED2-4B11-9E3D-2D1BF7E41BCE}" destId="{C0AE6DDE-DF42-48DA-B5DF-DA7F6E25B1BB}" srcOrd="0" destOrd="0" presId="urn:microsoft.com/office/officeart/2008/layout/HorizontalMultiLevelHierarchy"/>
    <dgm:cxn modelId="{D526D1A5-9045-432D-8841-5E8F41A1525A}" type="presParOf" srcId="{E7D5881A-DED2-4B11-9E3D-2D1BF7E41BCE}" destId="{7A929FD9-D0D6-4F92-B856-8BB5530B0E68}" srcOrd="1" destOrd="0" presId="urn:microsoft.com/office/officeart/2008/layout/HorizontalMultiLevelHierarchy"/>
    <dgm:cxn modelId="{846110DC-7D95-4202-97E9-4D0BFBDEA343}" type="presParOf" srcId="{A59C43B3-F537-43A0-99D1-37296C07251B}" destId="{B7541336-B2F9-4672-A186-D82441B29EB0}" srcOrd="6" destOrd="0" presId="urn:microsoft.com/office/officeart/2008/layout/HorizontalMultiLevelHierarchy"/>
    <dgm:cxn modelId="{EFE72651-51B4-4F80-A4E2-6028472549B7}" type="presParOf" srcId="{B7541336-B2F9-4672-A186-D82441B29EB0}" destId="{6077B79C-BDA8-4E65-A979-0C7D54E1DB2B}" srcOrd="0" destOrd="0" presId="urn:microsoft.com/office/officeart/2008/layout/HorizontalMultiLevelHierarchy"/>
    <dgm:cxn modelId="{6AB76CFA-EE1A-4AE8-B37F-F6BC05B49FB6}" type="presParOf" srcId="{A59C43B3-F537-43A0-99D1-37296C07251B}" destId="{C0388013-B8B9-4168-A1EB-76B8162D79E6}" srcOrd="7" destOrd="0" presId="urn:microsoft.com/office/officeart/2008/layout/HorizontalMultiLevelHierarchy"/>
    <dgm:cxn modelId="{896E8DE5-5473-4EDE-9381-18C7C99127E8}" type="presParOf" srcId="{C0388013-B8B9-4168-A1EB-76B8162D79E6}" destId="{67CE9A5A-4B8E-4A01-BFBE-E44AB373922E}" srcOrd="0" destOrd="0" presId="urn:microsoft.com/office/officeart/2008/layout/HorizontalMultiLevelHierarchy"/>
    <dgm:cxn modelId="{9882D3A1-0819-4DAE-8992-7CA28985D248}" type="presParOf" srcId="{C0388013-B8B9-4168-A1EB-76B8162D79E6}" destId="{3FCAEDE9-CAAC-4D46-9380-182DF4CA3285}" srcOrd="1" destOrd="0" presId="urn:microsoft.com/office/officeart/2008/layout/HorizontalMultiLevelHierarchy"/>
    <dgm:cxn modelId="{BDDB3CE6-EF81-41B4-BF7E-B6B51FE184B8}" type="presParOf" srcId="{6E390CC7-FE9F-488F-A433-148239D677B5}" destId="{134D7BF8-D87E-4841-B292-03FE748DAB58}" srcOrd="2" destOrd="0" presId="urn:microsoft.com/office/officeart/2008/layout/HorizontalMultiLevelHierarchy"/>
    <dgm:cxn modelId="{56F6D994-9A67-41C3-A490-1BF87130A2DC}" type="presParOf" srcId="{134D7BF8-D87E-4841-B292-03FE748DAB58}" destId="{331AE6F3-5C0B-4AA3-877F-5244A723566B}" srcOrd="0" destOrd="0" presId="urn:microsoft.com/office/officeart/2008/layout/HorizontalMultiLevelHierarchy"/>
    <dgm:cxn modelId="{6F200EE7-3518-4F4B-B319-4ADB065677CB}" type="presParOf" srcId="{6E390CC7-FE9F-488F-A433-148239D677B5}" destId="{1CA0421A-D99B-40A6-9FD0-AB50A2CEA541}" srcOrd="3" destOrd="0" presId="urn:microsoft.com/office/officeart/2008/layout/HorizontalMultiLevelHierarchy"/>
    <dgm:cxn modelId="{0871C06A-7DC9-4B3C-96DF-F7B38321FE34}" type="presParOf" srcId="{1CA0421A-D99B-40A6-9FD0-AB50A2CEA541}" destId="{BCC81B8B-B010-4D25-94EA-DCAA4EDE919B}" srcOrd="0" destOrd="0" presId="urn:microsoft.com/office/officeart/2008/layout/HorizontalMultiLevelHierarchy"/>
    <dgm:cxn modelId="{C6E58206-42A1-480F-ADF5-96FBD4F21CEA}" type="presParOf" srcId="{1CA0421A-D99B-40A6-9FD0-AB50A2CEA541}" destId="{5863D8FB-AD75-49A6-83B8-4EEAA0062B3A}" srcOrd="1" destOrd="0" presId="urn:microsoft.com/office/officeart/2008/layout/HorizontalMultiLevelHierarchy"/>
    <dgm:cxn modelId="{9EF1D370-2A85-4B5E-B403-F0C521453BC0}" type="presParOf" srcId="{5863D8FB-AD75-49A6-83B8-4EEAA0062B3A}" destId="{A76CF57B-A833-4EAE-A3E0-F1FCFD071EFF}" srcOrd="0" destOrd="0" presId="urn:microsoft.com/office/officeart/2008/layout/HorizontalMultiLevelHierarchy"/>
    <dgm:cxn modelId="{5FB7A60A-0103-460A-ABFF-A780C6F5A1BB}" type="presParOf" srcId="{A76CF57B-A833-4EAE-A3E0-F1FCFD071EFF}" destId="{752ABC72-709B-40D8-9A83-55D4D9C2F1E7}" srcOrd="0" destOrd="0" presId="urn:microsoft.com/office/officeart/2008/layout/HorizontalMultiLevelHierarchy"/>
    <dgm:cxn modelId="{0BED5A52-5067-4F31-B59D-FD5320356E67}" type="presParOf" srcId="{5863D8FB-AD75-49A6-83B8-4EEAA0062B3A}" destId="{0636F1E7-F02F-499B-8ADF-B6B08374655E}" srcOrd="1" destOrd="0" presId="urn:microsoft.com/office/officeart/2008/layout/HorizontalMultiLevelHierarchy"/>
    <dgm:cxn modelId="{19825149-178B-45E5-8223-EDD1B7525DFB}" type="presParOf" srcId="{0636F1E7-F02F-499B-8ADF-B6B08374655E}" destId="{9357E301-9BFC-4338-87F7-49EEA41ACBE4}" srcOrd="0" destOrd="0" presId="urn:microsoft.com/office/officeart/2008/layout/HorizontalMultiLevelHierarchy"/>
    <dgm:cxn modelId="{AA06077C-E44B-42F6-B923-E85DBE6819A2}" type="presParOf" srcId="{0636F1E7-F02F-499B-8ADF-B6B08374655E}" destId="{9849459D-8150-46AE-96CF-57A8E0EAC3A6}" srcOrd="1" destOrd="0" presId="urn:microsoft.com/office/officeart/2008/layout/HorizontalMultiLevelHierarchy"/>
    <dgm:cxn modelId="{BB181684-3B65-444B-98A4-FC4B9CB82D36}" type="presParOf" srcId="{5863D8FB-AD75-49A6-83B8-4EEAA0062B3A}" destId="{FCDA9FAB-FC09-4617-8BE2-682BA884E82D}" srcOrd="2" destOrd="0" presId="urn:microsoft.com/office/officeart/2008/layout/HorizontalMultiLevelHierarchy"/>
    <dgm:cxn modelId="{317CED16-D6F2-4B0D-9161-2FD5FB77AD1E}" type="presParOf" srcId="{FCDA9FAB-FC09-4617-8BE2-682BA884E82D}" destId="{AB4772FA-39EB-4AB0-BFC5-79EB6FBAA4E0}" srcOrd="0" destOrd="0" presId="urn:microsoft.com/office/officeart/2008/layout/HorizontalMultiLevelHierarchy"/>
    <dgm:cxn modelId="{642852C1-B3B5-4D07-92F4-5E4B8E65F8B2}" type="presParOf" srcId="{5863D8FB-AD75-49A6-83B8-4EEAA0062B3A}" destId="{00999F93-31AB-42EB-AE10-BE0072302658}" srcOrd="3" destOrd="0" presId="urn:microsoft.com/office/officeart/2008/layout/HorizontalMultiLevelHierarchy"/>
    <dgm:cxn modelId="{6C2BE9F1-5A4A-40C6-93D1-735BEB792F5A}" type="presParOf" srcId="{00999F93-31AB-42EB-AE10-BE0072302658}" destId="{F213E284-6ACD-4566-A0E0-5CD0C13799FC}" srcOrd="0" destOrd="0" presId="urn:microsoft.com/office/officeart/2008/layout/HorizontalMultiLevelHierarchy"/>
    <dgm:cxn modelId="{9EA4D352-3E7B-4CE9-974D-20B1C36ABC93}" type="presParOf" srcId="{00999F93-31AB-42EB-AE10-BE0072302658}" destId="{C91B0EB5-67DE-4F70-AAAF-BBC62C256A2C}" srcOrd="1" destOrd="0" presId="urn:microsoft.com/office/officeart/2008/layout/HorizontalMultiLevelHierarchy"/>
    <dgm:cxn modelId="{76BE15C0-DEAF-4002-847C-88F04B79E180}" type="presParOf" srcId="{5863D8FB-AD75-49A6-83B8-4EEAA0062B3A}" destId="{9EB95D37-DAC1-4985-A319-C0D65A7B4B7B}" srcOrd="4" destOrd="0" presId="urn:microsoft.com/office/officeart/2008/layout/HorizontalMultiLevelHierarchy"/>
    <dgm:cxn modelId="{50603BB5-A55C-4F04-ACF5-9FCC057A5F6E}" type="presParOf" srcId="{9EB95D37-DAC1-4985-A319-C0D65A7B4B7B}" destId="{78B81483-D188-4939-90B9-D1B69E2321AA}" srcOrd="0" destOrd="0" presId="urn:microsoft.com/office/officeart/2008/layout/HorizontalMultiLevelHierarchy"/>
    <dgm:cxn modelId="{3871A46D-6B43-4969-B94F-B18212404851}" type="presParOf" srcId="{5863D8FB-AD75-49A6-83B8-4EEAA0062B3A}" destId="{B2205CCB-8EA9-4646-99D0-515C8BD1C62D}" srcOrd="5" destOrd="0" presId="urn:microsoft.com/office/officeart/2008/layout/HorizontalMultiLevelHierarchy"/>
    <dgm:cxn modelId="{9194E975-8E52-440A-8246-F0BDD7C06059}" type="presParOf" srcId="{B2205CCB-8EA9-4646-99D0-515C8BD1C62D}" destId="{3FA4B782-F07E-423C-A698-2843CA1EF98A}" srcOrd="0" destOrd="0" presId="urn:microsoft.com/office/officeart/2008/layout/HorizontalMultiLevelHierarchy"/>
    <dgm:cxn modelId="{31FC684C-465A-415F-BA39-4728A4E6B4CB}" type="presParOf" srcId="{B2205CCB-8EA9-4646-99D0-515C8BD1C62D}" destId="{41AB2C4E-97A4-44D9-8197-1FC1F4D4B06C}" srcOrd="1" destOrd="0" presId="urn:microsoft.com/office/officeart/2008/layout/HorizontalMultiLevelHierarchy"/>
    <dgm:cxn modelId="{89F5661D-11CF-42D6-B611-1E77ACF18622}" type="presParOf" srcId="{5863D8FB-AD75-49A6-83B8-4EEAA0062B3A}" destId="{E1AADE5E-8032-4CAE-B9BC-2FAB99ABB8F7}" srcOrd="6" destOrd="0" presId="urn:microsoft.com/office/officeart/2008/layout/HorizontalMultiLevelHierarchy"/>
    <dgm:cxn modelId="{303E7599-9516-4333-BEB8-10C1A63A5A52}" type="presParOf" srcId="{E1AADE5E-8032-4CAE-B9BC-2FAB99ABB8F7}" destId="{8C23F10F-E0B8-43D9-A358-98D9C9A2226B}" srcOrd="0" destOrd="0" presId="urn:microsoft.com/office/officeart/2008/layout/HorizontalMultiLevelHierarchy"/>
    <dgm:cxn modelId="{184AEBF8-FFE6-4704-8685-9ECD56D9E330}" type="presParOf" srcId="{5863D8FB-AD75-49A6-83B8-4EEAA0062B3A}" destId="{AA051FA4-3368-42C6-96AC-3BF67C3666DA}" srcOrd="7" destOrd="0" presId="urn:microsoft.com/office/officeart/2008/layout/HorizontalMultiLevelHierarchy"/>
    <dgm:cxn modelId="{00E5583E-9998-4AF0-A667-3FD17BFA8494}" type="presParOf" srcId="{AA051FA4-3368-42C6-96AC-3BF67C3666DA}" destId="{4A9CDF8E-6AD6-4709-B7F4-71B26B99532C}" srcOrd="0" destOrd="0" presId="urn:microsoft.com/office/officeart/2008/layout/HorizontalMultiLevelHierarchy"/>
    <dgm:cxn modelId="{87812135-A1AE-4D08-A962-930FE94E8D7E}" type="presParOf" srcId="{AA051FA4-3368-42C6-96AC-3BF67C3666DA}" destId="{0B01051D-4C68-4C69-A15D-DFF8571E61DC}"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3D148B8-973A-413A-91E7-A37C55BD8676}" type="doc">
      <dgm:prSet loTypeId="urn:microsoft.com/office/officeart/2005/8/layout/bProcess3" loCatId="process" qsTypeId="urn:microsoft.com/office/officeart/2005/8/quickstyle/simple4" qsCatId="simple" csTypeId="urn:microsoft.com/office/officeart/2005/8/colors/colorful1" csCatId="colorful" phldr="1"/>
      <dgm:spPr/>
      <dgm:t>
        <a:bodyPr/>
        <a:lstStyle/>
        <a:p>
          <a:endParaRPr lang="es-CR"/>
        </a:p>
      </dgm:t>
    </dgm:pt>
    <dgm:pt modelId="{CAD74153-2BAB-4029-ACB4-FCF6A629D8B3}">
      <dgm:prSet phldrT="[Texto]"/>
      <dgm:spPr/>
      <dgm:t>
        <a:bodyPr/>
        <a:lstStyle/>
        <a:p>
          <a:r>
            <a:rPr lang="es-ES_tradnl" b="1" dirty="0" smtClean="0"/>
            <a:t>1</a:t>
          </a:r>
          <a:r>
            <a:rPr lang="es-ES_tradnl" dirty="0" smtClean="0"/>
            <a:t>- Conformar un equipo de trabajo</a:t>
          </a:r>
          <a:endParaRPr lang="es-CR" dirty="0"/>
        </a:p>
      </dgm:t>
    </dgm:pt>
    <dgm:pt modelId="{DD898729-F860-40B3-8D56-E52CE612AB83}" type="parTrans" cxnId="{B61BC5AC-ECD4-451E-B5C4-BD2CB2BC80EB}">
      <dgm:prSet/>
      <dgm:spPr/>
      <dgm:t>
        <a:bodyPr/>
        <a:lstStyle/>
        <a:p>
          <a:endParaRPr lang="es-CR"/>
        </a:p>
      </dgm:t>
    </dgm:pt>
    <dgm:pt modelId="{E6859FE9-0A01-4E66-AE3E-0496CC7ED369}" type="sibTrans" cxnId="{B61BC5AC-ECD4-451E-B5C4-BD2CB2BC80EB}">
      <dgm:prSet/>
      <dgm:spPr/>
      <dgm:t>
        <a:bodyPr/>
        <a:lstStyle/>
        <a:p>
          <a:endParaRPr lang="es-CR"/>
        </a:p>
      </dgm:t>
    </dgm:pt>
    <dgm:pt modelId="{22BF8179-3DDF-4115-A18D-F7A2358BCB64}">
      <dgm:prSet phldrT="[Texto]"/>
      <dgm:spPr/>
      <dgm:t>
        <a:bodyPr/>
        <a:lstStyle/>
        <a:p>
          <a:r>
            <a:rPr lang="es-ES_tradnl" b="1" dirty="0" smtClean="0"/>
            <a:t>2</a:t>
          </a:r>
          <a:r>
            <a:rPr lang="es-ES_tradnl" dirty="0" smtClean="0"/>
            <a:t>- R</a:t>
          </a:r>
          <a:r>
            <a:rPr lang="es-ES" dirty="0" err="1" smtClean="0"/>
            <a:t>evisar</a:t>
          </a:r>
          <a:r>
            <a:rPr lang="es-ES" dirty="0" smtClean="0"/>
            <a:t> marco estratégico de referencia</a:t>
          </a:r>
          <a:endParaRPr lang="es-CR" dirty="0"/>
        </a:p>
      </dgm:t>
    </dgm:pt>
    <dgm:pt modelId="{8BEA9712-34D5-42DC-83BC-094CC5AF5581}" type="parTrans" cxnId="{C24211E1-98D5-4FDE-9F2D-1D3AA86EA1ED}">
      <dgm:prSet/>
      <dgm:spPr/>
      <dgm:t>
        <a:bodyPr/>
        <a:lstStyle/>
        <a:p>
          <a:endParaRPr lang="es-CR"/>
        </a:p>
      </dgm:t>
    </dgm:pt>
    <dgm:pt modelId="{DBC6FECD-6DD1-49C2-A689-354EE564D550}" type="sibTrans" cxnId="{C24211E1-98D5-4FDE-9F2D-1D3AA86EA1ED}">
      <dgm:prSet/>
      <dgm:spPr/>
      <dgm:t>
        <a:bodyPr/>
        <a:lstStyle/>
        <a:p>
          <a:endParaRPr lang="es-CR"/>
        </a:p>
      </dgm:t>
    </dgm:pt>
    <dgm:pt modelId="{56017697-0B2D-4CB5-A887-76698A03D0BA}">
      <dgm:prSet phldrT="[Texto]"/>
      <dgm:spPr/>
      <dgm:t>
        <a:bodyPr/>
        <a:lstStyle/>
        <a:p>
          <a:r>
            <a:rPr lang="es-ES_tradnl" b="1" dirty="0" smtClean="0"/>
            <a:t>3</a:t>
          </a:r>
          <a:r>
            <a:rPr lang="es-ES_tradnl" dirty="0" smtClean="0"/>
            <a:t>-Definir las variables a medir </a:t>
          </a:r>
          <a:endParaRPr lang="es-CR" dirty="0"/>
        </a:p>
      </dgm:t>
    </dgm:pt>
    <dgm:pt modelId="{3EF897BE-0B7F-49F1-A9E9-8AAC122B8EA5}" type="parTrans" cxnId="{C9C81AF9-C1AA-4B07-B1F7-502500DAFC88}">
      <dgm:prSet/>
      <dgm:spPr/>
      <dgm:t>
        <a:bodyPr/>
        <a:lstStyle/>
        <a:p>
          <a:endParaRPr lang="es-CR"/>
        </a:p>
      </dgm:t>
    </dgm:pt>
    <dgm:pt modelId="{48071A7E-C5CB-4EAB-98C9-920A073FE3C0}" type="sibTrans" cxnId="{C9C81AF9-C1AA-4B07-B1F7-502500DAFC88}">
      <dgm:prSet/>
      <dgm:spPr/>
      <dgm:t>
        <a:bodyPr/>
        <a:lstStyle/>
        <a:p>
          <a:endParaRPr lang="es-CR"/>
        </a:p>
      </dgm:t>
    </dgm:pt>
    <dgm:pt modelId="{9635897D-1A3F-4C01-B778-A6BB1B606614}">
      <dgm:prSet phldrT="[Texto]"/>
      <dgm:spPr/>
      <dgm:t>
        <a:bodyPr/>
        <a:lstStyle/>
        <a:p>
          <a:r>
            <a:rPr lang="es-ES_tradnl" b="1" dirty="0" smtClean="0"/>
            <a:t>4</a:t>
          </a:r>
          <a:r>
            <a:rPr lang="es-ES_tradnl" dirty="0" smtClean="0"/>
            <a:t>- Construir  el indicador (Ficha del Indicador)</a:t>
          </a:r>
          <a:endParaRPr lang="es-CR" dirty="0"/>
        </a:p>
      </dgm:t>
    </dgm:pt>
    <dgm:pt modelId="{DBDD50C9-9C4A-49CC-8115-D0EB67FFFBFA}" type="parTrans" cxnId="{B927C491-6FB7-4607-A4D0-8EFF75C6E38C}">
      <dgm:prSet/>
      <dgm:spPr/>
      <dgm:t>
        <a:bodyPr/>
        <a:lstStyle/>
        <a:p>
          <a:endParaRPr lang="es-CR"/>
        </a:p>
      </dgm:t>
    </dgm:pt>
    <dgm:pt modelId="{58A90306-6B64-4D6C-B582-4C6E4354F347}" type="sibTrans" cxnId="{B927C491-6FB7-4607-A4D0-8EFF75C6E38C}">
      <dgm:prSet/>
      <dgm:spPr/>
      <dgm:t>
        <a:bodyPr/>
        <a:lstStyle/>
        <a:p>
          <a:endParaRPr lang="es-CR"/>
        </a:p>
      </dgm:t>
    </dgm:pt>
    <dgm:pt modelId="{A32D275F-62C0-4BBD-8A15-79D6C120E7C5}">
      <dgm:prSet phldrT="[Texto]"/>
      <dgm:spPr/>
      <dgm:t>
        <a:bodyPr/>
        <a:lstStyle/>
        <a:p>
          <a:r>
            <a:rPr lang="es-ES_tradnl" b="1" dirty="0" smtClean="0"/>
            <a:t>5</a:t>
          </a:r>
          <a:r>
            <a:rPr lang="es-ES_tradnl" dirty="0" smtClean="0"/>
            <a:t>- Validar el indicador</a:t>
          </a:r>
          <a:endParaRPr lang="es-CR" dirty="0"/>
        </a:p>
      </dgm:t>
    </dgm:pt>
    <dgm:pt modelId="{9BE32BD7-584E-4AA6-82E1-82F9DADD67B2}" type="parTrans" cxnId="{1E5A6A65-FCA6-49E8-BD4A-1047EAB5A1D8}">
      <dgm:prSet/>
      <dgm:spPr/>
      <dgm:t>
        <a:bodyPr/>
        <a:lstStyle/>
        <a:p>
          <a:endParaRPr lang="es-CR"/>
        </a:p>
      </dgm:t>
    </dgm:pt>
    <dgm:pt modelId="{234F44DB-DA00-4C8E-B2AC-CCDE880F23ED}" type="sibTrans" cxnId="{1E5A6A65-FCA6-49E8-BD4A-1047EAB5A1D8}">
      <dgm:prSet/>
      <dgm:spPr/>
      <dgm:t>
        <a:bodyPr/>
        <a:lstStyle/>
        <a:p>
          <a:endParaRPr lang="es-CR"/>
        </a:p>
      </dgm:t>
    </dgm:pt>
    <dgm:pt modelId="{D43CA1A2-B199-41DB-B80A-9FEF4089052F}" type="pres">
      <dgm:prSet presAssocID="{D3D148B8-973A-413A-91E7-A37C55BD8676}" presName="Name0" presStyleCnt="0">
        <dgm:presLayoutVars>
          <dgm:dir/>
          <dgm:resizeHandles val="exact"/>
        </dgm:presLayoutVars>
      </dgm:prSet>
      <dgm:spPr/>
      <dgm:t>
        <a:bodyPr/>
        <a:lstStyle/>
        <a:p>
          <a:endParaRPr lang="es-CR"/>
        </a:p>
      </dgm:t>
    </dgm:pt>
    <dgm:pt modelId="{2E76B50B-2C22-464A-8E37-0783ADEF0FCC}" type="pres">
      <dgm:prSet presAssocID="{CAD74153-2BAB-4029-ACB4-FCF6A629D8B3}" presName="node" presStyleLbl="node1" presStyleIdx="0" presStyleCnt="5">
        <dgm:presLayoutVars>
          <dgm:bulletEnabled val="1"/>
        </dgm:presLayoutVars>
      </dgm:prSet>
      <dgm:spPr/>
      <dgm:t>
        <a:bodyPr/>
        <a:lstStyle/>
        <a:p>
          <a:endParaRPr lang="es-CR"/>
        </a:p>
      </dgm:t>
    </dgm:pt>
    <dgm:pt modelId="{A5003526-1D93-4516-9679-18BCEE622E8A}" type="pres">
      <dgm:prSet presAssocID="{E6859FE9-0A01-4E66-AE3E-0496CC7ED369}" presName="sibTrans" presStyleLbl="sibTrans1D1" presStyleIdx="0" presStyleCnt="4"/>
      <dgm:spPr/>
      <dgm:t>
        <a:bodyPr/>
        <a:lstStyle/>
        <a:p>
          <a:endParaRPr lang="es-CR"/>
        </a:p>
      </dgm:t>
    </dgm:pt>
    <dgm:pt modelId="{38328785-E91A-4004-99B0-A8D505F9ADA4}" type="pres">
      <dgm:prSet presAssocID="{E6859FE9-0A01-4E66-AE3E-0496CC7ED369}" presName="connectorText" presStyleLbl="sibTrans1D1" presStyleIdx="0" presStyleCnt="4"/>
      <dgm:spPr/>
      <dgm:t>
        <a:bodyPr/>
        <a:lstStyle/>
        <a:p>
          <a:endParaRPr lang="es-CR"/>
        </a:p>
      </dgm:t>
    </dgm:pt>
    <dgm:pt modelId="{74456265-C371-4942-869E-580CB01C977C}" type="pres">
      <dgm:prSet presAssocID="{22BF8179-3DDF-4115-A18D-F7A2358BCB64}" presName="node" presStyleLbl="node1" presStyleIdx="1" presStyleCnt="5">
        <dgm:presLayoutVars>
          <dgm:bulletEnabled val="1"/>
        </dgm:presLayoutVars>
      </dgm:prSet>
      <dgm:spPr/>
      <dgm:t>
        <a:bodyPr/>
        <a:lstStyle/>
        <a:p>
          <a:endParaRPr lang="es-CR"/>
        </a:p>
      </dgm:t>
    </dgm:pt>
    <dgm:pt modelId="{AA419DE2-90BF-490C-915D-0E1748C35D44}" type="pres">
      <dgm:prSet presAssocID="{DBC6FECD-6DD1-49C2-A689-354EE564D550}" presName="sibTrans" presStyleLbl="sibTrans1D1" presStyleIdx="1" presStyleCnt="4"/>
      <dgm:spPr/>
      <dgm:t>
        <a:bodyPr/>
        <a:lstStyle/>
        <a:p>
          <a:endParaRPr lang="es-CR"/>
        </a:p>
      </dgm:t>
    </dgm:pt>
    <dgm:pt modelId="{318FC72F-2BC3-4DF9-9150-691CB7D60A95}" type="pres">
      <dgm:prSet presAssocID="{DBC6FECD-6DD1-49C2-A689-354EE564D550}" presName="connectorText" presStyleLbl="sibTrans1D1" presStyleIdx="1" presStyleCnt="4"/>
      <dgm:spPr/>
      <dgm:t>
        <a:bodyPr/>
        <a:lstStyle/>
        <a:p>
          <a:endParaRPr lang="es-CR"/>
        </a:p>
      </dgm:t>
    </dgm:pt>
    <dgm:pt modelId="{07498202-505A-4354-A442-471A13B83F57}" type="pres">
      <dgm:prSet presAssocID="{56017697-0B2D-4CB5-A887-76698A03D0BA}" presName="node" presStyleLbl="node1" presStyleIdx="2" presStyleCnt="5">
        <dgm:presLayoutVars>
          <dgm:bulletEnabled val="1"/>
        </dgm:presLayoutVars>
      </dgm:prSet>
      <dgm:spPr/>
      <dgm:t>
        <a:bodyPr/>
        <a:lstStyle/>
        <a:p>
          <a:endParaRPr lang="es-CR"/>
        </a:p>
      </dgm:t>
    </dgm:pt>
    <dgm:pt modelId="{BF71665D-37B5-4EEE-A045-D3D226D2B6CC}" type="pres">
      <dgm:prSet presAssocID="{48071A7E-C5CB-4EAB-98C9-920A073FE3C0}" presName="sibTrans" presStyleLbl="sibTrans1D1" presStyleIdx="2" presStyleCnt="4"/>
      <dgm:spPr/>
      <dgm:t>
        <a:bodyPr/>
        <a:lstStyle/>
        <a:p>
          <a:endParaRPr lang="es-CR"/>
        </a:p>
      </dgm:t>
    </dgm:pt>
    <dgm:pt modelId="{D999C7A9-24BB-42F4-9C3C-782E39B47B71}" type="pres">
      <dgm:prSet presAssocID="{48071A7E-C5CB-4EAB-98C9-920A073FE3C0}" presName="connectorText" presStyleLbl="sibTrans1D1" presStyleIdx="2" presStyleCnt="4"/>
      <dgm:spPr/>
      <dgm:t>
        <a:bodyPr/>
        <a:lstStyle/>
        <a:p>
          <a:endParaRPr lang="es-CR"/>
        </a:p>
      </dgm:t>
    </dgm:pt>
    <dgm:pt modelId="{EAC848E9-327C-4F1E-8ADE-827342D818EB}" type="pres">
      <dgm:prSet presAssocID="{9635897D-1A3F-4C01-B778-A6BB1B606614}" presName="node" presStyleLbl="node1" presStyleIdx="3" presStyleCnt="5">
        <dgm:presLayoutVars>
          <dgm:bulletEnabled val="1"/>
        </dgm:presLayoutVars>
      </dgm:prSet>
      <dgm:spPr/>
      <dgm:t>
        <a:bodyPr/>
        <a:lstStyle/>
        <a:p>
          <a:endParaRPr lang="es-CR"/>
        </a:p>
      </dgm:t>
    </dgm:pt>
    <dgm:pt modelId="{B10F0B21-27A2-448B-A1F3-D718B0B5185C}" type="pres">
      <dgm:prSet presAssocID="{58A90306-6B64-4D6C-B582-4C6E4354F347}" presName="sibTrans" presStyleLbl="sibTrans1D1" presStyleIdx="3" presStyleCnt="4"/>
      <dgm:spPr/>
      <dgm:t>
        <a:bodyPr/>
        <a:lstStyle/>
        <a:p>
          <a:endParaRPr lang="es-CR"/>
        </a:p>
      </dgm:t>
    </dgm:pt>
    <dgm:pt modelId="{5AF7FE95-2086-4AE2-971C-97E33AF9511D}" type="pres">
      <dgm:prSet presAssocID="{58A90306-6B64-4D6C-B582-4C6E4354F347}" presName="connectorText" presStyleLbl="sibTrans1D1" presStyleIdx="3" presStyleCnt="4"/>
      <dgm:spPr/>
      <dgm:t>
        <a:bodyPr/>
        <a:lstStyle/>
        <a:p>
          <a:endParaRPr lang="es-CR"/>
        </a:p>
      </dgm:t>
    </dgm:pt>
    <dgm:pt modelId="{BFCCCAC5-775A-4064-8782-A9DF3F0BF87D}" type="pres">
      <dgm:prSet presAssocID="{A32D275F-62C0-4BBD-8A15-79D6C120E7C5}" presName="node" presStyleLbl="node1" presStyleIdx="4" presStyleCnt="5">
        <dgm:presLayoutVars>
          <dgm:bulletEnabled val="1"/>
        </dgm:presLayoutVars>
      </dgm:prSet>
      <dgm:spPr/>
      <dgm:t>
        <a:bodyPr/>
        <a:lstStyle/>
        <a:p>
          <a:endParaRPr lang="es-CR"/>
        </a:p>
      </dgm:t>
    </dgm:pt>
  </dgm:ptLst>
  <dgm:cxnLst>
    <dgm:cxn modelId="{BC4D5D8B-377F-4C67-B9CB-748898613392}" type="presOf" srcId="{56017697-0B2D-4CB5-A887-76698A03D0BA}" destId="{07498202-505A-4354-A442-471A13B83F57}" srcOrd="0" destOrd="0" presId="urn:microsoft.com/office/officeart/2005/8/layout/bProcess3"/>
    <dgm:cxn modelId="{F00C7937-7516-4BA3-A365-E3D6B7207C03}" type="presOf" srcId="{A32D275F-62C0-4BBD-8A15-79D6C120E7C5}" destId="{BFCCCAC5-775A-4064-8782-A9DF3F0BF87D}" srcOrd="0" destOrd="0" presId="urn:microsoft.com/office/officeart/2005/8/layout/bProcess3"/>
    <dgm:cxn modelId="{81DE4E05-D5A5-4497-BF71-0855875390DB}" type="presOf" srcId="{D3D148B8-973A-413A-91E7-A37C55BD8676}" destId="{D43CA1A2-B199-41DB-B80A-9FEF4089052F}" srcOrd="0" destOrd="0" presId="urn:microsoft.com/office/officeart/2005/8/layout/bProcess3"/>
    <dgm:cxn modelId="{D72C3541-E79C-4D30-86F8-44D7984BB6D0}" type="presOf" srcId="{58A90306-6B64-4D6C-B582-4C6E4354F347}" destId="{B10F0B21-27A2-448B-A1F3-D718B0B5185C}" srcOrd="0" destOrd="0" presId="urn:microsoft.com/office/officeart/2005/8/layout/bProcess3"/>
    <dgm:cxn modelId="{6B2AA1C9-414E-40FC-9E78-20C59E275916}" type="presOf" srcId="{58A90306-6B64-4D6C-B582-4C6E4354F347}" destId="{5AF7FE95-2086-4AE2-971C-97E33AF9511D}" srcOrd="1" destOrd="0" presId="urn:microsoft.com/office/officeart/2005/8/layout/bProcess3"/>
    <dgm:cxn modelId="{1E5A6A65-FCA6-49E8-BD4A-1047EAB5A1D8}" srcId="{D3D148B8-973A-413A-91E7-A37C55BD8676}" destId="{A32D275F-62C0-4BBD-8A15-79D6C120E7C5}" srcOrd="4" destOrd="0" parTransId="{9BE32BD7-584E-4AA6-82E1-82F9DADD67B2}" sibTransId="{234F44DB-DA00-4C8E-B2AC-CCDE880F23ED}"/>
    <dgm:cxn modelId="{739AD339-7A3C-4662-84D3-0703A6C86F2A}" type="presOf" srcId="{48071A7E-C5CB-4EAB-98C9-920A073FE3C0}" destId="{BF71665D-37B5-4EEE-A045-D3D226D2B6CC}" srcOrd="0" destOrd="0" presId="urn:microsoft.com/office/officeart/2005/8/layout/bProcess3"/>
    <dgm:cxn modelId="{B927C491-6FB7-4607-A4D0-8EFF75C6E38C}" srcId="{D3D148B8-973A-413A-91E7-A37C55BD8676}" destId="{9635897D-1A3F-4C01-B778-A6BB1B606614}" srcOrd="3" destOrd="0" parTransId="{DBDD50C9-9C4A-49CC-8115-D0EB67FFFBFA}" sibTransId="{58A90306-6B64-4D6C-B582-4C6E4354F347}"/>
    <dgm:cxn modelId="{65D25DDA-2CC0-40FC-AAEA-72A3BDF5F56F}" type="presOf" srcId="{DBC6FECD-6DD1-49C2-A689-354EE564D550}" destId="{318FC72F-2BC3-4DF9-9150-691CB7D60A95}" srcOrd="1" destOrd="0" presId="urn:microsoft.com/office/officeart/2005/8/layout/bProcess3"/>
    <dgm:cxn modelId="{B61BC5AC-ECD4-451E-B5C4-BD2CB2BC80EB}" srcId="{D3D148B8-973A-413A-91E7-A37C55BD8676}" destId="{CAD74153-2BAB-4029-ACB4-FCF6A629D8B3}" srcOrd="0" destOrd="0" parTransId="{DD898729-F860-40B3-8D56-E52CE612AB83}" sibTransId="{E6859FE9-0A01-4E66-AE3E-0496CC7ED369}"/>
    <dgm:cxn modelId="{C24211E1-98D5-4FDE-9F2D-1D3AA86EA1ED}" srcId="{D3D148B8-973A-413A-91E7-A37C55BD8676}" destId="{22BF8179-3DDF-4115-A18D-F7A2358BCB64}" srcOrd="1" destOrd="0" parTransId="{8BEA9712-34D5-42DC-83BC-094CC5AF5581}" sibTransId="{DBC6FECD-6DD1-49C2-A689-354EE564D550}"/>
    <dgm:cxn modelId="{9C2109D6-E77B-4285-B9BE-C80A9B4EAB25}" type="presOf" srcId="{E6859FE9-0A01-4E66-AE3E-0496CC7ED369}" destId="{38328785-E91A-4004-99B0-A8D505F9ADA4}" srcOrd="1" destOrd="0" presId="urn:microsoft.com/office/officeart/2005/8/layout/bProcess3"/>
    <dgm:cxn modelId="{C9C81AF9-C1AA-4B07-B1F7-502500DAFC88}" srcId="{D3D148B8-973A-413A-91E7-A37C55BD8676}" destId="{56017697-0B2D-4CB5-A887-76698A03D0BA}" srcOrd="2" destOrd="0" parTransId="{3EF897BE-0B7F-49F1-A9E9-8AAC122B8EA5}" sibTransId="{48071A7E-C5CB-4EAB-98C9-920A073FE3C0}"/>
    <dgm:cxn modelId="{DE43D9AC-1B81-4B0F-810E-97B5CA9848F3}" type="presOf" srcId="{48071A7E-C5CB-4EAB-98C9-920A073FE3C0}" destId="{D999C7A9-24BB-42F4-9C3C-782E39B47B71}" srcOrd="1" destOrd="0" presId="urn:microsoft.com/office/officeart/2005/8/layout/bProcess3"/>
    <dgm:cxn modelId="{8EAA72F8-3D01-4A31-8D5A-3D2A18F20BA3}" type="presOf" srcId="{E6859FE9-0A01-4E66-AE3E-0496CC7ED369}" destId="{A5003526-1D93-4516-9679-18BCEE622E8A}" srcOrd="0" destOrd="0" presId="urn:microsoft.com/office/officeart/2005/8/layout/bProcess3"/>
    <dgm:cxn modelId="{F9A1BFB0-CB5B-429D-B232-85D5FF270F20}" type="presOf" srcId="{CAD74153-2BAB-4029-ACB4-FCF6A629D8B3}" destId="{2E76B50B-2C22-464A-8E37-0783ADEF0FCC}" srcOrd="0" destOrd="0" presId="urn:microsoft.com/office/officeart/2005/8/layout/bProcess3"/>
    <dgm:cxn modelId="{A481711E-BBC1-44EA-A5DA-C5A95809BBE3}" type="presOf" srcId="{DBC6FECD-6DD1-49C2-A689-354EE564D550}" destId="{AA419DE2-90BF-490C-915D-0E1748C35D44}" srcOrd="0" destOrd="0" presId="urn:microsoft.com/office/officeart/2005/8/layout/bProcess3"/>
    <dgm:cxn modelId="{13E4958A-5D3B-428A-90B2-E4A0D09F8EFE}" type="presOf" srcId="{22BF8179-3DDF-4115-A18D-F7A2358BCB64}" destId="{74456265-C371-4942-869E-580CB01C977C}" srcOrd="0" destOrd="0" presId="urn:microsoft.com/office/officeart/2005/8/layout/bProcess3"/>
    <dgm:cxn modelId="{424C9D3F-094E-4417-A27B-C54367E2E208}" type="presOf" srcId="{9635897D-1A3F-4C01-B778-A6BB1B606614}" destId="{EAC848E9-327C-4F1E-8ADE-827342D818EB}" srcOrd="0" destOrd="0" presId="urn:microsoft.com/office/officeart/2005/8/layout/bProcess3"/>
    <dgm:cxn modelId="{222B513F-5B4E-4276-8D19-0F65A8D528BD}" type="presParOf" srcId="{D43CA1A2-B199-41DB-B80A-9FEF4089052F}" destId="{2E76B50B-2C22-464A-8E37-0783ADEF0FCC}" srcOrd="0" destOrd="0" presId="urn:microsoft.com/office/officeart/2005/8/layout/bProcess3"/>
    <dgm:cxn modelId="{B79A51D2-DFF4-4717-ADDA-8DFD35EA3AAA}" type="presParOf" srcId="{D43CA1A2-B199-41DB-B80A-9FEF4089052F}" destId="{A5003526-1D93-4516-9679-18BCEE622E8A}" srcOrd="1" destOrd="0" presId="urn:microsoft.com/office/officeart/2005/8/layout/bProcess3"/>
    <dgm:cxn modelId="{3B28B178-DEB0-403D-82F9-0183123A1582}" type="presParOf" srcId="{A5003526-1D93-4516-9679-18BCEE622E8A}" destId="{38328785-E91A-4004-99B0-A8D505F9ADA4}" srcOrd="0" destOrd="0" presId="urn:microsoft.com/office/officeart/2005/8/layout/bProcess3"/>
    <dgm:cxn modelId="{7B7E14CF-1001-4A57-B66C-0E64E28EEA3D}" type="presParOf" srcId="{D43CA1A2-B199-41DB-B80A-9FEF4089052F}" destId="{74456265-C371-4942-869E-580CB01C977C}" srcOrd="2" destOrd="0" presId="urn:microsoft.com/office/officeart/2005/8/layout/bProcess3"/>
    <dgm:cxn modelId="{3B8804B5-EF80-4D99-B03C-DFCFBC6D7D3F}" type="presParOf" srcId="{D43CA1A2-B199-41DB-B80A-9FEF4089052F}" destId="{AA419DE2-90BF-490C-915D-0E1748C35D44}" srcOrd="3" destOrd="0" presId="urn:microsoft.com/office/officeart/2005/8/layout/bProcess3"/>
    <dgm:cxn modelId="{EBD47107-BF36-4914-95A0-28CBDDDB4B10}" type="presParOf" srcId="{AA419DE2-90BF-490C-915D-0E1748C35D44}" destId="{318FC72F-2BC3-4DF9-9150-691CB7D60A95}" srcOrd="0" destOrd="0" presId="urn:microsoft.com/office/officeart/2005/8/layout/bProcess3"/>
    <dgm:cxn modelId="{0E263CC8-D6BA-4062-957E-CFFD1CC57229}" type="presParOf" srcId="{D43CA1A2-B199-41DB-B80A-9FEF4089052F}" destId="{07498202-505A-4354-A442-471A13B83F57}" srcOrd="4" destOrd="0" presId="urn:microsoft.com/office/officeart/2005/8/layout/bProcess3"/>
    <dgm:cxn modelId="{FF45CA08-4E5E-429F-B7F5-549AD1556E96}" type="presParOf" srcId="{D43CA1A2-B199-41DB-B80A-9FEF4089052F}" destId="{BF71665D-37B5-4EEE-A045-D3D226D2B6CC}" srcOrd="5" destOrd="0" presId="urn:microsoft.com/office/officeart/2005/8/layout/bProcess3"/>
    <dgm:cxn modelId="{E64ABD4F-32E5-4F92-9511-E1367254950D}" type="presParOf" srcId="{BF71665D-37B5-4EEE-A045-D3D226D2B6CC}" destId="{D999C7A9-24BB-42F4-9C3C-782E39B47B71}" srcOrd="0" destOrd="0" presId="urn:microsoft.com/office/officeart/2005/8/layout/bProcess3"/>
    <dgm:cxn modelId="{1D21CA91-6FFF-4EDC-A5B6-AF00300E525E}" type="presParOf" srcId="{D43CA1A2-B199-41DB-B80A-9FEF4089052F}" destId="{EAC848E9-327C-4F1E-8ADE-827342D818EB}" srcOrd="6" destOrd="0" presId="urn:microsoft.com/office/officeart/2005/8/layout/bProcess3"/>
    <dgm:cxn modelId="{FFA4A031-C205-4F40-9323-C37C4633E993}" type="presParOf" srcId="{D43CA1A2-B199-41DB-B80A-9FEF4089052F}" destId="{B10F0B21-27A2-448B-A1F3-D718B0B5185C}" srcOrd="7" destOrd="0" presId="urn:microsoft.com/office/officeart/2005/8/layout/bProcess3"/>
    <dgm:cxn modelId="{50A18FC2-4C6C-48EB-B294-4B0DDC904A9B}" type="presParOf" srcId="{B10F0B21-27A2-448B-A1F3-D718B0B5185C}" destId="{5AF7FE95-2086-4AE2-971C-97E33AF9511D}" srcOrd="0" destOrd="0" presId="urn:microsoft.com/office/officeart/2005/8/layout/bProcess3"/>
    <dgm:cxn modelId="{4498ED9B-6FD9-474A-A1D5-EE4A05CDC56B}" type="presParOf" srcId="{D43CA1A2-B199-41DB-B80A-9FEF4089052F}" destId="{BFCCCAC5-775A-4064-8782-A9DF3F0BF87D}" srcOrd="8" destOrd="0" presId="urn:microsoft.com/office/officeart/2005/8/layout/b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4A0B2C6-4F8B-4B12-B4C3-24F2E8412AAC}" type="doc">
      <dgm:prSet loTypeId="urn:microsoft.com/office/officeart/2005/8/layout/chevronAccent+Icon" loCatId="process" qsTypeId="urn:microsoft.com/office/officeart/2005/8/quickstyle/simple1" qsCatId="simple" csTypeId="urn:microsoft.com/office/officeart/2005/8/colors/accent1_4" csCatId="accent1" phldr="1"/>
      <dgm:spPr/>
      <dgm:t>
        <a:bodyPr/>
        <a:lstStyle/>
        <a:p>
          <a:endParaRPr lang="es-CR"/>
        </a:p>
      </dgm:t>
    </dgm:pt>
    <dgm:pt modelId="{03E82C97-175E-46B1-86F3-B998F62CFC66}">
      <dgm:prSet phldrT="[Texto]" custT="1"/>
      <dgm:spPr/>
      <dgm:t>
        <a:bodyPr/>
        <a:lstStyle/>
        <a:p>
          <a:r>
            <a:rPr lang="es-CR" sz="2000" b="1" dirty="0" smtClean="0">
              <a:latin typeface="Calibri" pitchFamily="34" charset="0"/>
            </a:rPr>
            <a:t>Insumo</a:t>
          </a:r>
          <a:endParaRPr lang="es-CR" sz="2000" b="1" dirty="0">
            <a:latin typeface="Calibri" pitchFamily="34" charset="0"/>
          </a:endParaRPr>
        </a:p>
      </dgm:t>
    </dgm:pt>
    <dgm:pt modelId="{C2752F6F-1E82-45F6-986E-51A4ED49559F}" type="parTrans" cxnId="{8D717547-95D3-4AEA-834E-B508C825AAFF}">
      <dgm:prSet/>
      <dgm:spPr/>
      <dgm:t>
        <a:bodyPr/>
        <a:lstStyle/>
        <a:p>
          <a:endParaRPr lang="es-CR" sz="2000" b="1">
            <a:latin typeface="Calibri" pitchFamily="34" charset="0"/>
          </a:endParaRPr>
        </a:p>
      </dgm:t>
    </dgm:pt>
    <dgm:pt modelId="{821F7BCB-A5BE-4972-A428-53808A1470F8}" type="sibTrans" cxnId="{8D717547-95D3-4AEA-834E-B508C825AAFF}">
      <dgm:prSet/>
      <dgm:spPr/>
      <dgm:t>
        <a:bodyPr/>
        <a:lstStyle/>
        <a:p>
          <a:endParaRPr lang="es-CR" sz="2000" b="1">
            <a:latin typeface="Calibri" pitchFamily="34" charset="0"/>
          </a:endParaRPr>
        </a:p>
      </dgm:t>
    </dgm:pt>
    <dgm:pt modelId="{70B0B8A2-FD9A-4883-BDA7-54FCFA19766B}">
      <dgm:prSet phldrT="[Texto]" custT="1"/>
      <dgm:spPr/>
      <dgm:t>
        <a:bodyPr/>
        <a:lstStyle/>
        <a:p>
          <a:r>
            <a:rPr lang="es-CR" sz="2000" b="1" dirty="0" smtClean="0">
              <a:latin typeface="Calibri" pitchFamily="34" charset="0"/>
            </a:rPr>
            <a:t>Producto</a:t>
          </a:r>
          <a:endParaRPr lang="es-CR" sz="2000" b="1" dirty="0">
            <a:latin typeface="Calibri" pitchFamily="34" charset="0"/>
          </a:endParaRPr>
        </a:p>
      </dgm:t>
    </dgm:pt>
    <dgm:pt modelId="{E6B062F4-B8DC-4DD2-AE59-C2CD44FFD220}" type="parTrans" cxnId="{29B3730E-057C-4F59-AB43-C4A040938F5D}">
      <dgm:prSet/>
      <dgm:spPr/>
      <dgm:t>
        <a:bodyPr/>
        <a:lstStyle/>
        <a:p>
          <a:endParaRPr lang="es-CR" sz="2000" b="1">
            <a:latin typeface="Calibri" pitchFamily="34" charset="0"/>
          </a:endParaRPr>
        </a:p>
      </dgm:t>
    </dgm:pt>
    <dgm:pt modelId="{0550A4DD-CBB0-49BB-9E48-B1FE4D42F22F}" type="sibTrans" cxnId="{29B3730E-057C-4F59-AB43-C4A040938F5D}">
      <dgm:prSet/>
      <dgm:spPr/>
      <dgm:t>
        <a:bodyPr/>
        <a:lstStyle/>
        <a:p>
          <a:endParaRPr lang="es-CR" sz="2000" b="1">
            <a:latin typeface="Calibri" pitchFamily="34" charset="0"/>
          </a:endParaRPr>
        </a:p>
      </dgm:t>
    </dgm:pt>
    <dgm:pt modelId="{B0932B01-6050-4C7D-B3B4-D7654119791F}">
      <dgm:prSet phldrT="[Texto]" custT="1"/>
      <dgm:spPr/>
      <dgm:t>
        <a:bodyPr/>
        <a:lstStyle/>
        <a:p>
          <a:r>
            <a:rPr lang="es-CR" sz="2000" b="1" dirty="0" smtClean="0">
              <a:latin typeface="Calibri" pitchFamily="34" charset="0"/>
            </a:rPr>
            <a:t>Resultados Intermedios</a:t>
          </a:r>
          <a:endParaRPr lang="es-CR" sz="2000" b="1" dirty="0">
            <a:latin typeface="Calibri" pitchFamily="34" charset="0"/>
          </a:endParaRPr>
        </a:p>
      </dgm:t>
    </dgm:pt>
    <dgm:pt modelId="{086BF571-9A79-4CD1-BAFF-6A072E9CC40E}" type="parTrans" cxnId="{5DBC49C7-D64B-45E0-875F-21CE1B4C71BD}">
      <dgm:prSet/>
      <dgm:spPr/>
      <dgm:t>
        <a:bodyPr/>
        <a:lstStyle/>
        <a:p>
          <a:endParaRPr lang="es-CR" sz="2000" b="1">
            <a:latin typeface="Calibri" pitchFamily="34" charset="0"/>
          </a:endParaRPr>
        </a:p>
      </dgm:t>
    </dgm:pt>
    <dgm:pt modelId="{B1A7E979-8B80-4BC0-ABA7-35E5914B079E}" type="sibTrans" cxnId="{5DBC49C7-D64B-45E0-875F-21CE1B4C71BD}">
      <dgm:prSet/>
      <dgm:spPr/>
      <dgm:t>
        <a:bodyPr/>
        <a:lstStyle/>
        <a:p>
          <a:endParaRPr lang="es-CR" sz="2000" b="1">
            <a:latin typeface="Calibri" pitchFamily="34" charset="0"/>
          </a:endParaRPr>
        </a:p>
      </dgm:t>
    </dgm:pt>
    <dgm:pt modelId="{D6B928A7-75A8-40C3-A70E-E93AEAFCC4E6}">
      <dgm:prSet phldrT="[Texto]" custT="1"/>
      <dgm:spPr/>
      <dgm:t>
        <a:bodyPr/>
        <a:lstStyle/>
        <a:p>
          <a:r>
            <a:rPr lang="es-CR" sz="2000" b="1" dirty="0" smtClean="0">
              <a:latin typeface="Calibri" pitchFamily="34" charset="0"/>
            </a:rPr>
            <a:t>Resultados Finales e Impactos</a:t>
          </a:r>
          <a:endParaRPr lang="es-CR" sz="2000" b="1" dirty="0">
            <a:latin typeface="Calibri" pitchFamily="34" charset="0"/>
          </a:endParaRPr>
        </a:p>
      </dgm:t>
    </dgm:pt>
    <dgm:pt modelId="{6D8B0CA5-C240-4EC9-A4D0-F231FC249DA2}" type="sibTrans" cxnId="{85426F58-68E5-4016-B021-4927E7EE01F0}">
      <dgm:prSet/>
      <dgm:spPr/>
      <dgm:t>
        <a:bodyPr/>
        <a:lstStyle/>
        <a:p>
          <a:endParaRPr lang="es-CR" sz="2000" b="1">
            <a:latin typeface="Calibri" pitchFamily="34" charset="0"/>
          </a:endParaRPr>
        </a:p>
      </dgm:t>
    </dgm:pt>
    <dgm:pt modelId="{FB700CF1-06BB-42D1-9A45-844A2540253D}" type="parTrans" cxnId="{85426F58-68E5-4016-B021-4927E7EE01F0}">
      <dgm:prSet/>
      <dgm:spPr/>
      <dgm:t>
        <a:bodyPr/>
        <a:lstStyle/>
        <a:p>
          <a:endParaRPr lang="es-CR" sz="2000" b="1">
            <a:latin typeface="Calibri" pitchFamily="34" charset="0"/>
          </a:endParaRPr>
        </a:p>
      </dgm:t>
    </dgm:pt>
    <dgm:pt modelId="{AD066E0B-2E84-4178-9624-5661166530B6}" type="pres">
      <dgm:prSet presAssocID="{64A0B2C6-4F8B-4B12-B4C3-24F2E8412AAC}" presName="Name0" presStyleCnt="0">
        <dgm:presLayoutVars>
          <dgm:dir/>
          <dgm:resizeHandles val="exact"/>
        </dgm:presLayoutVars>
      </dgm:prSet>
      <dgm:spPr/>
      <dgm:t>
        <a:bodyPr/>
        <a:lstStyle/>
        <a:p>
          <a:endParaRPr lang="es-CR"/>
        </a:p>
      </dgm:t>
    </dgm:pt>
    <dgm:pt modelId="{9D50A4C5-C268-4F21-B964-84BDBC04E2B1}" type="pres">
      <dgm:prSet presAssocID="{03E82C97-175E-46B1-86F3-B998F62CFC66}" presName="composite" presStyleCnt="0"/>
      <dgm:spPr/>
      <dgm:t>
        <a:bodyPr/>
        <a:lstStyle/>
        <a:p>
          <a:endParaRPr lang="es-CR"/>
        </a:p>
      </dgm:t>
    </dgm:pt>
    <dgm:pt modelId="{C7D1CE2B-1056-4731-B68D-3BD636D86C53}" type="pres">
      <dgm:prSet presAssocID="{03E82C97-175E-46B1-86F3-B998F62CFC66}" presName="bgChev" presStyleLbl="node1" presStyleIdx="0" presStyleCnt="4"/>
      <dgm:spPr/>
      <dgm:t>
        <a:bodyPr/>
        <a:lstStyle/>
        <a:p>
          <a:endParaRPr lang="es-CR"/>
        </a:p>
      </dgm:t>
    </dgm:pt>
    <dgm:pt modelId="{82D33051-6977-4F8F-8904-B4B6E00D50FF}" type="pres">
      <dgm:prSet presAssocID="{03E82C97-175E-46B1-86F3-B998F62CFC66}" presName="txNode" presStyleLbl="fgAcc1" presStyleIdx="0" presStyleCnt="4">
        <dgm:presLayoutVars>
          <dgm:bulletEnabled val="1"/>
        </dgm:presLayoutVars>
      </dgm:prSet>
      <dgm:spPr/>
      <dgm:t>
        <a:bodyPr/>
        <a:lstStyle/>
        <a:p>
          <a:endParaRPr lang="es-CR"/>
        </a:p>
      </dgm:t>
    </dgm:pt>
    <dgm:pt modelId="{74F64E91-58F0-4B47-AADF-495AE467DE25}" type="pres">
      <dgm:prSet presAssocID="{821F7BCB-A5BE-4972-A428-53808A1470F8}" presName="compositeSpace" presStyleCnt="0"/>
      <dgm:spPr/>
      <dgm:t>
        <a:bodyPr/>
        <a:lstStyle/>
        <a:p>
          <a:endParaRPr lang="es-CR"/>
        </a:p>
      </dgm:t>
    </dgm:pt>
    <dgm:pt modelId="{F023CC05-6DC6-4330-AFD0-A34D0EDE439C}" type="pres">
      <dgm:prSet presAssocID="{70B0B8A2-FD9A-4883-BDA7-54FCFA19766B}" presName="composite" presStyleCnt="0"/>
      <dgm:spPr/>
      <dgm:t>
        <a:bodyPr/>
        <a:lstStyle/>
        <a:p>
          <a:endParaRPr lang="es-CR"/>
        </a:p>
      </dgm:t>
    </dgm:pt>
    <dgm:pt modelId="{351A1735-5474-410E-B779-7862B49CFF93}" type="pres">
      <dgm:prSet presAssocID="{70B0B8A2-FD9A-4883-BDA7-54FCFA19766B}" presName="bgChev" presStyleLbl="node1" presStyleIdx="1" presStyleCnt="4"/>
      <dgm:spPr/>
      <dgm:t>
        <a:bodyPr/>
        <a:lstStyle/>
        <a:p>
          <a:endParaRPr lang="es-CR"/>
        </a:p>
      </dgm:t>
    </dgm:pt>
    <dgm:pt modelId="{392CF688-E758-4ADC-AF85-32F0AC5674DD}" type="pres">
      <dgm:prSet presAssocID="{70B0B8A2-FD9A-4883-BDA7-54FCFA19766B}" presName="txNode" presStyleLbl="fgAcc1" presStyleIdx="1" presStyleCnt="4">
        <dgm:presLayoutVars>
          <dgm:bulletEnabled val="1"/>
        </dgm:presLayoutVars>
      </dgm:prSet>
      <dgm:spPr/>
      <dgm:t>
        <a:bodyPr/>
        <a:lstStyle/>
        <a:p>
          <a:endParaRPr lang="es-CR"/>
        </a:p>
      </dgm:t>
    </dgm:pt>
    <dgm:pt modelId="{3C767745-B94D-4D14-947C-6B5C802EB499}" type="pres">
      <dgm:prSet presAssocID="{0550A4DD-CBB0-49BB-9E48-B1FE4D42F22F}" presName="compositeSpace" presStyleCnt="0"/>
      <dgm:spPr/>
      <dgm:t>
        <a:bodyPr/>
        <a:lstStyle/>
        <a:p>
          <a:endParaRPr lang="es-CR"/>
        </a:p>
      </dgm:t>
    </dgm:pt>
    <dgm:pt modelId="{A74A1432-8899-4B99-A83F-0616CFC07DF2}" type="pres">
      <dgm:prSet presAssocID="{B0932B01-6050-4C7D-B3B4-D7654119791F}" presName="composite" presStyleCnt="0"/>
      <dgm:spPr/>
      <dgm:t>
        <a:bodyPr/>
        <a:lstStyle/>
        <a:p>
          <a:endParaRPr lang="es-CR"/>
        </a:p>
      </dgm:t>
    </dgm:pt>
    <dgm:pt modelId="{9DAA5D61-E5B6-42A5-8723-706CBA70D025}" type="pres">
      <dgm:prSet presAssocID="{B0932B01-6050-4C7D-B3B4-D7654119791F}" presName="bgChev" presStyleLbl="node1" presStyleIdx="2" presStyleCnt="4"/>
      <dgm:spPr/>
      <dgm:t>
        <a:bodyPr/>
        <a:lstStyle/>
        <a:p>
          <a:endParaRPr lang="es-CR"/>
        </a:p>
      </dgm:t>
    </dgm:pt>
    <dgm:pt modelId="{4007B67D-8E93-4BF7-B599-67A69F9AFDF3}" type="pres">
      <dgm:prSet presAssocID="{B0932B01-6050-4C7D-B3B4-D7654119791F}" presName="txNode" presStyleLbl="fgAcc1" presStyleIdx="2" presStyleCnt="4">
        <dgm:presLayoutVars>
          <dgm:bulletEnabled val="1"/>
        </dgm:presLayoutVars>
      </dgm:prSet>
      <dgm:spPr/>
      <dgm:t>
        <a:bodyPr/>
        <a:lstStyle/>
        <a:p>
          <a:endParaRPr lang="es-CR"/>
        </a:p>
      </dgm:t>
    </dgm:pt>
    <dgm:pt modelId="{CEA664D7-1C00-448D-B7F3-8ADC432031F9}" type="pres">
      <dgm:prSet presAssocID="{B1A7E979-8B80-4BC0-ABA7-35E5914B079E}" presName="compositeSpace" presStyleCnt="0"/>
      <dgm:spPr/>
      <dgm:t>
        <a:bodyPr/>
        <a:lstStyle/>
        <a:p>
          <a:endParaRPr lang="es-CR"/>
        </a:p>
      </dgm:t>
    </dgm:pt>
    <dgm:pt modelId="{9E63BB9B-1023-4398-AA69-4E1B81FC7CDC}" type="pres">
      <dgm:prSet presAssocID="{D6B928A7-75A8-40C3-A70E-E93AEAFCC4E6}" presName="composite" presStyleCnt="0"/>
      <dgm:spPr/>
      <dgm:t>
        <a:bodyPr/>
        <a:lstStyle/>
        <a:p>
          <a:endParaRPr lang="es-CR"/>
        </a:p>
      </dgm:t>
    </dgm:pt>
    <dgm:pt modelId="{63BBF95C-5D05-44E8-9A77-CCC555D93676}" type="pres">
      <dgm:prSet presAssocID="{D6B928A7-75A8-40C3-A70E-E93AEAFCC4E6}" presName="bgChev" presStyleLbl="node1" presStyleIdx="3" presStyleCnt="4" custLinFactNeighborX="-2806" custLinFactNeighborY="-1623"/>
      <dgm:spPr/>
      <dgm:t>
        <a:bodyPr/>
        <a:lstStyle/>
        <a:p>
          <a:endParaRPr lang="es-CR"/>
        </a:p>
      </dgm:t>
    </dgm:pt>
    <dgm:pt modelId="{D47B1605-F7B6-4E94-A123-CA21F06104A7}" type="pres">
      <dgm:prSet presAssocID="{D6B928A7-75A8-40C3-A70E-E93AEAFCC4E6}" presName="txNode" presStyleLbl="fgAcc1" presStyleIdx="3" presStyleCnt="4">
        <dgm:presLayoutVars>
          <dgm:bulletEnabled val="1"/>
        </dgm:presLayoutVars>
      </dgm:prSet>
      <dgm:spPr/>
      <dgm:t>
        <a:bodyPr/>
        <a:lstStyle/>
        <a:p>
          <a:endParaRPr lang="es-CR"/>
        </a:p>
      </dgm:t>
    </dgm:pt>
  </dgm:ptLst>
  <dgm:cxnLst>
    <dgm:cxn modelId="{C70BB646-165F-466F-8228-02D7D63D334D}" type="presOf" srcId="{64A0B2C6-4F8B-4B12-B4C3-24F2E8412AAC}" destId="{AD066E0B-2E84-4178-9624-5661166530B6}" srcOrd="0" destOrd="0" presId="urn:microsoft.com/office/officeart/2005/8/layout/chevronAccent+Icon"/>
    <dgm:cxn modelId="{A4413554-66AA-4F11-BEDE-C760F8BAA315}" type="presOf" srcId="{B0932B01-6050-4C7D-B3B4-D7654119791F}" destId="{4007B67D-8E93-4BF7-B599-67A69F9AFDF3}" srcOrd="0" destOrd="0" presId="urn:microsoft.com/office/officeart/2005/8/layout/chevronAccent+Icon"/>
    <dgm:cxn modelId="{85426F58-68E5-4016-B021-4927E7EE01F0}" srcId="{64A0B2C6-4F8B-4B12-B4C3-24F2E8412AAC}" destId="{D6B928A7-75A8-40C3-A70E-E93AEAFCC4E6}" srcOrd="3" destOrd="0" parTransId="{FB700CF1-06BB-42D1-9A45-844A2540253D}" sibTransId="{6D8B0CA5-C240-4EC9-A4D0-F231FC249DA2}"/>
    <dgm:cxn modelId="{29B3730E-057C-4F59-AB43-C4A040938F5D}" srcId="{64A0B2C6-4F8B-4B12-B4C3-24F2E8412AAC}" destId="{70B0B8A2-FD9A-4883-BDA7-54FCFA19766B}" srcOrd="1" destOrd="0" parTransId="{E6B062F4-B8DC-4DD2-AE59-C2CD44FFD220}" sibTransId="{0550A4DD-CBB0-49BB-9E48-B1FE4D42F22F}"/>
    <dgm:cxn modelId="{6B71CC06-1CAF-4555-B9E4-E503216F52B9}" type="presOf" srcId="{70B0B8A2-FD9A-4883-BDA7-54FCFA19766B}" destId="{392CF688-E758-4ADC-AF85-32F0AC5674DD}" srcOrd="0" destOrd="0" presId="urn:microsoft.com/office/officeart/2005/8/layout/chevronAccent+Icon"/>
    <dgm:cxn modelId="{5DBC49C7-D64B-45E0-875F-21CE1B4C71BD}" srcId="{64A0B2C6-4F8B-4B12-B4C3-24F2E8412AAC}" destId="{B0932B01-6050-4C7D-B3B4-D7654119791F}" srcOrd="2" destOrd="0" parTransId="{086BF571-9A79-4CD1-BAFF-6A072E9CC40E}" sibTransId="{B1A7E979-8B80-4BC0-ABA7-35E5914B079E}"/>
    <dgm:cxn modelId="{5BC2DD4A-8A6C-42EB-A7D9-260A113C5A3C}" type="presOf" srcId="{03E82C97-175E-46B1-86F3-B998F62CFC66}" destId="{82D33051-6977-4F8F-8904-B4B6E00D50FF}" srcOrd="0" destOrd="0" presId="urn:microsoft.com/office/officeart/2005/8/layout/chevronAccent+Icon"/>
    <dgm:cxn modelId="{8D717547-95D3-4AEA-834E-B508C825AAFF}" srcId="{64A0B2C6-4F8B-4B12-B4C3-24F2E8412AAC}" destId="{03E82C97-175E-46B1-86F3-B998F62CFC66}" srcOrd="0" destOrd="0" parTransId="{C2752F6F-1E82-45F6-986E-51A4ED49559F}" sibTransId="{821F7BCB-A5BE-4972-A428-53808A1470F8}"/>
    <dgm:cxn modelId="{6506C9A3-2815-433F-A3B6-82B7F38054C4}" type="presOf" srcId="{D6B928A7-75A8-40C3-A70E-E93AEAFCC4E6}" destId="{D47B1605-F7B6-4E94-A123-CA21F06104A7}" srcOrd="0" destOrd="0" presId="urn:microsoft.com/office/officeart/2005/8/layout/chevronAccent+Icon"/>
    <dgm:cxn modelId="{FE3241A9-5A0A-41E3-82B0-BBABD429A6A2}" type="presParOf" srcId="{AD066E0B-2E84-4178-9624-5661166530B6}" destId="{9D50A4C5-C268-4F21-B964-84BDBC04E2B1}" srcOrd="0" destOrd="0" presId="urn:microsoft.com/office/officeart/2005/8/layout/chevronAccent+Icon"/>
    <dgm:cxn modelId="{F33A8D88-938E-4EBD-8D5F-228943FD9D26}" type="presParOf" srcId="{9D50A4C5-C268-4F21-B964-84BDBC04E2B1}" destId="{C7D1CE2B-1056-4731-B68D-3BD636D86C53}" srcOrd="0" destOrd="0" presId="urn:microsoft.com/office/officeart/2005/8/layout/chevronAccent+Icon"/>
    <dgm:cxn modelId="{7F8C0314-1F7C-480E-ABF6-998EED5B6DE8}" type="presParOf" srcId="{9D50A4C5-C268-4F21-B964-84BDBC04E2B1}" destId="{82D33051-6977-4F8F-8904-B4B6E00D50FF}" srcOrd="1" destOrd="0" presId="urn:microsoft.com/office/officeart/2005/8/layout/chevronAccent+Icon"/>
    <dgm:cxn modelId="{B2010389-85A5-4A3B-9EC0-DD0A98F8914C}" type="presParOf" srcId="{AD066E0B-2E84-4178-9624-5661166530B6}" destId="{74F64E91-58F0-4B47-AADF-495AE467DE25}" srcOrd="1" destOrd="0" presId="urn:microsoft.com/office/officeart/2005/8/layout/chevronAccent+Icon"/>
    <dgm:cxn modelId="{C7755D8D-6017-4A7F-8B11-EBF9AAD9D901}" type="presParOf" srcId="{AD066E0B-2E84-4178-9624-5661166530B6}" destId="{F023CC05-6DC6-4330-AFD0-A34D0EDE439C}" srcOrd="2" destOrd="0" presId="urn:microsoft.com/office/officeart/2005/8/layout/chevronAccent+Icon"/>
    <dgm:cxn modelId="{7AA64EFC-07E1-4192-B66A-9269DF427744}" type="presParOf" srcId="{F023CC05-6DC6-4330-AFD0-A34D0EDE439C}" destId="{351A1735-5474-410E-B779-7862B49CFF93}" srcOrd="0" destOrd="0" presId="urn:microsoft.com/office/officeart/2005/8/layout/chevronAccent+Icon"/>
    <dgm:cxn modelId="{901DB0F8-32B7-45CB-89C9-C1B2A61CDD31}" type="presParOf" srcId="{F023CC05-6DC6-4330-AFD0-A34D0EDE439C}" destId="{392CF688-E758-4ADC-AF85-32F0AC5674DD}" srcOrd="1" destOrd="0" presId="urn:microsoft.com/office/officeart/2005/8/layout/chevronAccent+Icon"/>
    <dgm:cxn modelId="{A8B7F6A4-0E5B-43B3-877C-79BE553F0CF7}" type="presParOf" srcId="{AD066E0B-2E84-4178-9624-5661166530B6}" destId="{3C767745-B94D-4D14-947C-6B5C802EB499}" srcOrd="3" destOrd="0" presId="urn:microsoft.com/office/officeart/2005/8/layout/chevronAccent+Icon"/>
    <dgm:cxn modelId="{35E2D994-ECB9-4F48-AB54-25F3728482D7}" type="presParOf" srcId="{AD066E0B-2E84-4178-9624-5661166530B6}" destId="{A74A1432-8899-4B99-A83F-0616CFC07DF2}" srcOrd="4" destOrd="0" presId="urn:microsoft.com/office/officeart/2005/8/layout/chevronAccent+Icon"/>
    <dgm:cxn modelId="{67DBB7A0-EC0B-4EC6-9EDB-A16ED2895858}" type="presParOf" srcId="{A74A1432-8899-4B99-A83F-0616CFC07DF2}" destId="{9DAA5D61-E5B6-42A5-8723-706CBA70D025}" srcOrd="0" destOrd="0" presId="urn:microsoft.com/office/officeart/2005/8/layout/chevronAccent+Icon"/>
    <dgm:cxn modelId="{DA3660A0-67EE-4C6D-A374-D8712BCBD69E}" type="presParOf" srcId="{A74A1432-8899-4B99-A83F-0616CFC07DF2}" destId="{4007B67D-8E93-4BF7-B599-67A69F9AFDF3}" srcOrd="1" destOrd="0" presId="urn:microsoft.com/office/officeart/2005/8/layout/chevronAccent+Icon"/>
    <dgm:cxn modelId="{8C0F372F-065E-46E7-960F-B98763C99B6D}" type="presParOf" srcId="{AD066E0B-2E84-4178-9624-5661166530B6}" destId="{CEA664D7-1C00-448D-B7F3-8ADC432031F9}" srcOrd="5" destOrd="0" presId="urn:microsoft.com/office/officeart/2005/8/layout/chevronAccent+Icon"/>
    <dgm:cxn modelId="{2B6AA4D8-A549-4745-AE2F-8FFA97BA6617}" type="presParOf" srcId="{AD066E0B-2E84-4178-9624-5661166530B6}" destId="{9E63BB9B-1023-4398-AA69-4E1B81FC7CDC}" srcOrd="6" destOrd="0" presId="urn:microsoft.com/office/officeart/2005/8/layout/chevronAccent+Icon"/>
    <dgm:cxn modelId="{F3AF4F29-C107-46B6-A524-F0E8AFE71074}" type="presParOf" srcId="{9E63BB9B-1023-4398-AA69-4E1B81FC7CDC}" destId="{63BBF95C-5D05-44E8-9A77-CCC555D93676}" srcOrd="0" destOrd="0" presId="urn:microsoft.com/office/officeart/2005/8/layout/chevronAccent+Icon"/>
    <dgm:cxn modelId="{B9F82376-FAB2-4563-A0EC-D1371B6730F6}" type="presParOf" srcId="{9E63BB9B-1023-4398-AA69-4E1B81FC7CDC}" destId="{D47B1605-F7B6-4E94-A123-CA21F06104A7}"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0BFEE6-A545-454B-8EB5-71CBEB8E570C}">
      <dsp:nvSpPr>
        <dsp:cNvPr id="0" name=""/>
        <dsp:cNvSpPr/>
      </dsp:nvSpPr>
      <dsp:spPr>
        <a:xfrm rot="10800000">
          <a:off x="1506847" y="23"/>
          <a:ext cx="5472684" cy="513556"/>
        </a:xfrm>
        <a:prstGeom prst="homePlat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6464" tIns="87630" rIns="163576" bIns="87630" numCol="1" spcCol="1270" anchor="ctr" anchorCtr="0">
          <a:noAutofit/>
        </a:bodyPr>
        <a:lstStyle/>
        <a:p>
          <a:pPr lvl="0" algn="ctr" defTabSz="1022350">
            <a:lnSpc>
              <a:spcPct val="90000"/>
            </a:lnSpc>
            <a:spcBef>
              <a:spcPct val="0"/>
            </a:spcBef>
            <a:spcAft>
              <a:spcPct val="35000"/>
            </a:spcAft>
          </a:pPr>
          <a:r>
            <a:rPr lang="es-CR" sz="2300" kern="1200" dirty="0" smtClean="0"/>
            <a:t>Presentación</a:t>
          </a:r>
          <a:endParaRPr lang="es-CR" sz="2300" kern="1200" dirty="0"/>
        </a:p>
      </dsp:txBody>
      <dsp:txXfrm rot="10800000">
        <a:off x="1635236" y="23"/>
        <a:ext cx="5344295" cy="513556"/>
      </dsp:txXfrm>
    </dsp:sp>
    <dsp:sp modelId="{0E013090-2EED-4F39-9F64-AAFDA77706EA}">
      <dsp:nvSpPr>
        <dsp:cNvPr id="0" name=""/>
        <dsp:cNvSpPr/>
      </dsp:nvSpPr>
      <dsp:spPr>
        <a:xfrm>
          <a:off x="1250068" y="23"/>
          <a:ext cx="513556" cy="513556"/>
        </a:xfrm>
        <a:prstGeom prst="ellipse">
          <a:avLst/>
        </a:prstGeom>
        <a:solidFill>
          <a:schemeClr val="accent2">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062434B9-175A-47B5-B64F-2D2A72D883B2}">
      <dsp:nvSpPr>
        <dsp:cNvPr id="0" name=""/>
        <dsp:cNvSpPr/>
      </dsp:nvSpPr>
      <dsp:spPr>
        <a:xfrm rot="10800000">
          <a:off x="1506847" y="666879"/>
          <a:ext cx="5472684" cy="513556"/>
        </a:xfrm>
        <a:prstGeom prst="homePlat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6464" tIns="87630" rIns="163576" bIns="87630" numCol="1" spcCol="1270" anchor="ctr" anchorCtr="0">
          <a:noAutofit/>
        </a:bodyPr>
        <a:lstStyle/>
        <a:p>
          <a:pPr lvl="0" algn="ctr" defTabSz="1022350">
            <a:lnSpc>
              <a:spcPct val="90000"/>
            </a:lnSpc>
            <a:spcBef>
              <a:spcPct val="0"/>
            </a:spcBef>
            <a:spcAft>
              <a:spcPct val="35000"/>
            </a:spcAft>
          </a:pPr>
          <a:r>
            <a:rPr lang="es-CR" sz="2300" kern="1200" dirty="0" smtClean="0"/>
            <a:t>Tema 1 Sistema de Planificación</a:t>
          </a:r>
          <a:endParaRPr lang="es-CR" sz="2300" kern="1200" dirty="0"/>
        </a:p>
      </dsp:txBody>
      <dsp:txXfrm rot="10800000">
        <a:off x="1635236" y="666879"/>
        <a:ext cx="5344295" cy="513556"/>
      </dsp:txXfrm>
    </dsp:sp>
    <dsp:sp modelId="{C9DAE602-FBD1-4C02-8E61-4EF0948CEA01}">
      <dsp:nvSpPr>
        <dsp:cNvPr id="0" name=""/>
        <dsp:cNvSpPr/>
      </dsp:nvSpPr>
      <dsp:spPr>
        <a:xfrm>
          <a:off x="1250068" y="666879"/>
          <a:ext cx="513556" cy="513556"/>
        </a:xfrm>
        <a:prstGeom prst="ellipse">
          <a:avLst/>
        </a:prstGeom>
        <a:solidFill>
          <a:schemeClr val="accent3">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7B130246-A649-4399-85DE-2CD8848A6B74}">
      <dsp:nvSpPr>
        <dsp:cNvPr id="0" name=""/>
        <dsp:cNvSpPr/>
      </dsp:nvSpPr>
      <dsp:spPr>
        <a:xfrm rot="10800000">
          <a:off x="1506847" y="1333736"/>
          <a:ext cx="5472684" cy="513556"/>
        </a:xfrm>
        <a:prstGeom prst="homePlat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6464" tIns="87630" rIns="163576" bIns="87630" numCol="1" spcCol="1270" anchor="ctr" anchorCtr="0">
          <a:noAutofit/>
        </a:bodyPr>
        <a:lstStyle/>
        <a:p>
          <a:pPr lvl="0" algn="ctr" defTabSz="1022350">
            <a:lnSpc>
              <a:spcPct val="90000"/>
            </a:lnSpc>
            <a:spcBef>
              <a:spcPct val="0"/>
            </a:spcBef>
            <a:spcAft>
              <a:spcPct val="35000"/>
            </a:spcAft>
          </a:pPr>
          <a:r>
            <a:rPr lang="es-CR" sz="2300" kern="1200" dirty="0" smtClean="0"/>
            <a:t>9:30  a 9:50 CAFE</a:t>
          </a:r>
          <a:endParaRPr lang="es-CR" sz="2300" kern="1200" dirty="0"/>
        </a:p>
      </dsp:txBody>
      <dsp:txXfrm rot="10800000">
        <a:off x="1635236" y="1333736"/>
        <a:ext cx="5344295" cy="513556"/>
      </dsp:txXfrm>
    </dsp:sp>
    <dsp:sp modelId="{EFC29734-C7D7-4CEB-A592-D90B2BD7BF89}">
      <dsp:nvSpPr>
        <dsp:cNvPr id="0" name=""/>
        <dsp:cNvSpPr/>
      </dsp:nvSpPr>
      <dsp:spPr>
        <a:xfrm>
          <a:off x="1250068" y="1333736"/>
          <a:ext cx="513556" cy="513556"/>
        </a:xfrm>
        <a:prstGeom prst="ellipse">
          <a:avLst/>
        </a:prstGeom>
        <a:solidFill>
          <a:schemeClr val="accent4">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428E55F4-407D-4C12-8EEA-E029ABADC037}">
      <dsp:nvSpPr>
        <dsp:cNvPr id="0" name=""/>
        <dsp:cNvSpPr/>
      </dsp:nvSpPr>
      <dsp:spPr>
        <a:xfrm rot="10800000">
          <a:off x="1506847" y="2000593"/>
          <a:ext cx="5472684" cy="513556"/>
        </a:xfrm>
        <a:prstGeom prst="homePlat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6464" tIns="87630" rIns="163576" bIns="87630" numCol="1" spcCol="1270" anchor="ctr" anchorCtr="0">
          <a:noAutofit/>
        </a:bodyPr>
        <a:lstStyle/>
        <a:p>
          <a:pPr lvl="0" algn="ctr" defTabSz="1022350">
            <a:lnSpc>
              <a:spcPct val="90000"/>
            </a:lnSpc>
            <a:spcBef>
              <a:spcPct val="0"/>
            </a:spcBef>
            <a:spcAft>
              <a:spcPct val="35000"/>
            </a:spcAft>
          </a:pPr>
          <a:r>
            <a:rPr lang="es-CR" sz="2300" kern="1200" dirty="0" smtClean="0"/>
            <a:t>Tema 2 Planificación Estratégica  </a:t>
          </a:r>
          <a:endParaRPr lang="es-CR" sz="2300" kern="1200" dirty="0"/>
        </a:p>
      </dsp:txBody>
      <dsp:txXfrm rot="10800000">
        <a:off x="1635236" y="2000593"/>
        <a:ext cx="5344295" cy="513556"/>
      </dsp:txXfrm>
    </dsp:sp>
    <dsp:sp modelId="{D6336D0A-B66F-4780-AB26-79175AA04885}">
      <dsp:nvSpPr>
        <dsp:cNvPr id="0" name=""/>
        <dsp:cNvSpPr/>
      </dsp:nvSpPr>
      <dsp:spPr>
        <a:xfrm>
          <a:off x="1250068" y="2000593"/>
          <a:ext cx="513556" cy="513556"/>
        </a:xfrm>
        <a:prstGeom prst="ellipse">
          <a:avLst/>
        </a:prstGeom>
        <a:solidFill>
          <a:schemeClr val="accent5">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137BAEAD-AB28-42BF-AA96-38322B850607}">
      <dsp:nvSpPr>
        <dsp:cNvPr id="0" name=""/>
        <dsp:cNvSpPr/>
      </dsp:nvSpPr>
      <dsp:spPr>
        <a:xfrm rot="10800000">
          <a:off x="1506847" y="2667450"/>
          <a:ext cx="5472684" cy="513556"/>
        </a:xfrm>
        <a:prstGeom prst="homePlate">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6464" tIns="87630" rIns="163576" bIns="87630" numCol="1" spcCol="1270" anchor="ctr" anchorCtr="0">
          <a:noAutofit/>
        </a:bodyPr>
        <a:lstStyle/>
        <a:p>
          <a:pPr lvl="0" algn="ctr" defTabSz="1022350">
            <a:lnSpc>
              <a:spcPct val="90000"/>
            </a:lnSpc>
            <a:spcBef>
              <a:spcPct val="0"/>
            </a:spcBef>
            <a:spcAft>
              <a:spcPct val="35000"/>
            </a:spcAft>
          </a:pPr>
          <a:r>
            <a:rPr lang="es-CR" sz="2300" kern="1200" dirty="0" smtClean="0"/>
            <a:t>Tema 3 Planificación Táctica</a:t>
          </a:r>
          <a:endParaRPr lang="es-CR" sz="2300" kern="1200" dirty="0"/>
        </a:p>
      </dsp:txBody>
      <dsp:txXfrm rot="10800000">
        <a:off x="1635236" y="2667450"/>
        <a:ext cx="5344295" cy="513556"/>
      </dsp:txXfrm>
    </dsp:sp>
    <dsp:sp modelId="{1C90F8F4-38FE-4EE2-916C-212BA6FD546C}">
      <dsp:nvSpPr>
        <dsp:cNvPr id="0" name=""/>
        <dsp:cNvSpPr/>
      </dsp:nvSpPr>
      <dsp:spPr>
        <a:xfrm>
          <a:off x="1250068" y="2667450"/>
          <a:ext cx="513556" cy="513556"/>
        </a:xfrm>
        <a:prstGeom prst="ellipse">
          <a:avLst/>
        </a:prstGeom>
        <a:solidFill>
          <a:schemeClr val="accent6">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3BBC3A09-FB20-4D39-B8A1-6861DDCF088E}">
      <dsp:nvSpPr>
        <dsp:cNvPr id="0" name=""/>
        <dsp:cNvSpPr/>
      </dsp:nvSpPr>
      <dsp:spPr>
        <a:xfrm rot="10800000">
          <a:off x="1506847" y="3334306"/>
          <a:ext cx="5472684" cy="513556"/>
        </a:xfrm>
        <a:prstGeom prst="homePlat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6464" tIns="87630" rIns="163576" bIns="87630" numCol="1" spcCol="1270" anchor="ctr" anchorCtr="0">
          <a:noAutofit/>
        </a:bodyPr>
        <a:lstStyle/>
        <a:p>
          <a:pPr lvl="0" algn="ctr" defTabSz="1022350">
            <a:lnSpc>
              <a:spcPct val="90000"/>
            </a:lnSpc>
            <a:spcBef>
              <a:spcPct val="0"/>
            </a:spcBef>
            <a:spcAft>
              <a:spcPct val="35000"/>
            </a:spcAft>
          </a:pPr>
          <a:r>
            <a:rPr lang="es-CR" sz="2300" kern="1200" dirty="0" smtClean="0"/>
            <a:t> 12:00 a 1:00 Almuerzo</a:t>
          </a:r>
          <a:endParaRPr lang="es-CR" sz="2300" kern="1200" dirty="0"/>
        </a:p>
      </dsp:txBody>
      <dsp:txXfrm rot="10800000">
        <a:off x="1635236" y="3334306"/>
        <a:ext cx="5344295" cy="513556"/>
      </dsp:txXfrm>
    </dsp:sp>
    <dsp:sp modelId="{9C6454AA-E1EC-458F-A672-E000531E2204}">
      <dsp:nvSpPr>
        <dsp:cNvPr id="0" name=""/>
        <dsp:cNvSpPr/>
      </dsp:nvSpPr>
      <dsp:spPr>
        <a:xfrm>
          <a:off x="1250068" y="3334306"/>
          <a:ext cx="513556" cy="513556"/>
        </a:xfrm>
        <a:prstGeom prst="ellipse">
          <a:avLst/>
        </a:prstGeom>
        <a:solidFill>
          <a:schemeClr val="accent2">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D8F49349-BD68-49E9-B7D9-567D1935C8A9}">
      <dsp:nvSpPr>
        <dsp:cNvPr id="0" name=""/>
        <dsp:cNvSpPr/>
      </dsp:nvSpPr>
      <dsp:spPr>
        <a:xfrm rot="10800000">
          <a:off x="1506847" y="4001163"/>
          <a:ext cx="5472684" cy="513556"/>
        </a:xfrm>
        <a:prstGeom prst="homePlat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6464" tIns="87630" rIns="163576" bIns="87630" numCol="1" spcCol="1270" anchor="ctr" anchorCtr="0">
          <a:noAutofit/>
        </a:bodyPr>
        <a:lstStyle/>
        <a:p>
          <a:pPr lvl="0" algn="ctr" defTabSz="1022350">
            <a:lnSpc>
              <a:spcPct val="90000"/>
            </a:lnSpc>
            <a:spcBef>
              <a:spcPct val="0"/>
            </a:spcBef>
            <a:spcAft>
              <a:spcPct val="35000"/>
            </a:spcAft>
          </a:pPr>
          <a:r>
            <a:rPr lang="es-CR" sz="2300" kern="1200" dirty="0" smtClean="0"/>
            <a:t>Tema 4 Planificación Operativa</a:t>
          </a:r>
          <a:endParaRPr lang="es-CR" sz="2300" kern="1200" dirty="0"/>
        </a:p>
      </dsp:txBody>
      <dsp:txXfrm rot="10800000">
        <a:off x="1635236" y="4001163"/>
        <a:ext cx="5344295" cy="513556"/>
      </dsp:txXfrm>
    </dsp:sp>
    <dsp:sp modelId="{54AD7D84-0904-4B31-AEFD-4E9F50E924FA}">
      <dsp:nvSpPr>
        <dsp:cNvPr id="0" name=""/>
        <dsp:cNvSpPr/>
      </dsp:nvSpPr>
      <dsp:spPr>
        <a:xfrm>
          <a:off x="1250068" y="4001163"/>
          <a:ext cx="513556" cy="513556"/>
        </a:xfrm>
        <a:prstGeom prst="ellipse">
          <a:avLst/>
        </a:prstGeom>
        <a:solidFill>
          <a:schemeClr val="accent3">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E6A728CB-19A3-49A9-B3D7-01F19EBF7087}">
      <dsp:nvSpPr>
        <dsp:cNvPr id="0" name=""/>
        <dsp:cNvSpPr/>
      </dsp:nvSpPr>
      <dsp:spPr>
        <a:xfrm rot="10800000">
          <a:off x="1506847" y="4668020"/>
          <a:ext cx="5472684" cy="513556"/>
        </a:xfrm>
        <a:prstGeom prst="homePlat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6464" tIns="87630" rIns="163576" bIns="87630" numCol="1" spcCol="1270" anchor="ctr" anchorCtr="0">
          <a:noAutofit/>
        </a:bodyPr>
        <a:lstStyle/>
        <a:p>
          <a:pPr lvl="0" algn="ctr" defTabSz="1022350">
            <a:lnSpc>
              <a:spcPct val="90000"/>
            </a:lnSpc>
            <a:spcBef>
              <a:spcPct val="0"/>
            </a:spcBef>
            <a:spcAft>
              <a:spcPct val="35000"/>
            </a:spcAft>
          </a:pPr>
          <a:r>
            <a:rPr lang="es-CR" sz="2300" kern="1200" dirty="0" smtClean="0"/>
            <a:t>Tema  5 Indicadores</a:t>
          </a:r>
          <a:endParaRPr lang="es-CR" sz="2300" kern="1200" dirty="0"/>
        </a:p>
      </dsp:txBody>
      <dsp:txXfrm rot="10800000">
        <a:off x="1635236" y="4668020"/>
        <a:ext cx="5344295" cy="513556"/>
      </dsp:txXfrm>
    </dsp:sp>
    <dsp:sp modelId="{3FA6D9A6-E58D-495B-BCCF-7E2DF95B6509}">
      <dsp:nvSpPr>
        <dsp:cNvPr id="0" name=""/>
        <dsp:cNvSpPr/>
      </dsp:nvSpPr>
      <dsp:spPr>
        <a:xfrm>
          <a:off x="1250068" y="4668020"/>
          <a:ext cx="513556" cy="513556"/>
        </a:xfrm>
        <a:prstGeom prst="ellipse">
          <a:avLst/>
        </a:prstGeom>
        <a:solidFill>
          <a:schemeClr val="accent4">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EEE43E-8156-44A7-B26B-D0710377383C}">
      <dsp:nvSpPr>
        <dsp:cNvPr id="0" name=""/>
        <dsp:cNvSpPr/>
      </dsp:nvSpPr>
      <dsp:spPr>
        <a:xfrm>
          <a:off x="-6548458" y="-1001486"/>
          <a:ext cx="7794172" cy="7794172"/>
        </a:xfrm>
        <a:prstGeom prst="blockArc">
          <a:avLst>
            <a:gd name="adj1" fmla="val 18900000"/>
            <a:gd name="adj2" fmla="val 2700000"/>
            <a:gd name="adj3" fmla="val 277"/>
          </a:avLst>
        </a:pr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554BA2B-0BF2-4354-A078-946AA00C80B6}">
      <dsp:nvSpPr>
        <dsp:cNvPr id="0" name=""/>
        <dsp:cNvSpPr/>
      </dsp:nvSpPr>
      <dsp:spPr>
        <a:xfrm>
          <a:off x="651858" y="445227"/>
          <a:ext cx="7647675" cy="890918"/>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07166" tIns="71120" rIns="71120" bIns="71120" numCol="1" spcCol="1270" anchor="ctr" anchorCtr="0">
          <a:noAutofit/>
        </a:bodyPr>
        <a:lstStyle/>
        <a:p>
          <a:pPr marL="0" marR="0" lvl="0" indent="0" algn="just" defTabSz="914400" eaLnBrk="1" fontAlgn="auto" latinLnBrk="0" hangingPunct="1">
            <a:lnSpc>
              <a:spcPct val="100000"/>
            </a:lnSpc>
            <a:spcBef>
              <a:spcPct val="0"/>
            </a:spcBef>
            <a:spcAft>
              <a:spcPts val="0"/>
            </a:spcAft>
            <a:buClrTx/>
            <a:buSzTx/>
            <a:buFontTx/>
            <a:buNone/>
            <a:tabLst/>
            <a:defRPr/>
          </a:pPr>
          <a:r>
            <a:rPr lang="es-CR" sz="2800" b="1" kern="1200" dirty="0" smtClean="0"/>
            <a:t>Su temporalidad es anual.</a:t>
          </a:r>
        </a:p>
      </dsp:txBody>
      <dsp:txXfrm>
        <a:off x="651858" y="445227"/>
        <a:ext cx="7647675" cy="890918"/>
      </dsp:txXfrm>
    </dsp:sp>
    <dsp:sp modelId="{5978CA0A-FB45-42B2-9C13-0F7919DCE21F}">
      <dsp:nvSpPr>
        <dsp:cNvPr id="0" name=""/>
        <dsp:cNvSpPr/>
      </dsp:nvSpPr>
      <dsp:spPr>
        <a:xfrm>
          <a:off x="95034" y="333862"/>
          <a:ext cx="1113647" cy="1113647"/>
        </a:xfrm>
        <a:prstGeom prst="rightArrow">
          <a:avLst/>
        </a:prstGeom>
        <a:solidFill>
          <a:schemeClr val="accent3">
            <a:lumMod val="7500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F098F5E-266C-4454-B24C-DBBB8ABF834E}">
      <dsp:nvSpPr>
        <dsp:cNvPr id="0" name=""/>
        <dsp:cNvSpPr/>
      </dsp:nvSpPr>
      <dsp:spPr>
        <a:xfrm>
          <a:off x="1162642" y="1781836"/>
          <a:ext cx="7136892" cy="890918"/>
        </a:xfrm>
        <a:prstGeom prst="rect">
          <a:avLst/>
        </a:prstGeom>
        <a:solidFill>
          <a:schemeClr val="accent3">
            <a:hueOff val="3750088"/>
            <a:satOff val="-5627"/>
            <a:lumOff val="-9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07166" tIns="71120" rIns="71120" bIns="71120" numCol="1" spcCol="1270" anchor="ctr" anchorCtr="0">
          <a:noAutofit/>
        </a:bodyPr>
        <a:lstStyle/>
        <a:p>
          <a:pPr lvl="0" algn="l" defTabSz="1244600">
            <a:lnSpc>
              <a:spcPct val="90000"/>
            </a:lnSpc>
            <a:spcBef>
              <a:spcPct val="0"/>
            </a:spcBef>
            <a:spcAft>
              <a:spcPct val="35000"/>
            </a:spcAft>
          </a:pPr>
          <a:r>
            <a:rPr lang="es-CR" sz="2800" b="1" kern="1200" dirty="0" smtClean="0"/>
            <a:t>Es la razón de ser de la presupuestación de los recursos</a:t>
          </a:r>
          <a:endParaRPr lang="es-CR" sz="2800" b="1" kern="1200" dirty="0"/>
        </a:p>
      </dsp:txBody>
      <dsp:txXfrm>
        <a:off x="1162642" y="1781836"/>
        <a:ext cx="7136892" cy="890918"/>
      </dsp:txXfrm>
    </dsp:sp>
    <dsp:sp modelId="{6A959D42-FC5A-488E-95EF-152496AE6CD0}">
      <dsp:nvSpPr>
        <dsp:cNvPr id="0" name=""/>
        <dsp:cNvSpPr/>
      </dsp:nvSpPr>
      <dsp:spPr>
        <a:xfrm>
          <a:off x="605818" y="1670471"/>
          <a:ext cx="1113647" cy="1113647"/>
        </a:xfrm>
        <a:prstGeom prst="rightArrow">
          <a:avLst/>
        </a:prstGeom>
        <a:solidFill>
          <a:srgbClr val="28A010"/>
        </a:solidFill>
        <a:ln w="25400" cap="flat" cmpd="sng" algn="ctr">
          <a:solidFill>
            <a:schemeClr val="accent3">
              <a:hueOff val="3750088"/>
              <a:satOff val="-5627"/>
              <a:lumOff val="-915"/>
              <a:alphaOff val="0"/>
            </a:schemeClr>
          </a:solidFill>
          <a:prstDash val="solid"/>
        </a:ln>
        <a:effectLst/>
      </dsp:spPr>
      <dsp:style>
        <a:lnRef idx="2">
          <a:scrgbClr r="0" g="0" b="0"/>
        </a:lnRef>
        <a:fillRef idx="1">
          <a:scrgbClr r="0" g="0" b="0"/>
        </a:fillRef>
        <a:effectRef idx="0">
          <a:scrgbClr r="0" g="0" b="0"/>
        </a:effectRef>
        <a:fontRef idx="minor"/>
      </dsp:style>
    </dsp:sp>
    <dsp:sp modelId="{F0BC965C-72FF-4430-89CE-76533516EAE7}">
      <dsp:nvSpPr>
        <dsp:cNvPr id="0" name=""/>
        <dsp:cNvSpPr/>
      </dsp:nvSpPr>
      <dsp:spPr>
        <a:xfrm>
          <a:off x="1162642" y="3118445"/>
          <a:ext cx="7136892" cy="890918"/>
        </a:xfrm>
        <a:prstGeom prst="rect">
          <a:avLst/>
        </a:prstGeom>
        <a:solidFill>
          <a:schemeClr val="accent3">
            <a:hueOff val="7500176"/>
            <a:satOff val="-11253"/>
            <a:lumOff val="-18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07166" tIns="71120" rIns="71120" bIns="71120" numCol="1" spcCol="1270" anchor="ctr" anchorCtr="0">
          <a:noAutofit/>
        </a:bodyPr>
        <a:lstStyle/>
        <a:p>
          <a:pPr marL="0" marR="0" lvl="0" indent="0" algn="just" defTabSz="914400" eaLnBrk="1" fontAlgn="auto" latinLnBrk="0" hangingPunct="1">
            <a:lnSpc>
              <a:spcPct val="100000"/>
            </a:lnSpc>
            <a:spcBef>
              <a:spcPct val="0"/>
            </a:spcBef>
            <a:spcAft>
              <a:spcPts val="0"/>
            </a:spcAft>
            <a:buClrTx/>
            <a:buSzTx/>
            <a:buFontTx/>
            <a:buNone/>
            <a:tabLst/>
            <a:defRPr/>
          </a:pPr>
          <a:r>
            <a:rPr lang="es-CR" sz="2800" b="1" kern="1200" dirty="0" smtClean="0"/>
            <a:t>Operacionaliza los planes de mediano y largo plazo.</a:t>
          </a:r>
          <a:endParaRPr lang="es-CR" sz="2800" b="1" kern="1200" dirty="0"/>
        </a:p>
      </dsp:txBody>
      <dsp:txXfrm>
        <a:off x="1162642" y="3118445"/>
        <a:ext cx="7136892" cy="890918"/>
      </dsp:txXfrm>
    </dsp:sp>
    <dsp:sp modelId="{488CE1F6-73B3-4749-8CA3-363327AB6BDE}">
      <dsp:nvSpPr>
        <dsp:cNvPr id="0" name=""/>
        <dsp:cNvSpPr/>
      </dsp:nvSpPr>
      <dsp:spPr>
        <a:xfrm>
          <a:off x="605818" y="3007080"/>
          <a:ext cx="1113647" cy="1113647"/>
        </a:xfrm>
        <a:prstGeom prst="rightArrow">
          <a:avLst/>
        </a:prstGeom>
        <a:solidFill>
          <a:schemeClr val="accent1">
            <a:lumMod val="75000"/>
          </a:schemeClr>
        </a:solidFill>
        <a:ln w="25400" cap="flat" cmpd="sng" algn="ctr">
          <a:solidFill>
            <a:schemeClr val="accent3">
              <a:hueOff val="7500176"/>
              <a:satOff val="-11253"/>
              <a:lumOff val="-1830"/>
              <a:alphaOff val="0"/>
            </a:schemeClr>
          </a:solidFill>
          <a:prstDash val="solid"/>
        </a:ln>
        <a:effectLst/>
      </dsp:spPr>
      <dsp:style>
        <a:lnRef idx="2">
          <a:scrgbClr r="0" g="0" b="0"/>
        </a:lnRef>
        <a:fillRef idx="1">
          <a:scrgbClr r="0" g="0" b="0"/>
        </a:fillRef>
        <a:effectRef idx="0">
          <a:scrgbClr r="0" g="0" b="0"/>
        </a:effectRef>
        <a:fontRef idx="minor"/>
      </dsp:style>
    </dsp:sp>
    <dsp:sp modelId="{AFA9AAC5-8014-456C-B9DC-61B1B50CFE9E}">
      <dsp:nvSpPr>
        <dsp:cNvPr id="0" name=""/>
        <dsp:cNvSpPr/>
      </dsp:nvSpPr>
      <dsp:spPr>
        <a:xfrm>
          <a:off x="651858" y="4455054"/>
          <a:ext cx="7647675" cy="890918"/>
        </a:xfrm>
        <a:prstGeom prst="rect">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07166" tIns="71120" rIns="71120" bIns="71120" numCol="1" spcCol="1270" anchor="ctr" anchorCtr="0">
          <a:noAutofit/>
        </a:bodyPr>
        <a:lstStyle/>
        <a:p>
          <a:pPr marL="0" marR="0" lvl="0" indent="0" algn="just" defTabSz="914400" eaLnBrk="1" fontAlgn="auto" latinLnBrk="0" hangingPunct="1">
            <a:lnSpc>
              <a:spcPct val="100000"/>
            </a:lnSpc>
            <a:spcBef>
              <a:spcPct val="0"/>
            </a:spcBef>
            <a:spcAft>
              <a:spcPts val="0"/>
            </a:spcAft>
            <a:buClrTx/>
            <a:buSzTx/>
            <a:buFontTx/>
            <a:buNone/>
            <a:tabLst/>
            <a:defRPr/>
          </a:pPr>
          <a:endParaRPr lang="es-CR" sz="2800" b="1" kern="1200" dirty="0" smtClean="0"/>
        </a:p>
        <a:p>
          <a:pPr marL="0" marR="0" lvl="0" indent="0" algn="just" defTabSz="1022350" eaLnBrk="1" fontAlgn="auto" latinLnBrk="0" hangingPunct="1">
            <a:lnSpc>
              <a:spcPct val="90000"/>
            </a:lnSpc>
            <a:spcBef>
              <a:spcPct val="0"/>
            </a:spcBef>
            <a:spcAft>
              <a:spcPct val="35000"/>
            </a:spcAft>
            <a:buClrTx/>
            <a:buSzTx/>
            <a:buFontTx/>
            <a:buNone/>
            <a:tabLst/>
            <a:defRPr/>
          </a:pPr>
          <a:r>
            <a:rPr lang="es-CR" sz="2800" b="1" kern="1200" dirty="0" smtClean="0"/>
            <a:t>Define los responsables en el cumplimiento de las metas.</a:t>
          </a:r>
        </a:p>
        <a:p>
          <a:pPr lvl="0" defTabSz="1022350">
            <a:lnSpc>
              <a:spcPct val="90000"/>
            </a:lnSpc>
            <a:spcBef>
              <a:spcPct val="0"/>
            </a:spcBef>
            <a:spcAft>
              <a:spcPct val="35000"/>
            </a:spcAft>
          </a:pPr>
          <a:endParaRPr lang="es-CR" sz="2800" b="1" kern="1200" dirty="0"/>
        </a:p>
      </dsp:txBody>
      <dsp:txXfrm>
        <a:off x="651858" y="4455054"/>
        <a:ext cx="7647675" cy="890918"/>
      </dsp:txXfrm>
    </dsp:sp>
    <dsp:sp modelId="{0A9C48A0-E52B-454F-94BC-B39335CD940C}">
      <dsp:nvSpPr>
        <dsp:cNvPr id="0" name=""/>
        <dsp:cNvSpPr/>
      </dsp:nvSpPr>
      <dsp:spPr>
        <a:xfrm>
          <a:off x="95034" y="4343689"/>
          <a:ext cx="1113647" cy="1113647"/>
        </a:xfrm>
        <a:prstGeom prst="rightArrow">
          <a:avLst/>
        </a:prstGeom>
        <a:solidFill>
          <a:schemeClr val="accent4">
            <a:lumMod val="7500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EEE43E-8156-44A7-B26B-D0710377383C}">
      <dsp:nvSpPr>
        <dsp:cNvPr id="0" name=""/>
        <dsp:cNvSpPr/>
      </dsp:nvSpPr>
      <dsp:spPr>
        <a:xfrm>
          <a:off x="-6807092" y="-1040805"/>
          <a:ext cx="8101411" cy="8101411"/>
        </a:xfrm>
        <a:prstGeom prst="blockArc">
          <a:avLst>
            <a:gd name="adj1" fmla="val 18900000"/>
            <a:gd name="adj2" fmla="val 2700000"/>
            <a:gd name="adj3" fmla="val 267"/>
          </a:avLst>
        </a:pr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554BA2B-0BF2-4354-A078-946AA00C80B6}">
      <dsp:nvSpPr>
        <dsp:cNvPr id="0" name=""/>
        <dsp:cNvSpPr/>
      </dsp:nvSpPr>
      <dsp:spPr>
        <a:xfrm>
          <a:off x="677234" y="462802"/>
          <a:ext cx="7618689" cy="92608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35081" tIns="71120" rIns="71120" bIns="71120" numCol="1" spcCol="1270" anchor="ctr" anchorCtr="0">
          <a:noAutofit/>
        </a:bodyPr>
        <a:lstStyle/>
        <a:p>
          <a:pPr marL="0" marR="0" lvl="0" indent="0" algn="just" defTabSz="914400" eaLnBrk="1" fontAlgn="auto" latinLnBrk="0" hangingPunct="1">
            <a:lnSpc>
              <a:spcPct val="100000"/>
            </a:lnSpc>
            <a:spcBef>
              <a:spcPct val="0"/>
            </a:spcBef>
            <a:spcAft>
              <a:spcPts val="0"/>
            </a:spcAft>
            <a:buClrTx/>
            <a:buSzTx/>
            <a:buFontTx/>
            <a:buNone/>
            <a:tabLst/>
            <a:defRPr/>
          </a:pPr>
          <a:r>
            <a:rPr lang="es-CR" sz="2800" kern="1200" dirty="0" smtClean="0"/>
            <a:t>Facilita una mejor organización del trabajo y una eficiente distribución del tiempo</a:t>
          </a:r>
          <a:endParaRPr lang="es-CR" sz="2800" b="1" kern="1200" dirty="0" smtClean="0"/>
        </a:p>
      </dsp:txBody>
      <dsp:txXfrm>
        <a:off x="677234" y="462802"/>
        <a:ext cx="7618689" cy="926086"/>
      </dsp:txXfrm>
    </dsp:sp>
    <dsp:sp modelId="{5978CA0A-FB45-42B2-9C13-0F7919DCE21F}">
      <dsp:nvSpPr>
        <dsp:cNvPr id="0" name=""/>
        <dsp:cNvSpPr/>
      </dsp:nvSpPr>
      <dsp:spPr>
        <a:xfrm>
          <a:off x="98430" y="347041"/>
          <a:ext cx="1157607" cy="1157607"/>
        </a:xfrm>
        <a:prstGeom prst="rightArrow">
          <a:avLst/>
        </a:prstGeom>
        <a:solidFill>
          <a:schemeClr val="accent2">
            <a:lumMod val="7500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F098F5E-266C-4454-B24C-DBBB8ABF834E}">
      <dsp:nvSpPr>
        <dsp:cNvPr id="0" name=""/>
        <dsp:cNvSpPr/>
      </dsp:nvSpPr>
      <dsp:spPr>
        <a:xfrm>
          <a:off x="1208180" y="1852172"/>
          <a:ext cx="7087743" cy="926086"/>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35081" tIns="71120" rIns="71120" bIns="71120" numCol="1" spcCol="1270" anchor="ctr" anchorCtr="0">
          <a:noAutofit/>
        </a:bodyPr>
        <a:lstStyle/>
        <a:p>
          <a:pPr marL="0" marR="0" lvl="0" indent="0" algn="just" defTabSz="914400" eaLnBrk="1" fontAlgn="auto" latinLnBrk="0" hangingPunct="1">
            <a:lnSpc>
              <a:spcPct val="100000"/>
            </a:lnSpc>
            <a:spcBef>
              <a:spcPct val="0"/>
            </a:spcBef>
            <a:spcAft>
              <a:spcPts val="0"/>
            </a:spcAft>
            <a:buClrTx/>
            <a:buSzTx/>
            <a:buFontTx/>
            <a:buNone/>
            <a:tabLst/>
            <a:defRPr/>
          </a:pPr>
          <a:r>
            <a:rPr lang="es-CR" sz="2800" kern="1200" dirty="0" smtClean="0"/>
            <a:t>Es el canal por el cual se generan los productos de la unidad en el día a día.</a:t>
          </a:r>
          <a:endParaRPr lang="es-CR" sz="2800" b="1" kern="1200" dirty="0"/>
        </a:p>
      </dsp:txBody>
      <dsp:txXfrm>
        <a:off x="1208180" y="1852172"/>
        <a:ext cx="7087743" cy="926086"/>
      </dsp:txXfrm>
    </dsp:sp>
    <dsp:sp modelId="{6A959D42-FC5A-488E-95EF-152496AE6CD0}">
      <dsp:nvSpPr>
        <dsp:cNvPr id="0" name=""/>
        <dsp:cNvSpPr/>
      </dsp:nvSpPr>
      <dsp:spPr>
        <a:xfrm>
          <a:off x="629376" y="1736411"/>
          <a:ext cx="1157607" cy="1157607"/>
        </a:xfrm>
        <a:prstGeom prst="rightArrow">
          <a:avLst/>
        </a:prstGeom>
        <a:solidFill>
          <a:schemeClr val="accent3">
            <a:lumMod val="7500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0BC965C-72FF-4430-89CE-76533516EAE7}">
      <dsp:nvSpPr>
        <dsp:cNvPr id="0" name=""/>
        <dsp:cNvSpPr/>
      </dsp:nvSpPr>
      <dsp:spPr>
        <a:xfrm>
          <a:off x="1208180" y="3052736"/>
          <a:ext cx="7087743" cy="1303697"/>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35081" tIns="71120" rIns="71120" bIns="71120" numCol="1" spcCol="1270" anchor="ctr" anchorCtr="0">
          <a:noAutofit/>
        </a:bodyPr>
        <a:lstStyle/>
        <a:p>
          <a:pPr marL="0" marR="0" lvl="0" indent="0" algn="just" defTabSz="914400" eaLnBrk="1" fontAlgn="auto" latinLnBrk="0" hangingPunct="1">
            <a:lnSpc>
              <a:spcPct val="100000"/>
            </a:lnSpc>
            <a:spcBef>
              <a:spcPct val="0"/>
            </a:spcBef>
            <a:spcAft>
              <a:spcPts val="0"/>
            </a:spcAft>
            <a:buClrTx/>
            <a:buSzTx/>
            <a:buFontTx/>
            <a:buNone/>
            <a:tabLst/>
            <a:defRPr/>
          </a:pPr>
          <a:r>
            <a:rPr lang="es-CR" sz="2800" kern="1200" dirty="0" smtClean="0"/>
            <a:t>Brinda retroalimentación para la toma de decisiones, al controlar las acciones por desarrollar en  tiempo y  espacio.</a:t>
          </a:r>
          <a:endParaRPr lang="es-CR" sz="2800" b="1" kern="1200" dirty="0"/>
        </a:p>
      </dsp:txBody>
      <dsp:txXfrm>
        <a:off x="1208180" y="3052736"/>
        <a:ext cx="7087743" cy="1303697"/>
      </dsp:txXfrm>
    </dsp:sp>
    <dsp:sp modelId="{488CE1F6-73B3-4749-8CA3-363327AB6BDE}">
      <dsp:nvSpPr>
        <dsp:cNvPr id="0" name=""/>
        <dsp:cNvSpPr/>
      </dsp:nvSpPr>
      <dsp:spPr>
        <a:xfrm>
          <a:off x="629376" y="3125781"/>
          <a:ext cx="1157607" cy="1157607"/>
        </a:xfrm>
        <a:prstGeom prst="rightArrow">
          <a:avLst/>
        </a:prstGeom>
        <a:solidFill>
          <a:schemeClr val="accent4">
            <a:lumMod val="7500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FA9AAC5-8014-456C-B9DC-61B1B50CFE9E}">
      <dsp:nvSpPr>
        <dsp:cNvPr id="0" name=""/>
        <dsp:cNvSpPr/>
      </dsp:nvSpPr>
      <dsp:spPr>
        <a:xfrm>
          <a:off x="677234" y="4630911"/>
          <a:ext cx="7618689" cy="926086"/>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35081" tIns="71120" rIns="71120" bIns="71120" numCol="1" spcCol="1270" anchor="ctr" anchorCtr="0">
          <a:noAutofit/>
        </a:bodyPr>
        <a:lstStyle/>
        <a:p>
          <a:pPr marL="0" marR="0" lvl="0" indent="0" algn="just" defTabSz="914400" eaLnBrk="1" fontAlgn="auto" latinLnBrk="0" hangingPunct="1">
            <a:lnSpc>
              <a:spcPct val="100000"/>
            </a:lnSpc>
            <a:spcBef>
              <a:spcPct val="0"/>
            </a:spcBef>
            <a:spcAft>
              <a:spcPts val="0"/>
            </a:spcAft>
            <a:buClrTx/>
            <a:buSzTx/>
            <a:buFontTx/>
            <a:buNone/>
            <a:tabLst/>
            <a:defRPr/>
          </a:pPr>
          <a:r>
            <a:rPr lang="es-CR" sz="2800" kern="1200" dirty="0" smtClean="0"/>
            <a:t>Apoya la rendición de cuentas ante las autoridades superiores</a:t>
          </a:r>
          <a:endParaRPr lang="es-CR" sz="2800" b="1" kern="1200" dirty="0"/>
        </a:p>
      </dsp:txBody>
      <dsp:txXfrm>
        <a:off x="677234" y="4630911"/>
        <a:ext cx="7618689" cy="926086"/>
      </dsp:txXfrm>
    </dsp:sp>
    <dsp:sp modelId="{0A9C48A0-E52B-454F-94BC-B39335CD940C}">
      <dsp:nvSpPr>
        <dsp:cNvPr id="0" name=""/>
        <dsp:cNvSpPr/>
      </dsp:nvSpPr>
      <dsp:spPr>
        <a:xfrm>
          <a:off x="98430" y="4515150"/>
          <a:ext cx="1157607" cy="1157607"/>
        </a:xfrm>
        <a:prstGeom prst="rightArrow">
          <a:avLst/>
        </a:prstGeom>
        <a:solidFill>
          <a:schemeClr val="accent5">
            <a:lumMod val="7500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18FB24-DB6F-4948-877C-0CCA111D9272}">
      <dsp:nvSpPr>
        <dsp:cNvPr id="0" name=""/>
        <dsp:cNvSpPr/>
      </dsp:nvSpPr>
      <dsp:spPr>
        <a:xfrm flipH="1" flipV="1">
          <a:off x="2457012" y="2650164"/>
          <a:ext cx="427562" cy="50953"/>
        </a:xfrm>
        <a:prstGeom prst="ellipse">
          <a:avLst/>
        </a:prstGeom>
        <a:solidFill>
          <a:schemeClr val="bg1">
            <a:alpha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222250">
            <a:lnSpc>
              <a:spcPct val="90000"/>
            </a:lnSpc>
            <a:spcBef>
              <a:spcPct val="0"/>
            </a:spcBef>
            <a:spcAft>
              <a:spcPct val="35000"/>
            </a:spcAft>
          </a:pPr>
          <a:endParaRPr lang="es-CR" sz="500" kern="1200" dirty="0"/>
        </a:p>
      </dsp:txBody>
      <dsp:txXfrm rot="10800000">
        <a:off x="2519627" y="2657626"/>
        <a:ext cx="302332" cy="36029"/>
      </dsp:txXfrm>
    </dsp:sp>
    <dsp:sp modelId="{278C6867-C7C0-40B7-80E9-91FBA76F6AD4}">
      <dsp:nvSpPr>
        <dsp:cNvPr id="0" name=""/>
        <dsp:cNvSpPr/>
      </dsp:nvSpPr>
      <dsp:spPr>
        <a:xfrm>
          <a:off x="-209449" y="197020"/>
          <a:ext cx="4815211" cy="5019382"/>
        </a:xfrm>
        <a:prstGeom prst="blockArc">
          <a:avLst>
            <a:gd name="adj1" fmla="val 16509444"/>
            <a:gd name="adj2" fmla="val 5088054"/>
            <a:gd name="adj3" fmla="val 5240"/>
          </a:avLst>
        </a:prstGeom>
        <a:solidFill>
          <a:schemeClr val="accent2">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4CFCD44-DB70-4102-9830-E70B2005C573}">
      <dsp:nvSpPr>
        <dsp:cNvPr id="0" name=""/>
        <dsp:cNvSpPr/>
      </dsp:nvSpPr>
      <dsp:spPr>
        <a:xfrm>
          <a:off x="3101790" y="0"/>
          <a:ext cx="1280081" cy="1279814"/>
        </a:xfrm>
        <a:prstGeom prst="ellipse">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B7EEE61-17BB-4D9C-A733-C9E1186DACE6}">
      <dsp:nvSpPr>
        <dsp:cNvPr id="0" name=""/>
        <dsp:cNvSpPr/>
      </dsp:nvSpPr>
      <dsp:spPr>
        <a:xfrm>
          <a:off x="5024819" y="1356905"/>
          <a:ext cx="3090483" cy="12388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just" defTabSz="800100">
            <a:lnSpc>
              <a:spcPct val="90000"/>
            </a:lnSpc>
            <a:spcBef>
              <a:spcPct val="0"/>
            </a:spcBef>
            <a:spcAft>
              <a:spcPct val="10000"/>
            </a:spcAft>
          </a:pPr>
          <a:r>
            <a:rPr lang="es-CR" sz="1800" kern="1200" dirty="0" smtClean="0"/>
            <a:t>Cumplimiento de las disposiciones de Junta Directiva (Gestión para Resultados )</a:t>
          </a:r>
          <a:endParaRPr lang="es-CR" sz="1800" kern="1200" dirty="0"/>
        </a:p>
      </dsp:txBody>
      <dsp:txXfrm>
        <a:off x="5024819" y="1356905"/>
        <a:ext cx="3090483" cy="1238882"/>
      </dsp:txXfrm>
    </dsp:sp>
    <dsp:sp modelId="{2F9CBDE0-6110-466F-B570-C81C9FC33930}">
      <dsp:nvSpPr>
        <dsp:cNvPr id="0" name=""/>
        <dsp:cNvSpPr/>
      </dsp:nvSpPr>
      <dsp:spPr>
        <a:xfrm>
          <a:off x="3717343" y="1356901"/>
          <a:ext cx="1280081" cy="1279814"/>
        </a:xfrm>
        <a:prstGeom prst="ellipse">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6D8B340-50C0-4593-9C1A-651D0514BD64}">
      <dsp:nvSpPr>
        <dsp:cNvPr id="0" name=""/>
        <dsp:cNvSpPr/>
      </dsp:nvSpPr>
      <dsp:spPr>
        <a:xfrm>
          <a:off x="4495808" y="13523"/>
          <a:ext cx="3508951" cy="12118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marR="0" lvl="0" indent="0" algn="just" defTabSz="914400" eaLnBrk="1" fontAlgn="auto" latinLnBrk="0" hangingPunct="1">
            <a:lnSpc>
              <a:spcPct val="100000"/>
            </a:lnSpc>
            <a:spcBef>
              <a:spcPct val="0"/>
            </a:spcBef>
            <a:spcAft>
              <a:spcPts val="0"/>
            </a:spcAft>
            <a:buClrTx/>
            <a:buSzTx/>
            <a:buFontTx/>
            <a:buNone/>
            <a:tabLst/>
            <a:defRPr/>
          </a:pPr>
          <a:r>
            <a:rPr lang="es-CR" sz="1800" kern="1200" dirty="0" smtClean="0"/>
            <a:t>Cumplimiento de </a:t>
          </a:r>
          <a:r>
            <a:rPr lang="es-CR" sz="1800" kern="1200" baseline="0" dirty="0" smtClean="0"/>
            <a:t>las Normas Técnicas sobre Presupuesto Público N-1-2012-DC-DFOE.</a:t>
          </a:r>
          <a:endParaRPr lang="es-CR" sz="1800" kern="1200" dirty="0"/>
        </a:p>
      </dsp:txBody>
      <dsp:txXfrm>
        <a:off x="4495808" y="13523"/>
        <a:ext cx="3508951" cy="1211824"/>
      </dsp:txXfrm>
    </dsp:sp>
    <dsp:sp modelId="{E7488789-432A-4B6C-9139-FFBC54B4AA39}">
      <dsp:nvSpPr>
        <dsp:cNvPr id="0" name=""/>
        <dsp:cNvSpPr/>
      </dsp:nvSpPr>
      <dsp:spPr>
        <a:xfrm>
          <a:off x="3712433" y="2926064"/>
          <a:ext cx="1280081" cy="1279814"/>
        </a:xfrm>
        <a:prstGeom prst="ellipse">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D47535A-B305-405D-AA44-5030B1CE7D20}">
      <dsp:nvSpPr>
        <dsp:cNvPr id="0" name=""/>
        <dsp:cNvSpPr/>
      </dsp:nvSpPr>
      <dsp:spPr>
        <a:xfrm>
          <a:off x="4972562" y="2956557"/>
          <a:ext cx="3104637" cy="12388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just" defTabSz="800100">
            <a:lnSpc>
              <a:spcPct val="90000"/>
            </a:lnSpc>
            <a:spcBef>
              <a:spcPct val="0"/>
            </a:spcBef>
            <a:spcAft>
              <a:spcPct val="10000"/>
            </a:spcAft>
          </a:pPr>
          <a:r>
            <a:rPr lang="es-CR" sz="1800" kern="1200" dirty="0" smtClean="0"/>
            <a:t>Simplificación de procesos a nivel institucional  (procesos simultáneos)</a:t>
          </a:r>
          <a:endParaRPr lang="es-CR" sz="1800" kern="1200" dirty="0"/>
        </a:p>
      </dsp:txBody>
      <dsp:txXfrm>
        <a:off x="4972562" y="2956557"/>
        <a:ext cx="3104637" cy="1238882"/>
      </dsp:txXfrm>
    </dsp:sp>
    <dsp:sp modelId="{C0FAE5E5-B8F8-4BF7-AFB8-10EC3BCFF302}">
      <dsp:nvSpPr>
        <dsp:cNvPr id="0" name=""/>
        <dsp:cNvSpPr/>
      </dsp:nvSpPr>
      <dsp:spPr>
        <a:xfrm>
          <a:off x="2771836" y="4177815"/>
          <a:ext cx="1280081" cy="1279814"/>
        </a:xfrm>
        <a:prstGeom prst="ellipse">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11B7D04-BE4C-431E-8718-02ED8B8E4998}">
      <dsp:nvSpPr>
        <dsp:cNvPr id="0" name=""/>
        <dsp:cNvSpPr/>
      </dsp:nvSpPr>
      <dsp:spPr>
        <a:xfrm>
          <a:off x="4109249" y="4218747"/>
          <a:ext cx="2256496" cy="12388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50" tIns="19050" rIns="19050" bIns="19050" numCol="1" spcCol="1270" anchor="ctr" anchorCtr="0">
          <a:noAutofit/>
        </a:bodyPr>
        <a:lstStyle/>
        <a:p>
          <a:pPr lvl="0" algn="l" defTabSz="666750">
            <a:lnSpc>
              <a:spcPct val="90000"/>
            </a:lnSpc>
            <a:spcBef>
              <a:spcPct val="0"/>
            </a:spcBef>
            <a:spcAft>
              <a:spcPct val="10000"/>
            </a:spcAft>
          </a:pPr>
          <a:r>
            <a:rPr lang="es-CR" sz="1500" kern="1200" dirty="0" smtClean="0"/>
            <a:t> </a:t>
          </a:r>
          <a:endParaRPr lang="es-CR" sz="1500" kern="1200" dirty="0"/>
        </a:p>
      </dsp:txBody>
      <dsp:txXfrm>
        <a:off x="4109249" y="4218747"/>
        <a:ext cx="2256496" cy="123888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20F25A-6FEE-475D-B485-DC2414126830}">
      <dsp:nvSpPr>
        <dsp:cNvPr id="0" name=""/>
        <dsp:cNvSpPr/>
      </dsp:nvSpPr>
      <dsp:spPr>
        <a:xfrm>
          <a:off x="2721223" y="1880960"/>
          <a:ext cx="1341564" cy="1341564"/>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CR" sz="1800" b="1" i="1" kern="1200"/>
            <a:t>Equipo de Trabajo</a:t>
          </a:r>
        </a:p>
      </dsp:txBody>
      <dsp:txXfrm>
        <a:off x="2917690" y="2077427"/>
        <a:ext cx="948630" cy="948630"/>
      </dsp:txXfrm>
    </dsp:sp>
    <dsp:sp modelId="{1DAA33E2-D946-46E5-9F76-3E741122F76E}">
      <dsp:nvSpPr>
        <dsp:cNvPr id="0" name=""/>
        <dsp:cNvSpPr/>
      </dsp:nvSpPr>
      <dsp:spPr>
        <a:xfrm rot="16200000">
          <a:off x="3249712" y="1392471"/>
          <a:ext cx="284585" cy="456131"/>
        </a:xfrm>
        <a:prstGeom prst="righ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endParaRPr lang="es-CR" sz="2800" kern="1200"/>
        </a:p>
      </dsp:txBody>
      <dsp:txXfrm>
        <a:off x="3292400" y="1526385"/>
        <a:ext cx="199210" cy="273679"/>
      </dsp:txXfrm>
    </dsp:sp>
    <dsp:sp modelId="{D63157F1-B718-494E-B740-E84C8869FCD7}">
      <dsp:nvSpPr>
        <dsp:cNvPr id="0" name=""/>
        <dsp:cNvSpPr/>
      </dsp:nvSpPr>
      <dsp:spPr>
        <a:xfrm>
          <a:off x="2721223" y="2441"/>
          <a:ext cx="1341564" cy="1341564"/>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CR" sz="1200" b="1" kern="1200"/>
            <a:t>Director y/o Administrador</a:t>
          </a:r>
        </a:p>
      </dsp:txBody>
      <dsp:txXfrm>
        <a:off x="2917690" y="198908"/>
        <a:ext cx="948630" cy="948630"/>
      </dsp:txXfrm>
    </dsp:sp>
    <dsp:sp modelId="{2888C5B2-22E5-481A-A8BF-622FF39D9D42}">
      <dsp:nvSpPr>
        <dsp:cNvPr id="0" name=""/>
        <dsp:cNvSpPr/>
      </dsp:nvSpPr>
      <dsp:spPr>
        <a:xfrm rot="19800000">
          <a:off x="4051180" y="1865864"/>
          <a:ext cx="267560" cy="456131"/>
        </a:xfrm>
        <a:prstGeom prst="rightArrow">
          <a:avLst>
            <a:gd name="adj1" fmla="val 60000"/>
            <a:gd name="adj2" fmla="val 5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466725">
            <a:lnSpc>
              <a:spcPct val="90000"/>
            </a:lnSpc>
            <a:spcBef>
              <a:spcPct val="0"/>
            </a:spcBef>
            <a:spcAft>
              <a:spcPct val="35000"/>
            </a:spcAft>
          </a:pPr>
          <a:endParaRPr lang="es-CR" sz="1050" kern="1200"/>
        </a:p>
      </dsp:txBody>
      <dsp:txXfrm>
        <a:off x="4056557" y="1977157"/>
        <a:ext cx="187292" cy="273679"/>
      </dsp:txXfrm>
    </dsp:sp>
    <dsp:sp modelId="{76E655C7-FCCD-49EB-BCE0-EE8D0C3DB2DE}">
      <dsp:nvSpPr>
        <dsp:cNvPr id="0" name=""/>
        <dsp:cNvSpPr/>
      </dsp:nvSpPr>
      <dsp:spPr>
        <a:xfrm>
          <a:off x="4320249" y="957762"/>
          <a:ext cx="1341564" cy="1341564"/>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CR" sz="1200" b="1" kern="1200" dirty="0"/>
            <a:t>Encargado (a) de Planificación</a:t>
          </a:r>
        </a:p>
      </dsp:txBody>
      <dsp:txXfrm>
        <a:off x="4516716" y="1154229"/>
        <a:ext cx="948630" cy="948630"/>
      </dsp:txXfrm>
    </dsp:sp>
    <dsp:sp modelId="{5246D511-F0AE-48E4-BCEB-35782BE470F6}">
      <dsp:nvSpPr>
        <dsp:cNvPr id="0" name=""/>
        <dsp:cNvSpPr/>
      </dsp:nvSpPr>
      <dsp:spPr>
        <a:xfrm rot="1800000">
          <a:off x="4056159" y="2789279"/>
          <a:ext cx="284585" cy="456131"/>
        </a:xfrm>
        <a:prstGeom prst="rightArrow">
          <a:avLst>
            <a:gd name="adj1" fmla="val 60000"/>
            <a:gd name="adj2" fmla="val 5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466725">
            <a:lnSpc>
              <a:spcPct val="90000"/>
            </a:lnSpc>
            <a:spcBef>
              <a:spcPct val="0"/>
            </a:spcBef>
            <a:spcAft>
              <a:spcPct val="35000"/>
            </a:spcAft>
          </a:pPr>
          <a:endParaRPr lang="es-CR" sz="1050" kern="1200"/>
        </a:p>
      </dsp:txBody>
      <dsp:txXfrm>
        <a:off x="4061878" y="2859161"/>
        <a:ext cx="199210" cy="273679"/>
      </dsp:txXfrm>
    </dsp:sp>
    <dsp:sp modelId="{3F70FF9D-9197-4BAC-9AA7-223F525CF960}">
      <dsp:nvSpPr>
        <dsp:cNvPr id="0" name=""/>
        <dsp:cNvSpPr/>
      </dsp:nvSpPr>
      <dsp:spPr>
        <a:xfrm>
          <a:off x="4348068" y="2820220"/>
          <a:ext cx="1341564" cy="1341564"/>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CR" sz="1200" b="1" kern="1200"/>
            <a:t>Encargado(a) de Presupuesto</a:t>
          </a:r>
        </a:p>
      </dsp:txBody>
      <dsp:txXfrm>
        <a:off x="4544535" y="3016687"/>
        <a:ext cx="948630" cy="948630"/>
      </dsp:txXfrm>
    </dsp:sp>
    <dsp:sp modelId="{DEDD183C-495E-4812-9482-0911B97C396E}">
      <dsp:nvSpPr>
        <dsp:cNvPr id="0" name=""/>
        <dsp:cNvSpPr/>
      </dsp:nvSpPr>
      <dsp:spPr>
        <a:xfrm rot="5400000">
          <a:off x="3249712" y="3254882"/>
          <a:ext cx="284585" cy="456131"/>
        </a:xfrm>
        <a:prstGeom prst="rightArrow">
          <a:avLst>
            <a:gd name="adj1" fmla="val 60000"/>
            <a:gd name="adj2" fmla="val 5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466725">
            <a:lnSpc>
              <a:spcPct val="90000"/>
            </a:lnSpc>
            <a:spcBef>
              <a:spcPct val="0"/>
            </a:spcBef>
            <a:spcAft>
              <a:spcPct val="35000"/>
            </a:spcAft>
          </a:pPr>
          <a:endParaRPr lang="es-CR" sz="1050" kern="1200"/>
        </a:p>
      </dsp:txBody>
      <dsp:txXfrm>
        <a:off x="3292400" y="3303421"/>
        <a:ext cx="199210" cy="273679"/>
      </dsp:txXfrm>
    </dsp:sp>
    <dsp:sp modelId="{DCB18E5D-DD7A-4493-9296-1DB16954B6D0}">
      <dsp:nvSpPr>
        <dsp:cNvPr id="0" name=""/>
        <dsp:cNvSpPr/>
      </dsp:nvSpPr>
      <dsp:spPr>
        <a:xfrm>
          <a:off x="2721223" y="3759479"/>
          <a:ext cx="1341564" cy="1341564"/>
        </a:xfrm>
        <a:prstGeom prst="ellips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CR" sz="1200" b="1" kern="1200"/>
            <a:t>Jefes de Área y Súb Área</a:t>
          </a:r>
        </a:p>
      </dsp:txBody>
      <dsp:txXfrm>
        <a:off x="2917690" y="3955946"/>
        <a:ext cx="948630" cy="948630"/>
      </dsp:txXfrm>
    </dsp:sp>
    <dsp:sp modelId="{8CC7CA11-BA00-478F-9AC4-DAAB36955CB9}">
      <dsp:nvSpPr>
        <dsp:cNvPr id="0" name=""/>
        <dsp:cNvSpPr/>
      </dsp:nvSpPr>
      <dsp:spPr>
        <a:xfrm rot="9000000">
          <a:off x="2443265" y="2789279"/>
          <a:ext cx="284585" cy="456131"/>
        </a:xfrm>
        <a:prstGeom prst="rightArrow">
          <a:avLst>
            <a:gd name="adj1" fmla="val 60000"/>
            <a:gd name="adj2" fmla="val 5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466725">
            <a:lnSpc>
              <a:spcPct val="90000"/>
            </a:lnSpc>
            <a:spcBef>
              <a:spcPct val="0"/>
            </a:spcBef>
            <a:spcAft>
              <a:spcPct val="35000"/>
            </a:spcAft>
          </a:pPr>
          <a:endParaRPr lang="es-CR" sz="1050" kern="1200"/>
        </a:p>
      </dsp:txBody>
      <dsp:txXfrm rot="10800000">
        <a:off x="2522921" y="2859161"/>
        <a:ext cx="199210" cy="273679"/>
      </dsp:txXfrm>
    </dsp:sp>
    <dsp:sp modelId="{91E99699-1652-4C80-9321-E5B8E60F2500}">
      <dsp:nvSpPr>
        <dsp:cNvPr id="0" name=""/>
        <dsp:cNvSpPr/>
      </dsp:nvSpPr>
      <dsp:spPr>
        <a:xfrm>
          <a:off x="1094378" y="2820220"/>
          <a:ext cx="1341564" cy="1341564"/>
        </a:xfrm>
        <a:prstGeom prst="ellipse">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CR" sz="1200" b="1" kern="1200"/>
            <a:t>Jefes de Servicios</a:t>
          </a:r>
        </a:p>
      </dsp:txBody>
      <dsp:txXfrm>
        <a:off x="1290845" y="3016687"/>
        <a:ext cx="948630" cy="948630"/>
      </dsp:txXfrm>
    </dsp:sp>
    <dsp:sp modelId="{720C3BD7-E4DD-49D8-8D1B-D7FA53AD79CB}">
      <dsp:nvSpPr>
        <dsp:cNvPr id="0" name=""/>
        <dsp:cNvSpPr/>
      </dsp:nvSpPr>
      <dsp:spPr>
        <a:xfrm rot="12600000">
          <a:off x="2443265" y="1858074"/>
          <a:ext cx="284585" cy="456131"/>
        </a:xfrm>
        <a:prstGeom prst="righ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466725">
            <a:lnSpc>
              <a:spcPct val="90000"/>
            </a:lnSpc>
            <a:spcBef>
              <a:spcPct val="0"/>
            </a:spcBef>
            <a:spcAft>
              <a:spcPct val="35000"/>
            </a:spcAft>
          </a:pPr>
          <a:endParaRPr lang="es-CR" sz="1050" kern="1200"/>
        </a:p>
      </dsp:txBody>
      <dsp:txXfrm rot="10800000">
        <a:off x="2522921" y="1970644"/>
        <a:ext cx="199210" cy="273679"/>
      </dsp:txXfrm>
    </dsp:sp>
    <dsp:sp modelId="{31614D24-4791-4D24-9019-64EC876426E9}">
      <dsp:nvSpPr>
        <dsp:cNvPr id="0" name=""/>
        <dsp:cNvSpPr/>
      </dsp:nvSpPr>
      <dsp:spPr>
        <a:xfrm>
          <a:off x="1094378" y="941701"/>
          <a:ext cx="1341564" cy="1341564"/>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CR" sz="1200" b="1" kern="1200"/>
            <a:t>Encargado (a) de Control Interno</a:t>
          </a:r>
        </a:p>
      </dsp:txBody>
      <dsp:txXfrm>
        <a:off x="1290845" y="1138168"/>
        <a:ext cx="948630" cy="94863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864343-7A7A-4681-816B-C128E8E585A4}">
      <dsp:nvSpPr>
        <dsp:cNvPr id="0" name=""/>
        <dsp:cNvSpPr/>
      </dsp:nvSpPr>
      <dsp:spPr>
        <a:xfrm>
          <a:off x="3252264" y="3254033"/>
          <a:ext cx="1850511" cy="1850511"/>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ES" sz="1800" b="1" kern="1200"/>
            <a:t>Elementos a considerar</a:t>
          </a:r>
        </a:p>
      </dsp:txBody>
      <dsp:txXfrm>
        <a:off x="3523265" y="3525034"/>
        <a:ext cx="1308509" cy="1308509"/>
      </dsp:txXfrm>
    </dsp:sp>
    <dsp:sp modelId="{9AD18A8D-C531-4BD8-BA47-D1BC7C332AB7}">
      <dsp:nvSpPr>
        <dsp:cNvPr id="0" name=""/>
        <dsp:cNvSpPr/>
      </dsp:nvSpPr>
      <dsp:spPr>
        <a:xfrm rot="10800000">
          <a:off x="651031" y="3915591"/>
          <a:ext cx="2458165" cy="527395"/>
        </a:xfrm>
        <a:prstGeom prst="lef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AE3CF6D-627A-43F4-B3AF-8F45BF56F9CB}">
      <dsp:nvSpPr>
        <dsp:cNvPr id="0" name=""/>
        <dsp:cNvSpPr/>
      </dsp:nvSpPr>
      <dsp:spPr>
        <a:xfrm>
          <a:off x="3352" y="3661146"/>
          <a:ext cx="1295357" cy="1036286"/>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lvl="0" algn="ctr" defTabSz="622300">
            <a:lnSpc>
              <a:spcPct val="90000"/>
            </a:lnSpc>
            <a:spcBef>
              <a:spcPct val="0"/>
            </a:spcBef>
            <a:spcAft>
              <a:spcPct val="35000"/>
            </a:spcAft>
          </a:pPr>
          <a:r>
            <a:rPr lang="es-ES" sz="1400" b="1" kern="1200" dirty="0">
              <a:hlinkClick xmlns:r="http://schemas.openxmlformats.org/officeDocument/2006/relationships" r:id="" action="ppaction://hlinksldjump"/>
            </a:rPr>
            <a:t>Marco Jurídico</a:t>
          </a:r>
          <a:endParaRPr lang="es-ES" sz="1400" b="1" kern="1200" dirty="0"/>
        </a:p>
      </dsp:txBody>
      <dsp:txXfrm>
        <a:off x="33704" y="3691498"/>
        <a:ext cx="1234653" cy="975582"/>
      </dsp:txXfrm>
    </dsp:sp>
    <dsp:sp modelId="{2C32E7E8-5501-4E61-89C5-82A86B041365}">
      <dsp:nvSpPr>
        <dsp:cNvPr id="0" name=""/>
        <dsp:cNvSpPr/>
      </dsp:nvSpPr>
      <dsp:spPr>
        <a:xfrm rot="12342857">
          <a:off x="878546" y="2918784"/>
          <a:ext cx="2458165" cy="527395"/>
        </a:xfrm>
        <a:prstGeom prst="leftArrow">
          <a:avLst>
            <a:gd name="adj1" fmla="val 60000"/>
            <a:gd name="adj2" fmla="val 5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71EE6B9-DCA5-4F66-BEA8-E77D595CC5A5}">
      <dsp:nvSpPr>
        <dsp:cNvPr id="0" name=""/>
        <dsp:cNvSpPr/>
      </dsp:nvSpPr>
      <dsp:spPr>
        <a:xfrm>
          <a:off x="246547" y="2131060"/>
          <a:ext cx="1507433" cy="1036286"/>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lvl="0" algn="ctr" defTabSz="622300">
            <a:lnSpc>
              <a:spcPct val="90000"/>
            </a:lnSpc>
            <a:spcBef>
              <a:spcPct val="0"/>
            </a:spcBef>
            <a:spcAft>
              <a:spcPct val="35000"/>
            </a:spcAft>
          </a:pPr>
          <a:r>
            <a:rPr lang="es-ES" sz="1400" b="1" kern="1200">
              <a:solidFill>
                <a:sysClr val="windowText" lastClr="000000"/>
              </a:solidFill>
            </a:rPr>
            <a:t>Políticas Públicas,, Leyes, Reglamentos y otras disposiciones</a:t>
          </a:r>
        </a:p>
      </dsp:txBody>
      <dsp:txXfrm>
        <a:off x="276899" y="2161412"/>
        <a:ext cx="1446729" cy="975582"/>
      </dsp:txXfrm>
    </dsp:sp>
    <dsp:sp modelId="{DECC073C-EBA4-490D-BDE7-47FB27FB6371}">
      <dsp:nvSpPr>
        <dsp:cNvPr id="0" name=""/>
        <dsp:cNvSpPr/>
      </dsp:nvSpPr>
      <dsp:spPr>
        <a:xfrm rot="13885714">
          <a:off x="1516028" y="2119407"/>
          <a:ext cx="2458165" cy="527395"/>
        </a:xfrm>
        <a:prstGeom prst="leftArrow">
          <a:avLst>
            <a:gd name="adj1" fmla="val 60000"/>
            <a:gd name="adj2" fmla="val 5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B45E970D-2CE8-42ED-AD15-91DD54AB6966}">
      <dsp:nvSpPr>
        <dsp:cNvPr id="0" name=""/>
        <dsp:cNvSpPr/>
      </dsp:nvSpPr>
      <dsp:spPr>
        <a:xfrm>
          <a:off x="1331111" y="904026"/>
          <a:ext cx="1295357" cy="1036286"/>
        </a:xfrm>
        <a:prstGeom prst="roundRect">
          <a:avLst>
            <a:gd name="adj" fmla="val 1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lvl="0" algn="ctr" defTabSz="622300">
            <a:lnSpc>
              <a:spcPct val="90000"/>
            </a:lnSpc>
            <a:spcBef>
              <a:spcPct val="0"/>
            </a:spcBef>
            <a:spcAft>
              <a:spcPct val="35000"/>
            </a:spcAft>
          </a:pPr>
          <a:r>
            <a:rPr lang="es-ES" sz="1400" b="1" kern="1200"/>
            <a:t>Marco Estratégico</a:t>
          </a:r>
        </a:p>
      </dsp:txBody>
      <dsp:txXfrm>
        <a:off x="1361463" y="934378"/>
        <a:ext cx="1234653" cy="975582"/>
      </dsp:txXfrm>
    </dsp:sp>
    <dsp:sp modelId="{F92D0888-7F47-46DB-9E61-172EB54C5CD3}">
      <dsp:nvSpPr>
        <dsp:cNvPr id="0" name=""/>
        <dsp:cNvSpPr/>
      </dsp:nvSpPr>
      <dsp:spPr>
        <a:xfrm rot="15428571">
          <a:off x="2437216" y="1675786"/>
          <a:ext cx="2458165" cy="527395"/>
        </a:xfrm>
        <a:prstGeom prst="leftArrow">
          <a:avLst>
            <a:gd name="adj1" fmla="val 60000"/>
            <a:gd name="adj2" fmla="val 5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3FCCC0F-E100-45DC-A8C3-0DA73E6159E1}">
      <dsp:nvSpPr>
        <dsp:cNvPr id="0" name=""/>
        <dsp:cNvSpPr/>
      </dsp:nvSpPr>
      <dsp:spPr>
        <a:xfrm>
          <a:off x="2745124" y="223074"/>
          <a:ext cx="1295357" cy="1036286"/>
        </a:xfrm>
        <a:prstGeom prst="roundRect">
          <a:avLst>
            <a:gd name="adj" fmla="val 1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lvl="0" algn="ctr" defTabSz="622300">
            <a:lnSpc>
              <a:spcPct val="90000"/>
            </a:lnSpc>
            <a:spcBef>
              <a:spcPct val="0"/>
            </a:spcBef>
            <a:spcAft>
              <a:spcPct val="35000"/>
            </a:spcAft>
          </a:pPr>
          <a:r>
            <a:rPr lang="es-ES" sz="1400" b="1" i="0" kern="1200">
              <a:solidFill>
                <a:schemeClr val="bg1"/>
              </a:solidFill>
            </a:rPr>
            <a:t>Análisis de Situación</a:t>
          </a:r>
        </a:p>
      </dsp:txBody>
      <dsp:txXfrm>
        <a:off x="2775476" y="253426"/>
        <a:ext cx="1234653" cy="975582"/>
      </dsp:txXfrm>
    </dsp:sp>
    <dsp:sp modelId="{6EA1AA38-9E8D-494E-AA94-0214BC8D1A51}">
      <dsp:nvSpPr>
        <dsp:cNvPr id="0" name=""/>
        <dsp:cNvSpPr/>
      </dsp:nvSpPr>
      <dsp:spPr>
        <a:xfrm rot="16971429">
          <a:off x="3459658" y="1675786"/>
          <a:ext cx="2458165" cy="527395"/>
        </a:xfrm>
        <a:prstGeom prst="leftArrow">
          <a:avLst>
            <a:gd name="adj1" fmla="val 60000"/>
            <a:gd name="adj2" fmla="val 5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EAA0AB0-C669-4A2D-8B14-EF18F10A9A70}">
      <dsp:nvSpPr>
        <dsp:cNvPr id="0" name=""/>
        <dsp:cNvSpPr/>
      </dsp:nvSpPr>
      <dsp:spPr>
        <a:xfrm>
          <a:off x="4314559" y="223074"/>
          <a:ext cx="1295357" cy="1036286"/>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lvl="0" algn="ctr" defTabSz="622300">
            <a:lnSpc>
              <a:spcPct val="90000"/>
            </a:lnSpc>
            <a:spcBef>
              <a:spcPct val="0"/>
            </a:spcBef>
            <a:spcAft>
              <a:spcPct val="35000"/>
            </a:spcAft>
          </a:pPr>
          <a:r>
            <a:rPr lang="es-ES" sz="1400" b="1" kern="1200" dirty="0">
              <a:solidFill>
                <a:sysClr val="windowText" lastClr="000000"/>
              </a:solidFill>
              <a:hlinkClick xmlns:r="http://schemas.openxmlformats.org/officeDocument/2006/relationships" r:id="" action="ppaction://hlinksldjump"/>
            </a:rPr>
            <a:t>Estructura Programática Institucional</a:t>
          </a:r>
          <a:endParaRPr lang="es-ES" sz="1400" b="1" kern="1200" dirty="0">
            <a:solidFill>
              <a:sysClr val="windowText" lastClr="000000"/>
            </a:solidFill>
          </a:endParaRPr>
        </a:p>
      </dsp:txBody>
      <dsp:txXfrm>
        <a:off x="4344911" y="253426"/>
        <a:ext cx="1234653" cy="975582"/>
      </dsp:txXfrm>
    </dsp:sp>
    <dsp:sp modelId="{B6156A38-035F-4B6A-9ED9-50B4F3103936}">
      <dsp:nvSpPr>
        <dsp:cNvPr id="0" name=""/>
        <dsp:cNvSpPr/>
      </dsp:nvSpPr>
      <dsp:spPr>
        <a:xfrm rot="18514286">
          <a:off x="4380847" y="2119407"/>
          <a:ext cx="2458165" cy="527395"/>
        </a:xfrm>
        <a:prstGeom prst="lef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2541FA1-537A-4F7E-9943-21ABAFDB5C21}">
      <dsp:nvSpPr>
        <dsp:cNvPr id="0" name=""/>
        <dsp:cNvSpPr/>
      </dsp:nvSpPr>
      <dsp:spPr>
        <a:xfrm>
          <a:off x="5728571" y="904026"/>
          <a:ext cx="1295357" cy="1036286"/>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lvl="0" algn="ctr" defTabSz="622300">
            <a:lnSpc>
              <a:spcPct val="90000"/>
            </a:lnSpc>
            <a:spcBef>
              <a:spcPct val="0"/>
            </a:spcBef>
            <a:spcAft>
              <a:spcPct val="35000"/>
            </a:spcAft>
          </a:pPr>
          <a:r>
            <a:rPr lang="es-ES" sz="1400" b="1" kern="1200"/>
            <a:t>Valoración del Riesgo</a:t>
          </a:r>
        </a:p>
      </dsp:txBody>
      <dsp:txXfrm>
        <a:off x="5758923" y="934378"/>
        <a:ext cx="1234653" cy="975582"/>
      </dsp:txXfrm>
    </dsp:sp>
    <dsp:sp modelId="{415633EB-9D41-4BA9-AB0A-CD2D00C65E01}">
      <dsp:nvSpPr>
        <dsp:cNvPr id="0" name=""/>
        <dsp:cNvSpPr/>
      </dsp:nvSpPr>
      <dsp:spPr>
        <a:xfrm rot="20057143">
          <a:off x="5018329" y="2918784"/>
          <a:ext cx="2458165" cy="527395"/>
        </a:xfrm>
        <a:prstGeom prst="leftArrow">
          <a:avLst>
            <a:gd name="adj1" fmla="val 60000"/>
            <a:gd name="adj2" fmla="val 5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FD7B926-D751-4C9A-A007-418E9913C2C3}">
      <dsp:nvSpPr>
        <dsp:cNvPr id="0" name=""/>
        <dsp:cNvSpPr/>
      </dsp:nvSpPr>
      <dsp:spPr>
        <a:xfrm>
          <a:off x="6707098" y="2131060"/>
          <a:ext cx="1295357" cy="1036286"/>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lvl="0" algn="ctr" defTabSz="622300">
            <a:lnSpc>
              <a:spcPct val="90000"/>
            </a:lnSpc>
            <a:spcBef>
              <a:spcPct val="0"/>
            </a:spcBef>
            <a:spcAft>
              <a:spcPct val="35000"/>
            </a:spcAft>
          </a:pPr>
          <a:r>
            <a:rPr lang="es-ES" sz="1400" b="1" kern="1200">
              <a:solidFill>
                <a:sysClr val="windowText" lastClr="000000"/>
              </a:solidFill>
            </a:rPr>
            <a:t>Resultados de ejecución física y financiera de años anteriores</a:t>
          </a:r>
        </a:p>
      </dsp:txBody>
      <dsp:txXfrm>
        <a:off x="6737450" y="2161412"/>
        <a:ext cx="1234653" cy="975582"/>
      </dsp:txXfrm>
    </dsp:sp>
    <dsp:sp modelId="{E428D0E7-77F6-4B83-9280-2112B36B68BC}">
      <dsp:nvSpPr>
        <dsp:cNvPr id="0" name=""/>
        <dsp:cNvSpPr/>
      </dsp:nvSpPr>
      <dsp:spPr>
        <a:xfrm>
          <a:off x="5245843" y="3915591"/>
          <a:ext cx="2458165" cy="527395"/>
        </a:xfrm>
        <a:prstGeom prst="leftArrow">
          <a:avLst>
            <a:gd name="adj1" fmla="val 60000"/>
            <a:gd name="adj2" fmla="val 5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8B91E5D-C77E-4663-A6D1-593877757210}">
      <dsp:nvSpPr>
        <dsp:cNvPr id="0" name=""/>
        <dsp:cNvSpPr/>
      </dsp:nvSpPr>
      <dsp:spPr>
        <a:xfrm>
          <a:off x="7056330" y="3661146"/>
          <a:ext cx="1295357" cy="1036286"/>
        </a:xfrm>
        <a:prstGeom prst="roundRect">
          <a:avLst>
            <a:gd name="adj" fmla="val 1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lvl="0" algn="ctr" defTabSz="622300">
            <a:lnSpc>
              <a:spcPct val="90000"/>
            </a:lnSpc>
            <a:spcBef>
              <a:spcPct val="0"/>
            </a:spcBef>
            <a:spcAft>
              <a:spcPct val="35000"/>
            </a:spcAft>
          </a:pPr>
          <a:r>
            <a:rPr lang="es-ES" sz="1400" b="1" kern="1200"/>
            <a:t>Planificación de medianao y largo plazo (PTG y PEI)</a:t>
          </a:r>
        </a:p>
      </dsp:txBody>
      <dsp:txXfrm>
        <a:off x="7086682" y="3691498"/>
        <a:ext cx="1234653" cy="97558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88FF59-465F-488A-9B45-877B0A7B474C}">
      <dsp:nvSpPr>
        <dsp:cNvPr id="0" name=""/>
        <dsp:cNvSpPr/>
      </dsp:nvSpPr>
      <dsp:spPr>
        <a:xfrm>
          <a:off x="949577" y="272421"/>
          <a:ext cx="3380748" cy="4312179"/>
        </a:xfrm>
        <a:prstGeom prst="roundRect">
          <a:avLst/>
        </a:prstGeom>
        <a:blipFill>
          <a:blip xmlns:r="http://schemas.openxmlformats.org/officeDocument/2006/relationships" r:embed="rId1"/>
          <a:stretch>
            <a:fillRect/>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971E829-D440-45B7-9059-179134AE6A38}">
      <dsp:nvSpPr>
        <dsp:cNvPr id="0" name=""/>
        <dsp:cNvSpPr/>
      </dsp:nvSpPr>
      <dsp:spPr>
        <a:xfrm flipV="1">
          <a:off x="1285142" y="2108992"/>
          <a:ext cx="33813" cy="143578"/>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b" anchorCtr="0">
          <a:noAutofit/>
        </a:bodyPr>
        <a:lstStyle/>
        <a:p>
          <a:pPr lvl="0" algn="l" defTabSz="1066800">
            <a:lnSpc>
              <a:spcPct val="90000"/>
            </a:lnSpc>
            <a:spcBef>
              <a:spcPct val="0"/>
            </a:spcBef>
            <a:spcAft>
              <a:spcPct val="35000"/>
            </a:spcAft>
          </a:pPr>
          <a:endParaRPr lang="es-CR" sz="2400" kern="1200" dirty="0"/>
        </a:p>
      </dsp:txBody>
      <dsp:txXfrm rot="10800000">
        <a:off x="1285142" y="2108992"/>
        <a:ext cx="33813" cy="143578"/>
      </dsp:txXfrm>
    </dsp:sp>
    <dsp:sp modelId="{7C8B3B3F-3357-4B36-9F66-57704EAAD668}">
      <dsp:nvSpPr>
        <dsp:cNvPr id="0" name=""/>
        <dsp:cNvSpPr/>
      </dsp:nvSpPr>
      <dsp:spPr>
        <a:xfrm>
          <a:off x="3800630" y="153122"/>
          <a:ext cx="1164288" cy="1164288"/>
        </a:xfrm>
        <a:prstGeom prst="ellipse">
          <a:avLst/>
        </a:prstGeom>
        <a:solidFill>
          <a:schemeClr val="accent1">
            <a:lumMod val="7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B0B9FC4-F50B-4FEF-9AD9-6DEA34228494}">
      <dsp:nvSpPr>
        <dsp:cNvPr id="0" name=""/>
        <dsp:cNvSpPr/>
      </dsp:nvSpPr>
      <dsp:spPr>
        <a:xfrm>
          <a:off x="4981369" y="108041"/>
          <a:ext cx="226328" cy="11642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6350" rIns="12700" bIns="6350" numCol="1" spcCol="1270" anchor="ctr" anchorCtr="0">
          <a:noAutofit/>
        </a:bodyPr>
        <a:lstStyle/>
        <a:p>
          <a:pPr lvl="0" algn="l" defTabSz="222250">
            <a:lnSpc>
              <a:spcPct val="90000"/>
            </a:lnSpc>
            <a:spcBef>
              <a:spcPct val="0"/>
            </a:spcBef>
            <a:spcAft>
              <a:spcPct val="35000"/>
            </a:spcAft>
          </a:pPr>
          <a:endParaRPr lang="es-CR" sz="500" kern="1200" dirty="0">
            <a:solidFill>
              <a:schemeClr val="bg1"/>
            </a:solidFill>
          </a:endParaRPr>
        </a:p>
      </dsp:txBody>
      <dsp:txXfrm>
        <a:off x="4981369" y="108041"/>
        <a:ext cx="226328" cy="1164288"/>
      </dsp:txXfrm>
    </dsp:sp>
    <dsp:sp modelId="{26672E92-5F11-4596-BCAE-34BCCC600F38}">
      <dsp:nvSpPr>
        <dsp:cNvPr id="0" name=""/>
        <dsp:cNvSpPr/>
      </dsp:nvSpPr>
      <dsp:spPr>
        <a:xfrm>
          <a:off x="3817081" y="1481902"/>
          <a:ext cx="1164288" cy="1164288"/>
        </a:xfrm>
        <a:prstGeom prst="ellipse">
          <a:avLst/>
        </a:prstGeom>
        <a:solidFill>
          <a:schemeClr val="accent1">
            <a:lumMod val="7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C636495-3305-4C97-A06E-AE32921F144E}">
      <dsp:nvSpPr>
        <dsp:cNvPr id="0" name=""/>
        <dsp:cNvSpPr/>
      </dsp:nvSpPr>
      <dsp:spPr>
        <a:xfrm flipH="1" flipV="1">
          <a:off x="4981369" y="1797354"/>
          <a:ext cx="152246" cy="5333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6350" rIns="12700" bIns="6350" numCol="1" spcCol="1270" anchor="ctr" anchorCtr="0">
          <a:noAutofit/>
        </a:bodyPr>
        <a:lstStyle/>
        <a:p>
          <a:pPr lvl="0" algn="l" defTabSz="222250">
            <a:lnSpc>
              <a:spcPct val="90000"/>
            </a:lnSpc>
            <a:spcBef>
              <a:spcPct val="0"/>
            </a:spcBef>
            <a:spcAft>
              <a:spcPct val="35000"/>
            </a:spcAft>
          </a:pPr>
          <a:endParaRPr lang="es-CR" sz="500" kern="1200" dirty="0">
            <a:solidFill>
              <a:schemeClr val="bg1"/>
            </a:solidFill>
          </a:endParaRPr>
        </a:p>
      </dsp:txBody>
      <dsp:txXfrm rot="10800000">
        <a:off x="4981369" y="1797354"/>
        <a:ext cx="152246" cy="533383"/>
      </dsp:txXfrm>
    </dsp:sp>
    <dsp:sp modelId="{65D5D4FF-43E5-4CD2-B334-9B8BE7BC989C}">
      <dsp:nvSpPr>
        <dsp:cNvPr id="0" name=""/>
        <dsp:cNvSpPr/>
      </dsp:nvSpPr>
      <dsp:spPr>
        <a:xfrm>
          <a:off x="3817081" y="2855762"/>
          <a:ext cx="1164288" cy="1164288"/>
        </a:xfrm>
        <a:prstGeom prst="ellipse">
          <a:avLst/>
        </a:prstGeom>
        <a:solidFill>
          <a:schemeClr val="accent1">
            <a:lumMod val="7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B921538-5A84-4C2D-A930-863595F09B76}">
      <dsp:nvSpPr>
        <dsp:cNvPr id="0" name=""/>
        <dsp:cNvSpPr/>
      </dsp:nvSpPr>
      <dsp:spPr>
        <a:xfrm>
          <a:off x="4981369" y="2855762"/>
          <a:ext cx="226328" cy="11642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6350" rIns="12700" bIns="6350" numCol="1" spcCol="1270" anchor="ctr" anchorCtr="0">
          <a:noAutofit/>
        </a:bodyPr>
        <a:lstStyle/>
        <a:p>
          <a:pPr lvl="0" algn="l" defTabSz="222250">
            <a:lnSpc>
              <a:spcPct val="90000"/>
            </a:lnSpc>
            <a:spcBef>
              <a:spcPct val="0"/>
            </a:spcBef>
            <a:spcAft>
              <a:spcPct val="35000"/>
            </a:spcAft>
          </a:pPr>
          <a:endParaRPr lang="es-CR" sz="500" kern="1200" dirty="0">
            <a:solidFill>
              <a:schemeClr val="bg1"/>
            </a:solidFill>
          </a:endParaRPr>
        </a:p>
      </dsp:txBody>
      <dsp:txXfrm>
        <a:off x="4981369" y="2855762"/>
        <a:ext cx="226328" cy="1164288"/>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1A2D1F-60F2-4550-8C52-A6BBAD115A53}">
      <dsp:nvSpPr>
        <dsp:cNvPr id="0" name=""/>
        <dsp:cNvSpPr/>
      </dsp:nvSpPr>
      <dsp:spPr>
        <a:xfrm>
          <a:off x="1701800" y="0"/>
          <a:ext cx="1701800" cy="1092200"/>
        </a:xfrm>
        <a:prstGeom prst="trapezoid">
          <a:avLst>
            <a:gd name="adj" fmla="val 77907"/>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 tIns="1270" rIns="1270" bIns="1270" numCol="1" spcCol="1270" anchor="ctr" anchorCtr="0">
          <a:noAutofit/>
        </a:bodyPr>
        <a:lstStyle/>
        <a:p>
          <a:pPr lvl="0" algn="ctr" defTabSz="44450">
            <a:lnSpc>
              <a:spcPct val="90000"/>
            </a:lnSpc>
            <a:spcBef>
              <a:spcPct val="0"/>
            </a:spcBef>
            <a:spcAft>
              <a:spcPct val="35000"/>
            </a:spcAft>
          </a:pPr>
          <a:r>
            <a:rPr lang="es-CR" sz="100" kern="1200" dirty="0" smtClean="0"/>
            <a:t>.</a:t>
          </a:r>
          <a:endParaRPr lang="es-CR" sz="100" kern="1200" dirty="0"/>
        </a:p>
      </dsp:txBody>
      <dsp:txXfrm>
        <a:off x="1701800" y="0"/>
        <a:ext cx="1701800" cy="1092200"/>
      </dsp:txXfrm>
    </dsp:sp>
    <dsp:sp modelId="{0FE716DC-F89F-46BC-923E-1CAA59081E70}">
      <dsp:nvSpPr>
        <dsp:cNvPr id="0" name=""/>
        <dsp:cNvSpPr/>
      </dsp:nvSpPr>
      <dsp:spPr>
        <a:xfrm>
          <a:off x="850900" y="1092200"/>
          <a:ext cx="3403600" cy="1092200"/>
        </a:xfrm>
        <a:prstGeom prst="trapezoid">
          <a:avLst>
            <a:gd name="adj" fmla="val 77907"/>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 tIns="1270" rIns="1270" bIns="1270" numCol="1" spcCol="1270" anchor="ctr" anchorCtr="0">
          <a:noAutofit/>
        </a:bodyPr>
        <a:lstStyle/>
        <a:p>
          <a:pPr lvl="0" algn="ctr" defTabSz="44450">
            <a:lnSpc>
              <a:spcPct val="90000"/>
            </a:lnSpc>
            <a:spcBef>
              <a:spcPct val="0"/>
            </a:spcBef>
            <a:spcAft>
              <a:spcPct val="35000"/>
            </a:spcAft>
          </a:pPr>
          <a:r>
            <a:rPr lang="es-CR" sz="100" kern="1200" dirty="0" smtClean="0"/>
            <a:t>.</a:t>
          </a:r>
          <a:endParaRPr lang="es-CR" sz="100" kern="1200" dirty="0"/>
        </a:p>
      </dsp:txBody>
      <dsp:txXfrm>
        <a:off x="1446529" y="1092200"/>
        <a:ext cx="2212340" cy="1092200"/>
      </dsp:txXfrm>
    </dsp:sp>
    <dsp:sp modelId="{E67C4B47-2998-49C2-B544-5285BE7BD0A7}">
      <dsp:nvSpPr>
        <dsp:cNvPr id="0" name=""/>
        <dsp:cNvSpPr/>
      </dsp:nvSpPr>
      <dsp:spPr>
        <a:xfrm>
          <a:off x="0" y="2184400"/>
          <a:ext cx="5105400" cy="1092200"/>
        </a:xfrm>
        <a:prstGeom prst="trapezoid">
          <a:avLst>
            <a:gd name="adj" fmla="val 77907"/>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 tIns="1270" rIns="1270" bIns="1270" numCol="1" spcCol="1270" anchor="ctr" anchorCtr="0">
          <a:noAutofit/>
        </a:bodyPr>
        <a:lstStyle/>
        <a:p>
          <a:pPr lvl="0" algn="ctr" defTabSz="44450">
            <a:lnSpc>
              <a:spcPct val="90000"/>
            </a:lnSpc>
            <a:spcBef>
              <a:spcPct val="0"/>
            </a:spcBef>
            <a:spcAft>
              <a:spcPct val="35000"/>
            </a:spcAft>
          </a:pPr>
          <a:r>
            <a:rPr lang="es-CR" sz="100" kern="1200" dirty="0" smtClean="0"/>
            <a:t>.</a:t>
          </a:r>
          <a:endParaRPr lang="es-CR" sz="100" kern="1200" dirty="0"/>
        </a:p>
      </dsp:txBody>
      <dsp:txXfrm>
        <a:off x="893444" y="2184400"/>
        <a:ext cx="3318510" cy="109220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A2CF90-2982-4BDF-961F-135188C66B28}">
      <dsp:nvSpPr>
        <dsp:cNvPr id="0" name=""/>
        <dsp:cNvSpPr/>
      </dsp:nvSpPr>
      <dsp:spPr>
        <a:xfrm>
          <a:off x="361840" y="0"/>
          <a:ext cx="4100855" cy="2392040"/>
        </a:xfrm>
        <a:prstGeom prst="rightArrow">
          <a:avLst/>
        </a:prstGeom>
        <a:solidFill>
          <a:schemeClr val="accent3">
            <a:lumMod val="60000"/>
            <a:lumOff val="40000"/>
          </a:schemeClr>
        </a:soli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5A7D1D6E-0A54-40A9-9D7F-C7B424FC9F8D}">
      <dsp:nvSpPr>
        <dsp:cNvPr id="0" name=""/>
        <dsp:cNvSpPr/>
      </dsp:nvSpPr>
      <dsp:spPr>
        <a:xfrm>
          <a:off x="0" y="687424"/>
          <a:ext cx="1535781" cy="956816"/>
        </a:xfrm>
        <a:prstGeom prst="roundRect">
          <a:avLst/>
        </a:prstGeom>
        <a:solidFill>
          <a:schemeClr val="accent2">
            <a:lumMod val="75000"/>
          </a:scheme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s-CR" sz="2600" kern="1200" dirty="0" smtClean="0">
              <a:solidFill>
                <a:schemeClr val="bg1"/>
              </a:solidFill>
            </a:rPr>
            <a:t>Anterior </a:t>
          </a:r>
          <a:endParaRPr lang="es-CR" sz="2600" kern="1200" dirty="0">
            <a:solidFill>
              <a:schemeClr val="bg1"/>
            </a:solidFill>
          </a:endParaRPr>
        </a:p>
      </dsp:txBody>
      <dsp:txXfrm>
        <a:off x="46708" y="734132"/>
        <a:ext cx="1442365" cy="863400"/>
      </dsp:txXfrm>
    </dsp:sp>
    <dsp:sp modelId="{2F2555A7-BB8B-44FB-9B19-49010B55EA97}">
      <dsp:nvSpPr>
        <dsp:cNvPr id="0" name=""/>
        <dsp:cNvSpPr/>
      </dsp:nvSpPr>
      <dsp:spPr>
        <a:xfrm>
          <a:off x="1644377" y="717612"/>
          <a:ext cx="1535781" cy="956816"/>
        </a:xfrm>
        <a:prstGeom prst="roundRect">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s-CR" sz="2600" kern="1200" dirty="0" smtClean="0"/>
            <a:t>Vigente </a:t>
          </a:r>
          <a:endParaRPr lang="es-CR" sz="2600" kern="1200" dirty="0"/>
        </a:p>
      </dsp:txBody>
      <dsp:txXfrm>
        <a:off x="1691085" y="764320"/>
        <a:ext cx="1442365" cy="863400"/>
      </dsp:txXfrm>
    </dsp:sp>
    <dsp:sp modelId="{DB58635C-2806-42D4-9897-8E3DC188B8D2}">
      <dsp:nvSpPr>
        <dsp:cNvPr id="0" name=""/>
        <dsp:cNvSpPr/>
      </dsp:nvSpPr>
      <dsp:spPr>
        <a:xfrm>
          <a:off x="3287462" y="717612"/>
          <a:ext cx="1535781" cy="956816"/>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s-CR" sz="2600" kern="1200" dirty="0" smtClean="0"/>
            <a:t>Posterior </a:t>
          </a:r>
          <a:endParaRPr lang="es-CR" sz="2600" kern="1200" dirty="0"/>
        </a:p>
      </dsp:txBody>
      <dsp:txXfrm>
        <a:off x="3334170" y="764320"/>
        <a:ext cx="1442365" cy="863400"/>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A2CF90-2982-4BDF-961F-135188C66B28}">
      <dsp:nvSpPr>
        <dsp:cNvPr id="0" name=""/>
        <dsp:cNvSpPr/>
      </dsp:nvSpPr>
      <dsp:spPr>
        <a:xfrm>
          <a:off x="361840" y="0"/>
          <a:ext cx="4100855" cy="2304256"/>
        </a:xfrm>
        <a:prstGeom prst="rightArrow">
          <a:avLst/>
        </a:prstGeom>
        <a:solidFill>
          <a:schemeClr val="accent3">
            <a:lumMod val="60000"/>
            <a:lumOff val="40000"/>
          </a:schemeClr>
        </a:soli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5A7D1D6E-0A54-40A9-9D7F-C7B424FC9F8D}">
      <dsp:nvSpPr>
        <dsp:cNvPr id="0" name=""/>
        <dsp:cNvSpPr/>
      </dsp:nvSpPr>
      <dsp:spPr>
        <a:xfrm>
          <a:off x="441612" y="720080"/>
          <a:ext cx="3086784" cy="921702"/>
        </a:xfrm>
        <a:prstGeom prst="roundRect">
          <a:avLst/>
        </a:prstGeom>
        <a:solidFill>
          <a:schemeClr val="accent4">
            <a:lumMod val="75000"/>
          </a:scheme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s-CR" sz="2900" kern="1200" dirty="0" smtClean="0"/>
            <a:t>Hasta por 10 años  </a:t>
          </a:r>
          <a:endParaRPr lang="es-CR" sz="2900" kern="1200" dirty="0"/>
        </a:p>
      </dsp:txBody>
      <dsp:txXfrm>
        <a:off x="486606" y="765074"/>
        <a:ext cx="2996796" cy="831714"/>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2434B9-175A-47B5-B64F-2D2A72D883B2}">
      <dsp:nvSpPr>
        <dsp:cNvPr id="0" name=""/>
        <dsp:cNvSpPr/>
      </dsp:nvSpPr>
      <dsp:spPr>
        <a:xfrm rot="10800000">
          <a:off x="1560861" y="3357"/>
          <a:ext cx="5472684" cy="729613"/>
        </a:xfrm>
        <a:prstGeom prst="homePlat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1739" tIns="87630" rIns="163576" bIns="87630" numCol="1" spcCol="1270" anchor="ctr" anchorCtr="0">
          <a:noAutofit/>
        </a:bodyPr>
        <a:lstStyle/>
        <a:p>
          <a:pPr lvl="0" algn="ctr" defTabSz="1022350">
            <a:lnSpc>
              <a:spcPct val="90000"/>
            </a:lnSpc>
            <a:spcBef>
              <a:spcPct val="0"/>
            </a:spcBef>
            <a:spcAft>
              <a:spcPct val="35000"/>
            </a:spcAft>
          </a:pPr>
          <a:r>
            <a:rPr lang="es-CR" sz="2300" kern="1200" dirty="0" smtClean="0"/>
            <a:t>Proceso de modificaciones y evaluación</a:t>
          </a:r>
          <a:endParaRPr lang="es-CR" sz="2300" kern="1200" dirty="0"/>
        </a:p>
      </dsp:txBody>
      <dsp:txXfrm rot="10800000">
        <a:off x="1743264" y="3357"/>
        <a:ext cx="5290281" cy="729613"/>
      </dsp:txXfrm>
    </dsp:sp>
    <dsp:sp modelId="{C9DAE602-FBD1-4C02-8E61-4EF0948CEA01}">
      <dsp:nvSpPr>
        <dsp:cNvPr id="0" name=""/>
        <dsp:cNvSpPr/>
      </dsp:nvSpPr>
      <dsp:spPr>
        <a:xfrm>
          <a:off x="1196054" y="3357"/>
          <a:ext cx="729613" cy="729613"/>
        </a:xfrm>
        <a:prstGeom prst="ellipse">
          <a:avLst/>
        </a:prstGeom>
        <a:solidFill>
          <a:schemeClr val="accent2">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7B130246-A649-4399-85DE-2CD8848A6B74}">
      <dsp:nvSpPr>
        <dsp:cNvPr id="0" name=""/>
        <dsp:cNvSpPr/>
      </dsp:nvSpPr>
      <dsp:spPr>
        <a:xfrm rot="10800000">
          <a:off x="1560861" y="950766"/>
          <a:ext cx="5472684" cy="729613"/>
        </a:xfrm>
        <a:prstGeom prst="homePlat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1739" tIns="87630" rIns="163576" bIns="87630" numCol="1" spcCol="1270" anchor="ctr" anchorCtr="0">
          <a:noAutofit/>
        </a:bodyPr>
        <a:lstStyle/>
        <a:p>
          <a:pPr lvl="0" algn="ctr" defTabSz="1022350">
            <a:lnSpc>
              <a:spcPct val="90000"/>
            </a:lnSpc>
            <a:spcBef>
              <a:spcPct val="0"/>
            </a:spcBef>
            <a:spcAft>
              <a:spcPct val="35000"/>
            </a:spcAft>
          </a:pPr>
          <a:r>
            <a:rPr lang="es-CR" sz="2300" kern="1200" dirty="0" smtClean="0"/>
            <a:t>9:30  a 9:50 CAFE</a:t>
          </a:r>
          <a:endParaRPr lang="es-CR" sz="2300" kern="1200" dirty="0"/>
        </a:p>
      </dsp:txBody>
      <dsp:txXfrm rot="10800000">
        <a:off x="1743264" y="950766"/>
        <a:ext cx="5290281" cy="729613"/>
      </dsp:txXfrm>
    </dsp:sp>
    <dsp:sp modelId="{EFC29734-C7D7-4CEB-A592-D90B2BD7BF89}">
      <dsp:nvSpPr>
        <dsp:cNvPr id="0" name=""/>
        <dsp:cNvSpPr/>
      </dsp:nvSpPr>
      <dsp:spPr>
        <a:xfrm>
          <a:off x="1196054" y="950766"/>
          <a:ext cx="729613" cy="729613"/>
        </a:xfrm>
        <a:prstGeom prst="ellipse">
          <a:avLst/>
        </a:prstGeom>
        <a:solidFill>
          <a:schemeClr val="accent3">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428E55F4-407D-4C12-8EEA-E029ABADC037}">
      <dsp:nvSpPr>
        <dsp:cNvPr id="0" name=""/>
        <dsp:cNvSpPr/>
      </dsp:nvSpPr>
      <dsp:spPr>
        <a:xfrm rot="10800000">
          <a:off x="1560861" y="1898174"/>
          <a:ext cx="5472684" cy="729613"/>
        </a:xfrm>
        <a:prstGeom prst="homePlat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1739" tIns="87630" rIns="163576" bIns="87630" numCol="1" spcCol="1270" anchor="ctr" anchorCtr="0">
          <a:noAutofit/>
        </a:bodyPr>
        <a:lstStyle/>
        <a:p>
          <a:pPr lvl="0" algn="ctr" defTabSz="1022350">
            <a:lnSpc>
              <a:spcPct val="90000"/>
            </a:lnSpc>
            <a:spcBef>
              <a:spcPct val="0"/>
            </a:spcBef>
            <a:spcAft>
              <a:spcPct val="35000"/>
            </a:spcAft>
          </a:pPr>
          <a:r>
            <a:rPr lang="es-CR" sz="2300" kern="1200" dirty="0" smtClean="0"/>
            <a:t> Ejercicio</a:t>
          </a:r>
          <a:endParaRPr lang="es-CR" sz="2300" kern="1200" dirty="0"/>
        </a:p>
      </dsp:txBody>
      <dsp:txXfrm rot="10800000">
        <a:off x="1743264" y="1898174"/>
        <a:ext cx="5290281" cy="729613"/>
      </dsp:txXfrm>
    </dsp:sp>
    <dsp:sp modelId="{D6336D0A-B66F-4780-AB26-79175AA04885}">
      <dsp:nvSpPr>
        <dsp:cNvPr id="0" name=""/>
        <dsp:cNvSpPr/>
      </dsp:nvSpPr>
      <dsp:spPr>
        <a:xfrm>
          <a:off x="1196054" y="1898174"/>
          <a:ext cx="729613" cy="729613"/>
        </a:xfrm>
        <a:prstGeom prst="ellipse">
          <a:avLst/>
        </a:prstGeom>
        <a:solidFill>
          <a:schemeClr val="accent4">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3BBC3A09-FB20-4D39-B8A1-6861DDCF088E}">
      <dsp:nvSpPr>
        <dsp:cNvPr id="0" name=""/>
        <dsp:cNvSpPr/>
      </dsp:nvSpPr>
      <dsp:spPr>
        <a:xfrm rot="10800000">
          <a:off x="1560861" y="2845583"/>
          <a:ext cx="5472684" cy="729613"/>
        </a:xfrm>
        <a:prstGeom prst="homePlat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1739" tIns="87630" rIns="163576" bIns="87630" numCol="1" spcCol="1270" anchor="ctr" anchorCtr="0">
          <a:noAutofit/>
        </a:bodyPr>
        <a:lstStyle/>
        <a:p>
          <a:pPr lvl="0" algn="ctr" defTabSz="1022350">
            <a:lnSpc>
              <a:spcPct val="90000"/>
            </a:lnSpc>
            <a:spcBef>
              <a:spcPct val="0"/>
            </a:spcBef>
            <a:spcAft>
              <a:spcPct val="35000"/>
            </a:spcAft>
          </a:pPr>
          <a:r>
            <a:rPr lang="es-CR" sz="2300" kern="1200" dirty="0" smtClean="0"/>
            <a:t> 12:00 a 1:00 Almuerzo</a:t>
          </a:r>
          <a:endParaRPr lang="es-CR" sz="2300" kern="1200" dirty="0"/>
        </a:p>
      </dsp:txBody>
      <dsp:txXfrm rot="10800000">
        <a:off x="1743264" y="2845583"/>
        <a:ext cx="5290281" cy="729613"/>
      </dsp:txXfrm>
    </dsp:sp>
    <dsp:sp modelId="{9C6454AA-E1EC-458F-A672-E000531E2204}">
      <dsp:nvSpPr>
        <dsp:cNvPr id="0" name=""/>
        <dsp:cNvSpPr/>
      </dsp:nvSpPr>
      <dsp:spPr>
        <a:xfrm>
          <a:off x="1196054" y="2845583"/>
          <a:ext cx="729613" cy="729613"/>
        </a:xfrm>
        <a:prstGeom prst="ellipse">
          <a:avLst/>
        </a:prstGeom>
        <a:solidFill>
          <a:schemeClr val="accent5">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D8F49349-BD68-49E9-B7D9-567D1935C8A9}">
      <dsp:nvSpPr>
        <dsp:cNvPr id="0" name=""/>
        <dsp:cNvSpPr/>
      </dsp:nvSpPr>
      <dsp:spPr>
        <a:xfrm rot="10800000">
          <a:off x="1560861" y="3792991"/>
          <a:ext cx="5472684" cy="729613"/>
        </a:xfrm>
        <a:prstGeom prst="homePlate">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1739" tIns="87630" rIns="163576" bIns="87630" numCol="1" spcCol="1270" anchor="ctr" anchorCtr="0">
          <a:noAutofit/>
        </a:bodyPr>
        <a:lstStyle/>
        <a:p>
          <a:pPr lvl="0" algn="ctr" defTabSz="1022350">
            <a:lnSpc>
              <a:spcPct val="90000"/>
            </a:lnSpc>
            <a:spcBef>
              <a:spcPct val="0"/>
            </a:spcBef>
            <a:spcAft>
              <a:spcPct val="35000"/>
            </a:spcAft>
          </a:pPr>
          <a:r>
            <a:rPr lang="es-CR" sz="2300" kern="1200" dirty="0" smtClean="0"/>
            <a:t> Ejercicio</a:t>
          </a:r>
          <a:endParaRPr lang="es-CR" sz="2300" kern="1200" dirty="0"/>
        </a:p>
      </dsp:txBody>
      <dsp:txXfrm rot="10800000">
        <a:off x="1743264" y="3792991"/>
        <a:ext cx="5290281" cy="729613"/>
      </dsp:txXfrm>
    </dsp:sp>
    <dsp:sp modelId="{54AD7D84-0904-4B31-AEFD-4E9F50E924FA}">
      <dsp:nvSpPr>
        <dsp:cNvPr id="0" name=""/>
        <dsp:cNvSpPr/>
      </dsp:nvSpPr>
      <dsp:spPr>
        <a:xfrm>
          <a:off x="1196054" y="3792991"/>
          <a:ext cx="729613" cy="729613"/>
        </a:xfrm>
        <a:prstGeom prst="ellipse">
          <a:avLst/>
        </a:prstGeom>
        <a:solidFill>
          <a:schemeClr val="accent6">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5B34D1-5597-407C-834B-5FC9C83E820C}">
      <dsp:nvSpPr>
        <dsp:cNvPr id="0" name=""/>
        <dsp:cNvSpPr/>
      </dsp:nvSpPr>
      <dsp:spPr>
        <a:xfrm>
          <a:off x="2015" y="251461"/>
          <a:ext cx="1644619" cy="792477"/>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es-CR" sz="1400" b="1" kern="1200" dirty="0" smtClean="0"/>
            <a:t>Insumos </a:t>
          </a:r>
          <a:endParaRPr lang="es-CR" sz="1400" b="1" kern="1200" dirty="0"/>
        </a:p>
      </dsp:txBody>
      <dsp:txXfrm>
        <a:off x="398254" y="251461"/>
        <a:ext cx="852142" cy="792477"/>
      </dsp:txXfrm>
    </dsp:sp>
    <dsp:sp modelId="{C74F5E7B-176F-4C47-8E3E-D69B5BB4545B}">
      <dsp:nvSpPr>
        <dsp:cNvPr id="0" name=""/>
        <dsp:cNvSpPr/>
      </dsp:nvSpPr>
      <dsp:spPr>
        <a:xfrm>
          <a:off x="1507555" y="251461"/>
          <a:ext cx="1618542" cy="792477"/>
        </a:xfrm>
        <a:prstGeom prst="chevron">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es-CR" sz="1400" b="1" kern="1200" dirty="0" smtClean="0"/>
            <a:t>Procesos </a:t>
          </a:r>
          <a:endParaRPr lang="es-CR" sz="1400" b="1" kern="1200" dirty="0"/>
        </a:p>
      </dsp:txBody>
      <dsp:txXfrm>
        <a:off x="1903794" y="251461"/>
        <a:ext cx="826065" cy="792477"/>
      </dsp:txXfrm>
    </dsp:sp>
    <dsp:sp modelId="{D2192272-76D0-4A2B-B632-462E742AE670}">
      <dsp:nvSpPr>
        <dsp:cNvPr id="0" name=""/>
        <dsp:cNvSpPr/>
      </dsp:nvSpPr>
      <dsp:spPr>
        <a:xfrm>
          <a:off x="2987017" y="251458"/>
          <a:ext cx="1740598" cy="792482"/>
        </a:xfrm>
        <a:prstGeom prst="chevron">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es-CR" sz="1400" b="1" kern="1200" dirty="0" smtClean="0"/>
            <a:t>Productos </a:t>
          </a:r>
          <a:endParaRPr lang="es-CR" sz="1400" b="1" kern="1200" dirty="0"/>
        </a:p>
      </dsp:txBody>
      <dsp:txXfrm>
        <a:off x="3383258" y="251458"/>
        <a:ext cx="948116" cy="792482"/>
      </dsp:txXfrm>
    </dsp:sp>
    <dsp:sp modelId="{7D498735-7E46-4743-BC74-B6694CE3A333}">
      <dsp:nvSpPr>
        <dsp:cNvPr id="0" name=""/>
        <dsp:cNvSpPr/>
      </dsp:nvSpPr>
      <dsp:spPr>
        <a:xfrm>
          <a:off x="4588536" y="251458"/>
          <a:ext cx="1866577" cy="792482"/>
        </a:xfrm>
        <a:prstGeom prst="chevron">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es-CR" sz="1400" b="1" kern="1200" dirty="0" smtClean="0"/>
            <a:t>Efectos</a:t>
          </a:r>
          <a:endParaRPr lang="es-CR" sz="1400" b="1" kern="1200" dirty="0"/>
        </a:p>
      </dsp:txBody>
      <dsp:txXfrm>
        <a:off x="4984777" y="251458"/>
        <a:ext cx="1074095" cy="792482"/>
      </dsp:txXfrm>
    </dsp:sp>
    <dsp:sp modelId="{543AD7B4-050B-4829-A525-05025D19771F}">
      <dsp:nvSpPr>
        <dsp:cNvPr id="0" name=""/>
        <dsp:cNvSpPr/>
      </dsp:nvSpPr>
      <dsp:spPr>
        <a:xfrm>
          <a:off x="6245355" y="259135"/>
          <a:ext cx="1682950" cy="784805"/>
        </a:xfrm>
        <a:prstGeom prst="chevron">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es-CR" sz="1400" b="1" kern="1200" dirty="0" smtClean="0"/>
            <a:t>Impactos</a:t>
          </a:r>
          <a:endParaRPr lang="es-CR" sz="1400" b="1" kern="1200" dirty="0"/>
        </a:p>
      </dsp:txBody>
      <dsp:txXfrm>
        <a:off x="6637758" y="259135"/>
        <a:ext cx="898145" cy="784805"/>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4FC319-0BA9-4A9B-9E6E-FEF95F8830E6}">
      <dsp:nvSpPr>
        <dsp:cNvPr id="0" name=""/>
        <dsp:cNvSpPr/>
      </dsp:nvSpPr>
      <dsp:spPr>
        <a:xfrm>
          <a:off x="0" y="432968"/>
          <a:ext cx="8001000" cy="5544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5B6CABF-EA73-4479-B35E-E35C67A67BBD}">
      <dsp:nvSpPr>
        <dsp:cNvPr id="0" name=""/>
        <dsp:cNvSpPr/>
      </dsp:nvSpPr>
      <dsp:spPr>
        <a:xfrm>
          <a:off x="400050" y="108248"/>
          <a:ext cx="7315186" cy="64944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1693" tIns="0" rIns="211693" bIns="0" numCol="1" spcCol="1270" anchor="ctr" anchorCtr="0">
          <a:noAutofit/>
        </a:bodyPr>
        <a:lstStyle/>
        <a:p>
          <a:pPr lvl="0" algn="l" defTabSz="1244600">
            <a:lnSpc>
              <a:spcPct val="90000"/>
            </a:lnSpc>
            <a:spcBef>
              <a:spcPct val="0"/>
            </a:spcBef>
            <a:spcAft>
              <a:spcPct val="35000"/>
            </a:spcAft>
          </a:pPr>
          <a:r>
            <a:rPr lang="es-CR" sz="2800" kern="1200" dirty="0" smtClean="0"/>
            <a:t>Entorno en constante cambio</a:t>
          </a:r>
        </a:p>
      </dsp:txBody>
      <dsp:txXfrm>
        <a:off x="431753" y="139951"/>
        <a:ext cx="7251780" cy="586034"/>
      </dsp:txXfrm>
    </dsp:sp>
    <dsp:sp modelId="{84466AC5-6550-415B-A824-61FA0BDC6C6B}">
      <dsp:nvSpPr>
        <dsp:cNvPr id="0" name=""/>
        <dsp:cNvSpPr/>
      </dsp:nvSpPr>
      <dsp:spPr>
        <a:xfrm>
          <a:off x="0" y="2107572"/>
          <a:ext cx="8001000" cy="5544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F7EC250-D9E9-4E14-BE98-82EFCC3DF1A7}">
      <dsp:nvSpPr>
        <dsp:cNvPr id="0" name=""/>
        <dsp:cNvSpPr/>
      </dsp:nvSpPr>
      <dsp:spPr>
        <a:xfrm>
          <a:off x="400050" y="1106168"/>
          <a:ext cx="7467581" cy="1326124"/>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1693" tIns="0" rIns="211693" bIns="0" numCol="1" spcCol="1270" anchor="ctr" anchorCtr="0">
          <a:noAutofit/>
        </a:bodyPr>
        <a:lstStyle/>
        <a:p>
          <a:pPr lvl="0" algn="l" defTabSz="1244600">
            <a:lnSpc>
              <a:spcPct val="90000"/>
            </a:lnSpc>
            <a:spcBef>
              <a:spcPct val="0"/>
            </a:spcBef>
            <a:spcAft>
              <a:spcPct val="35000"/>
            </a:spcAft>
          </a:pPr>
          <a:r>
            <a:rPr lang="es-CR" sz="2800" kern="1200" dirty="0" smtClean="0"/>
            <a:t>Imposibilidad de eliminar la incertidumbre o los riesgos asociados a la estrategia</a:t>
          </a:r>
          <a:endParaRPr lang="es-CR" sz="2800" kern="1200" dirty="0"/>
        </a:p>
      </dsp:txBody>
      <dsp:txXfrm>
        <a:off x="464786" y="1170904"/>
        <a:ext cx="7338109" cy="1196652"/>
      </dsp:txXfrm>
    </dsp:sp>
    <dsp:sp modelId="{B89F34A9-0E25-495A-ADA4-E534B5C4FB40}">
      <dsp:nvSpPr>
        <dsp:cNvPr id="0" name=""/>
        <dsp:cNvSpPr/>
      </dsp:nvSpPr>
      <dsp:spPr>
        <a:xfrm>
          <a:off x="0" y="3051464"/>
          <a:ext cx="8001000" cy="554400"/>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5D705E-6CE3-46A6-8B19-901004AAFC7A}">
      <dsp:nvSpPr>
        <dsp:cNvPr id="0" name=""/>
        <dsp:cNvSpPr/>
      </dsp:nvSpPr>
      <dsp:spPr>
        <a:xfrm>
          <a:off x="400050" y="2780772"/>
          <a:ext cx="7162791" cy="64944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1693" tIns="0" rIns="211693" bIns="0" numCol="1" spcCol="1270" anchor="ctr" anchorCtr="0">
          <a:noAutofit/>
        </a:bodyPr>
        <a:lstStyle/>
        <a:p>
          <a:pPr lvl="0" algn="l" defTabSz="1244600">
            <a:lnSpc>
              <a:spcPct val="90000"/>
            </a:lnSpc>
            <a:spcBef>
              <a:spcPct val="0"/>
            </a:spcBef>
            <a:spcAft>
              <a:spcPct val="35000"/>
            </a:spcAft>
          </a:pPr>
          <a:r>
            <a:rPr lang="es-CR" sz="2800" kern="1200" dirty="0" smtClean="0"/>
            <a:t>Ideología de mejora continúa </a:t>
          </a:r>
        </a:p>
      </dsp:txBody>
      <dsp:txXfrm>
        <a:off x="431753" y="2812475"/>
        <a:ext cx="7099385" cy="586034"/>
      </dsp:txXfrm>
    </dsp:sp>
    <dsp:sp modelId="{55449E25-8ADF-4BDB-8292-DD8A1DDF7586}">
      <dsp:nvSpPr>
        <dsp:cNvPr id="0" name=""/>
        <dsp:cNvSpPr/>
      </dsp:nvSpPr>
      <dsp:spPr>
        <a:xfrm>
          <a:off x="0" y="4823751"/>
          <a:ext cx="8001000" cy="554400"/>
        </a:xfrm>
        <a:prstGeom prst="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A94CCBC-702B-427C-8E8B-CBCA839312A8}">
      <dsp:nvSpPr>
        <dsp:cNvPr id="0" name=""/>
        <dsp:cNvSpPr/>
      </dsp:nvSpPr>
      <dsp:spPr>
        <a:xfrm>
          <a:off x="380906" y="3778692"/>
          <a:ext cx="7618132" cy="1369779"/>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1693" tIns="0" rIns="211693" bIns="0" numCol="1" spcCol="1270" anchor="ctr" anchorCtr="0">
          <a:noAutofit/>
        </a:bodyPr>
        <a:lstStyle/>
        <a:p>
          <a:pPr lvl="0" algn="l" defTabSz="1244600" rtl="0">
            <a:lnSpc>
              <a:spcPct val="90000"/>
            </a:lnSpc>
            <a:spcBef>
              <a:spcPct val="0"/>
            </a:spcBef>
            <a:spcAft>
              <a:spcPct val="35000"/>
            </a:spcAft>
          </a:pPr>
          <a:r>
            <a:rPr lang="es-CR" sz="2800" kern="1200" dirty="0" smtClean="0"/>
            <a:t>Obligación de un proceso interactivo de continua revisión y reajuste de la estrategia institucional</a:t>
          </a:r>
          <a:endParaRPr lang="es-CR" sz="2800" kern="1200" dirty="0"/>
        </a:p>
      </dsp:txBody>
      <dsp:txXfrm>
        <a:off x="447773" y="3845559"/>
        <a:ext cx="7484398" cy="1236045"/>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074BCC-853A-4C0F-8B07-F498A4E834FE}">
      <dsp:nvSpPr>
        <dsp:cNvPr id="0" name=""/>
        <dsp:cNvSpPr/>
      </dsp:nvSpPr>
      <dsp:spPr>
        <a:xfrm>
          <a:off x="2520108" y="2559855"/>
          <a:ext cx="638120" cy="607965"/>
        </a:xfrm>
        <a:custGeom>
          <a:avLst/>
          <a:gdLst/>
          <a:ahLst/>
          <a:cxnLst/>
          <a:rect l="0" t="0" r="0" b="0"/>
          <a:pathLst>
            <a:path>
              <a:moveTo>
                <a:pt x="0" y="0"/>
              </a:moveTo>
              <a:lnTo>
                <a:pt x="319060" y="0"/>
              </a:lnTo>
              <a:lnTo>
                <a:pt x="319060" y="607965"/>
              </a:lnTo>
              <a:lnTo>
                <a:pt x="638120" y="607965"/>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R" sz="500" kern="1200"/>
        </a:p>
      </dsp:txBody>
      <dsp:txXfrm>
        <a:off x="2817134" y="2841803"/>
        <a:ext cx="44068" cy="44068"/>
      </dsp:txXfrm>
    </dsp:sp>
    <dsp:sp modelId="{D4F8EAAF-109F-49DC-B998-D217C7E391E8}">
      <dsp:nvSpPr>
        <dsp:cNvPr id="0" name=""/>
        <dsp:cNvSpPr/>
      </dsp:nvSpPr>
      <dsp:spPr>
        <a:xfrm>
          <a:off x="2520108" y="1951889"/>
          <a:ext cx="638120" cy="607965"/>
        </a:xfrm>
        <a:custGeom>
          <a:avLst/>
          <a:gdLst/>
          <a:ahLst/>
          <a:cxnLst/>
          <a:rect l="0" t="0" r="0" b="0"/>
          <a:pathLst>
            <a:path>
              <a:moveTo>
                <a:pt x="0" y="607965"/>
              </a:moveTo>
              <a:lnTo>
                <a:pt x="319060" y="607965"/>
              </a:lnTo>
              <a:lnTo>
                <a:pt x="319060" y="0"/>
              </a:lnTo>
              <a:lnTo>
                <a:pt x="638120" y="0"/>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R" sz="500" kern="1200"/>
        </a:p>
      </dsp:txBody>
      <dsp:txXfrm>
        <a:off x="2817134" y="2233837"/>
        <a:ext cx="44068" cy="44068"/>
      </dsp:txXfrm>
    </dsp:sp>
    <dsp:sp modelId="{9E4BBF13-FB13-4305-BC06-773A7D21DBAE}">
      <dsp:nvSpPr>
        <dsp:cNvPr id="0" name=""/>
        <dsp:cNvSpPr/>
      </dsp:nvSpPr>
      <dsp:spPr>
        <a:xfrm rot="16200000">
          <a:off x="-526118" y="2073482"/>
          <a:ext cx="5119710" cy="97274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035" tIns="26035" rIns="26035" bIns="26035" numCol="1" spcCol="1270" anchor="ctr" anchorCtr="0">
          <a:noAutofit/>
        </a:bodyPr>
        <a:lstStyle/>
        <a:p>
          <a:pPr lvl="0" algn="ctr" defTabSz="1822450">
            <a:lnSpc>
              <a:spcPct val="90000"/>
            </a:lnSpc>
            <a:spcBef>
              <a:spcPct val="0"/>
            </a:spcBef>
            <a:spcAft>
              <a:spcPct val="35000"/>
            </a:spcAft>
          </a:pPr>
          <a:r>
            <a:rPr lang="es-CR" sz="4100" b="1" kern="1200" dirty="0" smtClean="0"/>
            <a:t>Tipo de Modificaciones</a:t>
          </a:r>
          <a:endParaRPr lang="es-CR" sz="4100" b="1" kern="1200" dirty="0"/>
        </a:p>
      </dsp:txBody>
      <dsp:txXfrm>
        <a:off x="-526118" y="2073482"/>
        <a:ext cx="5119710" cy="972744"/>
      </dsp:txXfrm>
    </dsp:sp>
    <dsp:sp modelId="{EEE0AD07-D235-4454-8560-554AAE3C5D69}">
      <dsp:nvSpPr>
        <dsp:cNvPr id="0" name=""/>
        <dsp:cNvSpPr/>
      </dsp:nvSpPr>
      <dsp:spPr>
        <a:xfrm>
          <a:off x="3158229" y="1465516"/>
          <a:ext cx="3190603" cy="97274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a:lnSpc>
              <a:spcPct val="90000"/>
            </a:lnSpc>
            <a:spcBef>
              <a:spcPct val="0"/>
            </a:spcBef>
            <a:spcAft>
              <a:spcPct val="35000"/>
            </a:spcAft>
          </a:pPr>
          <a:r>
            <a:rPr lang="es-CR" sz="3700" b="1" kern="1200" dirty="0" smtClean="0"/>
            <a:t>Planes</a:t>
          </a:r>
          <a:endParaRPr lang="es-CR" sz="3700" b="1" kern="1200" dirty="0"/>
        </a:p>
      </dsp:txBody>
      <dsp:txXfrm>
        <a:off x="3158229" y="1465516"/>
        <a:ext cx="3190603" cy="972744"/>
      </dsp:txXfrm>
    </dsp:sp>
    <dsp:sp modelId="{D8E30F8E-E95F-4F7C-A201-119ACB216D67}">
      <dsp:nvSpPr>
        <dsp:cNvPr id="0" name=""/>
        <dsp:cNvSpPr/>
      </dsp:nvSpPr>
      <dsp:spPr>
        <a:xfrm>
          <a:off x="3158229" y="2681448"/>
          <a:ext cx="3190603" cy="97274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a:lnSpc>
              <a:spcPct val="90000"/>
            </a:lnSpc>
            <a:spcBef>
              <a:spcPct val="0"/>
            </a:spcBef>
            <a:spcAft>
              <a:spcPct val="35000"/>
            </a:spcAft>
          </a:pPr>
          <a:r>
            <a:rPr lang="es-CR" sz="3700" b="1" kern="1200" smtClean="0"/>
            <a:t>Presupuestarias </a:t>
          </a:r>
          <a:endParaRPr lang="es-CR" sz="3700" b="1" kern="1200" dirty="0"/>
        </a:p>
      </dsp:txBody>
      <dsp:txXfrm>
        <a:off x="3158229" y="2681448"/>
        <a:ext cx="3190603" cy="972744"/>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C8FEBD-8ACD-4894-B37D-D3DA6145B733}">
      <dsp:nvSpPr>
        <dsp:cNvPr id="0" name=""/>
        <dsp:cNvSpPr/>
      </dsp:nvSpPr>
      <dsp:spPr>
        <a:xfrm>
          <a:off x="3543423" y="1771"/>
          <a:ext cx="1518977" cy="987335"/>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CR" sz="1600" kern="1200" dirty="0" smtClean="0"/>
            <a:t>Carta de Remisión</a:t>
          </a:r>
          <a:endParaRPr lang="es-CR" sz="1600" kern="1200" dirty="0"/>
        </a:p>
      </dsp:txBody>
      <dsp:txXfrm>
        <a:off x="3591621" y="49969"/>
        <a:ext cx="1422581" cy="890939"/>
      </dsp:txXfrm>
    </dsp:sp>
    <dsp:sp modelId="{4CBCC226-C8E4-4F48-9E61-CCD7C09425CE}">
      <dsp:nvSpPr>
        <dsp:cNvPr id="0" name=""/>
        <dsp:cNvSpPr/>
      </dsp:nvSpPr>
      <dsp:spPr>
        <a:xfrm>
          <a:off x="1978950" y="495438"/>
          <a:ext cx="4647922" cy="4647922"/>
        </a:xfrm>
        <a:custGeom>
          <a:avLst/>
          <a:gdLst/>
          <a:ahLst/>
          <a:cxnLst/>
          <a:rect l="0" t="0" r="0" b="0"/>
          <a:pathLst>
            <a:path>
              <a:moveTo>
                <a:pt x="3093134" y="130979"/>
              </a:moveTo>
              <a:arcTo wR="2323961" hR="2323961" stAng="17359677" swAng="1499199"/>
            </a:path>
          </a:pathLst>
        </a:custGeom>
        <a:noFill/>
        <a:ln w="9525" cap="flat" cmpd="sng" algn="ctr">
          <a:solidFill>
            <a:schemeClr val="accent3">
              <a:hueOff val="0"/>
              <a:satOff val="0"/>
              <a:lumOff val="0"/>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301C5571-8F3B-4C4A-9DE6-E69AFE23E8B6}">
      <dsp:nvSpPr>
        <dsp:cNvPr id="0" name=""/>
        <dsp:cNvSpPr/>
      </dsp:nvSpPr>
      <dsp:spPr>
        <a:xfrm>
          <a:off x="5556033" y="1163751"/>
          <a:ext cx="1518977" cy="987335"/>
        </a:xfrm>
        <a:prstGeom prst="roundRect">
          <a:avLst/>
        </a:prstGeom>
        <a:gradFill rotWithShape="0">
          <a:gsLst>
            <a:gs pos="0">
              <a:schemeClr val="accent3">
                <a:hueOff val="2250053"/>
                <a:satOff val="-3376"/>
                <a:lumOff val="-549"/>
                <a:alphaOff val="0"/>
                <a:shade val="51000"/>
                <a:satMod val="130000"/>
              </a:schemeClr>
            </a:gs>
            <a:gs pos="80000">
              <a:schemeClr val="accent3">
                <a:hueOff val="2250053"/>
                <a:satOff val="-3376"/>
                <a:lumOff val="-549"/>
                <a:alphaOff val="0"/>
                <a:shade val="93000"/>
                <a:satMod val="130000"/>
              </a:schemeClr>
            </a:gs>
            <a:gs pos="100000">
              <a:schemeClr val="accent3">
                <a:hueOff val="2250053"/>
                <a:satOff val="-3376"/>
                <a:lumOff val="-54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CR" sz="1600" kern="1200" dirty="0" smtClean="0"/>
            <a:t>Introducción</a:t>
          </a:r>
          <a:endParaRPr lang="es-CR" sz="1600" kern="1200" dirty="0"/>
        </a:p>
      </dsp:txBody>
      <dsp:txXfrm>
        <a:off x="5604231" y="1211949"/>
        <a:ext cx="1422581" cy="890939"/>
      </dsp:txXfrm>
    </dsp:sp>
    <dsp:sp modelId="{981854B6-03DA-468B-87BA-25A706F29880}">
      <dsp:nvSpPr>
        <dsp:cNvPr id="0" name=""/>
        <dsp:cNvSpPr/>
      </dsp:nvSpPr>
      <dsp:spPr>
        <a:xfrm>
          <a:off x="1978950" y="495438"/>
          <a:ext cx="4647922" cy="4647922"/>
        </a:xfrm>
        <a:custGeom>
          <a:avLst/>
          <a:gdLst/>
          <a:ahLst/>
          <a:cxnLst/>
          <a:rect l="0" t="0" r="0" b="0"/>
          <a:pathLst>
            <a:path>
              <a:moveTo>
                <a:pt x="4553502" y="1668261"/>
              </a:moveTo>
              <a:arcTo wR="2323961" hR="2323961" stAng="20616696" swAng="1934599"/>
            </a:path>
          </a:pathLst>
        </a:custGeom>
        <a:noFill/>
        <a:ln w="9525" cap="flat" cmpd="sng" algn="ctr">
          <a:solidFill>
            <a:schemeClr val="accent3">
              <a:hueOff val="2250053"/>
              <a:satOff val="-3376"/>
              <a:lumOff val="-549"/>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2A625406-A5A8-4626-85AF-228ECF0BF7C4}">
      <dsp:nvSpPr>
        <dsp:cNvPr id="0" name=""/>
        <dsp:cNvSpPr/>
      </dsp:nvSpPr>
      <dsp:spPr>
        <a:xfrm>
          <a:off x="5372069" y="3466959"/>
          <a:ext cx="1886903" cy="1028842"/>
        </a:xfrm>
        <a:prstGeom prst="roundRect">
          <a:avLst/>
        </a:prstGeom>
        <a:gradFill rotWithShape="0">
          <a:gsLst>
            <a:gs pos="0">
              <a:schemeClr val="accent3">
                <a:hueOff val="4500106"/>
                <a:satOff val="-6752"/>
                <a:lumOff val="-1098"/>
                <a:alphaOff val="0"/>
                <a:shade val="51000"/>
                <a:satMod val="130000"/>
              </a:schemeClr>
            </a:gs>
            <a:gs pos="80000">
              <a:schemeClr val="accent3">
                <a:hueOff val="4500106"/>
                <a:satOff val="-6752"/>
                <a:lumOff val="-1098"/>
                <a:alphaOff val="0"/>
                <a:shade val="93000"/>
                <a:satMod val="130000"/>
              </a:schemeClr>
            </a:gs>
            <a:gs pos="100000">
              <a:schemeClr val="accent3">
                <a:hueOff val="4500106"/>
                <a:satOff val="-6752"/>
                <a:lumOff val="-109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s-CR" sz="1600" kern="1200" dirty="0" smtClean="0"/>
            <a:t>Análisis de Logros</a:t>
          </a:r>
          <a:endParaRPr lang="es-CR" sz="1600" kern="1200" dirty="0"/>
        </a:p>
        <a:p>
          <a:pPr marL="0" marR="0" lvl="1" indent="0" algn="l" defTabSz="914400" eaLnBrk="1" fontAlgn="auto" latinLnBrk="0" hangingPunct="1">
            <a:lnSpc>
              <a:spcPct val="100000"/>
            </a:lnSpc>
            <a:spcBef>
              <a:spcPct val="0"/>
            </a:spcBef>
            <a:spcAft>
              <a:spcPts val="0"/>
            </a:spcAft>
            <a:buClrTx/>
            <a:buSzTx/>
            <a:buFontTx/>
            <a:buChar char="••"/>
            <a:tabLst/>
            <a:defRPr/>
          </a:pPr>
          <a:r>
            <a:rPr lang="es-CR" sz="1600" kern="1200" dirty="0" smtClean="0"/>
            <a:t>Aportes al Desarrollo</a:t>
          </a:r>
        </a:p>
      </dsp:txBody>
      <dsp:txXfrm>
        <a:off x="5422293" y="3517183"/>
        <a:ext cx="1786455" cy="928394"/>
      </dsp:txXfrm>
    </dsp:sp>
    <dsp:sp modelId="{0BDBDDAD-2684-4C16-98B6-27A6ADBBAC61}">
      <dsp:nvSpPr>
        <dsp:cNvPr id="0" name=""/>
        <dsp:cNvSpPr/>
      </dsp:nvSpPr>
      <dsp:spPr>
        <a:xfrm>
          <a:off x="1978950" y="495438"/>
          <a:ext cx="4647922" cy="4647922"/>
        </a:xfrm>
        <a:custGeom>
          <a:avLst/>
          <a:gdLst/>
          <a:ahLst/>
          <a:cxnLst/>
          <a:rect l="0" t="0" r="0" b="0"/>
          <a:pathLst>
            <a:path>
              <a:moveTo>
                <a:pt x="3926253" y="4007248"/>
              </a:moveTo>
              <a:arcTo wR="2323961" hR="2323961" stAng="2784729" swAng="1456023"/>
            </a:path>
          </a:pathLst>
        </a:custGeom>
        <a:noFill/>
        <a:ln w="9525" cap="flat" cmpd="sng" algn="ctr">
          <a:solidFill>
            <a:schemeClr val="accent3">
              <a:hueOff val="4500106"/>
              <a:satOff val="-6752"/>
              <a:lumOff val="-1098"/>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BE1BC8F0-0177-4547-AF99-770AA607BEEE}">
      <dsp:nvSpPr>
        <dsp:cNvPr id="0" name=""/>
        <dsp:cNvSpPr/>
      </dsp:nvSpPr>
      <dsp:spPr>
        <a:xfrm>
          <a:off x="3543423" y="4649693"/>
          <a:ext cx="1518977" cy="987335"/>
        </a:xfrm>
        <a:prstGeom prst="roundRect">
          <a:avLst/>
        </a:prstGeom>
        <a:gradFill rotWithShape="0">
          <a:gsLst>
            <a:gs pos="0">
              <a:schemeClr val="accent3">
                <a:hueOff val="6750158"/>
                <a:satOff val="-10128"/>
                <a:lumOff val="-1647"/>
                <a:alphaOff val="0"/>
                <a:shade val="51000"/>
                <a:satMod val="130000"/>
              </a:schemeClr>
            </a:gs>
            <a:gs pos="80000">
              <a:schemeClr val="accent3">
                <a:hueOff val="6750158"/>
                <a:satOff val="-10128"/>
                <a:lumOff val="-1647"/>
                <a:alphaOff val="0"/>
                <a:shade val="93000"/>
                <a:satMod val="130000"/>
              </a:schemeClr>
            </a:gs>
            <a:gs pos="100000">
              <a:schemeClr val="accent3">
                <a:hueOff val="6750158"/>
                <a:satOff val="-10128"/>
                <a:lumOff val="-164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s-CR" sz="1600" kern="1200" dirty="0" smtClean="0"/>
            <a:t>Matriz Plan Presupuesto</a:t>
          </a:r>
        </a:p>
      </dsp:txBody>
      <dsp:txXfrm>
        <a:off x="3591621" y="4697891"/>
        <a:ext cx="1422581" cy="890939"/>
      </dsp:txXfrm>
    </dsp:sp>
    <dsp:sp modelId="{A4168E4A-5EC5-474D-AE45-85A8EF7CA61B}">
      <dsp:nvSpPr>
        <dsp:cNvPr id="0" name=""/>
        <dsp:cNvSpPr/>
      </dsp:nvSpPr>
      <dsp:spPr>
        <a:xfrm>
          <a:off x="1978950" y="495438"/>
          <a:ext cx="4647922" cy="4647922"/>
        </a:xfrm>
        <a:custGeom>
          <a:avLst/>
          <a:gdLst/>
          <a:ahLst/>
          <a:cxnLst/>
          <a:rect l="0" t="0" r="0" b="0"/>
          <a:pathLst>
            <a:path>
              <a:moveTo>
                <a:pt x="1556686" y="4517608"/>
              </a:moveTo>
              <a:arcTo wR="2323961" hR="2323961" stAng="6556702" swAng="1201545"/>
            </a:path>
          </a:pathLst>
        </a:custGeom>
        <a:noFill/>
        <a:ln w="9525" cap="flat" cmpd="sng" algn="ctr">
          <a:solidFill>
            <a:schemeClr val="accent3">
              <a:hueOff val="6750158"/>
              <a:satOff val="-10128"/>
              <a:lumOff val="-1647"/>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1BE1A1F1-A09C-4204-997E-CB9338810585}">
      <dsp:nvSpPr>
        <dsp:cNvPr id="0" name=""/>
        <dsp:cNvSpPr/>
      </dsp:nvSpPr>
      <dsp:spPr>
        <a:xfrm>
          <a:off x="1504026" y="3350325"/>
          <a:ext cx="1572551" cy="1262110"/>
        </a:xfrm>
        <a:prstGeom prst="roundRect">
          <a:avLst/>
        </a:prstGeom>
        <a:gradFill rotWithShape="0">
          <a:gsLst>
            <a:gs pos="0">
              <a:schemeClr val="accent3">
                <a:hueOff val="9000211"/>
                <a:satOff val="-13504"/>
                <a:lumOff val="-2196"/>
                <a:alphaOff val="0"/>
                <a:shade val="51000"/>
                <a:satMod val="130000"/>
              </a:schemeClr>
            </a:gs>
            <a:gs pos="80000">
              <a:schemeClr val="accent3">
                <a:hueOff val="9000211"/>
                <a:satOff val="-13504"/>
                <a:lumOff val="-2196"/>
                <a:alphaOff val="0"/>
                <a:shade val="93000"/>
                <a:satMod val="130000"/>
              </a:schemeClr>
            </a:gs>
            <a:gs pos="100000">
              <a:schemeClr val="accent3">
                <a:hueOff val="9000211"/>
                <a:satOff val="-13504"/>
                <a:lumOff val="-219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s-CR" sz="1600" kern="1200" dirty="0" smtClean="0"/>
            <a:t>Plan de Mejora </a:t>
          </a:r>
          <a:endParaRPr lang="es-CR" sz="1600" kern="1200" dirty="0"/>
        </a:p>
        <a:p>
          <a:pPr marL="171450" lvl="1" indent="-171450" algn="l" defTabSz="711200">
            <a:lnSpc>
              <a:spcPct val="90000"/>
            </a:lnSpc>
            <a:spcBef>
              <a:spcPct val="0"/>
            </a:spcBef>
            <a:spcAft>
              <a:spcPct val="15000"/>
            </a:spcAft>
            <a:buChar char="••"/>
          </a:pPr>
          <a:r>
            <a:rPr lang="es-CR" sz="1600" kern="1200" dirty="0" smtClean="0"/>
            <a:t>Seguimiento Plan de Mejora</a:t>
          </a:r>
          <a:endParaRPr lang="es-CR" sz="1600" kern="1200" dirty="0"/>
        </a:p>
      </dsp:txBody>
      <dsp:txXfrm>
        <a:off x="1565637" y="3411936"/>
        <a:ext cx="1449329" cy="1138888"/>
      </dsp:txXfrm>
    </dsp:sp>
    <dsp:sp modelId="{1A38154E-6227-4D0A-A92E-474E71B3331B}">
      <dsp:nvSpPr>
        <dsp:cNvPr id="0" name=""/>
        <dsp:cNvSpPr/>
      </dsp:nvSpPr>
      <dsp:spPr>
        <a:xfrm>
          <a:off x="1978950" y="495438"/>
          <a:ext cx="4647922" cy="4647922"/>
        </a:xfrm>
        <a:custGeom>
          <a:avLst/>
          <a:gdLst/>
          <a:ahLst/>
          <a:cxnLst/>
          <a:rect l="0" t="0" r="0" b="0"/>
          <a:pathLst>
            <a:path>
              <a:moveTo>
                <a:pt x="58748" y="2843199"/>
              </a:moveTo>
              <a:arcTo wR="2323961" hR="2323961" stAng="10025373" swAng="1759649"/>
            </a:path>
          </a:pathLst>
        </a:custGeom>
        <a:noFill/>
        <a:ln w="9525" cap="flat" cmpd="sng" algn="ctr">
          <a:solidFill>
            <a:schemeClr val="accent3">
              <a:hueOff val="9000211"/>
              <a:satOff val="-13504"/>
              <a:lumOff val="-2196"/>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E0CD2DFE-AA5F-4A5B-A3F7-70BA52AC7ABE}">
      <dsp:nvSpPr>
        <dsp:cNvPr id="0" name=""/>
        <dsp:cNvSpPr/>
      </dsp:nvSpPr>
      <dsp:spPr>
        <a:xfrm>
          <a:off x="1530813" y="1163751"/>
          <a:ext cx="1518977" cy="987335"/>
        </a:xfrm>
        <a:prstGeom prst="round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CR" sz="1600" kern="1200" dirty="0" smtClean="0"/>
            <a:t>Certificación de Cumplimiento de Requisitos.</a:t>
          </a:r>
          <a:endParaRPr lang="es-CR" sz="1600" kern="1200" dirty="0"/>
        </a:p>
      </dsp:txBody>
      <dsp:txXfrm>
        <a:off x="1579011" y="1211949"/>
        <a:ext cx="1422581" cy="890939"/>
      </dsp:txXfrm>
    </dsp:sp>
    <dsp:sp modelId="{6B4E72F8-BF2C-4027-ACF3-C56546140DC0}">
      <dsp:nvSpPr>
        <dsp:cNvPr id="0" name=""/>
        <dsp:cNvSpPr/>
      </dsp:nvSpPr>
      <dsp:spPr>
        <a:xfrm>
          <a:off x="1978950" y="495438"/>
          <a:ext cx="4647922" cy="4647922"/>
        </a:xfrm>
        <a:custGeom>
          <a:avLst/>
          <a:gdLst/>
          <a:ahLst/>
          <a:cxnLst/>
          <a:rect l="0" t="0" r="0" b="0"/>
          <a:pathLst>
            <a:path>
              <a:moveTo>
                <a:pt x="700447" y="661133"/>
              </a:moveTo>
              <a:arcTo wR="2323961" hR="2323961" stAng="13541123" swAng="1499199"/>
            </a:path>
          </a:pathLst>
        </a:custGeom>
        <a:noFill/>
        <a:ln w="9525" cap="flat" cmpd="sng" algn="ctr">
          <a:solidFill>
            <a:schemeClr val="accent3">
              <a:hueOff val="11250264"/>
              <a:satOff val="-16880"/>
              <a:lumOff val="-2745"/>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F7CC9C-42BE-43B3-9B25-7563691027A6}">
      <dsp:nvSpPr>
        <dsp:cNvPr id="0" name=""/>
        <dsp:cNvSpPr/>
      </dsp:nvSpPr>
      <dsp:spPr>
        <a:xfrm flipV="1">
          <a:off x="259584" y="805"/>
          <a:ext cx="94499" cy="71147"/>
        </a:xfrm>
        <a:prstGeom prst="roundRect">
          <a:avLst>
            <a:gd name="adj" fmla="val 10000"/>
          </a:avLst>
        </a:prstGeom>
        <a:solidFill>
          <a:schemeClr val="bg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6350" rIns="9525" bIns="6350" numCol="1" spcCol="1270" anchor="ctr" anchorCtr="0">
          <a:noAutofit/>
        </a:bodyPr>
        <a:lstStyle/>
        <a:p>
          <a:pPr lvl="0" algn="ctr" defTabSz="222250">
            <a:lnSpc>
              <a:spcPct val="90000"/>
            </a:lnSpc>
            <a:spcBef>
              <a:spcPct val="0"/>
            </a:spcBef>
            <a:spcAft>
              <a:spcPct val="35000"/>
            </a:spcAft>
          </a:pPr>
          <a:endParaRPr lang="es-CR" sz="500" kern="1200" dirty="0"/>
        </a:p>
      </dsp:txBody>
      <dsp:txXfrm rot="10800000">
        <a:off x="261668" y="2889"/>
        <a:ext cx="90331" cy="66979"/>
      </dsp:txXfrm>
    </dsp:sp>
    <dsp:sp modelId="{3F7EEDFD-2F77-4FEA-95CD-D0E46D1CC46B}">
      <dsp:nvSpPr>
        <dsp:cNvPr id="0" name=""/>
        <dsp:cNvSpPr/>
      </dsp:nvSpPr>
      <dsp:spPr>
        <a:xfrm>
          <a:off x="269034" y="71952"/>
          <a:ext cx="143819" cy="4524211"/>
        </a:xfrm>
        <a:custGeom>
          <a:avLst/>
          <a:gdLst/>
          <a:ahLst/>
          <a:cxnLst/>
          <a:rect l="0" t="0" r="0" b="0"/>
          <a:pathLst>
            <a:path>
              <a:moveTo>
                <a:pt x="0" y="0"/>
              </a:moveTo>
              <a:lnTo>
                <a:pt x="0" y="4524211"/>
              </a:lnTo>
              <a:lnTo>
                <a:pt x="143819" y="4524211"/>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4700D98-0BD4-4920-87A1-024B8514A471}">
      <dsp:nvSpPr>
        <dsp:cNvPr id="0" name=""/>
        <dsp:cNvSpPr/>
      </dsp:nvSpPr>
      <dsp:spPr>
        <a:xfrm>
          <a:off x="412854" y="4359180"/>
          <a:ext cx="2769793" cy="473966"/>
        </a:xfrm>
        <a:prstGeom prst="roundRect">
          <a:avLst>
            <a:gd name="adj" fmla="val 10000"/>
          </a:avLst>
        </a:prstGeom>
        <a:solidFill>
          <a:schemeClr val="bg2">
            <a:lumMod val="90000"/>
            <a:alpha val="9000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s-CR" sz="2000" kern="1200" dirty="0" smtClean="0"/>
            <a:t>Lineamientos</a:t>
          </a:r>
          <a:endParaRPr lang="es-CR" sz="2000" kern="1200" dirty="0"/>
        </a:p>
      </dsp:txBody>
      <dsp:txXfrm>
        <a:off x="426736" y="4373062"/>
        <a:ext cx="2742029" cy="446202"/>
      </dsp:txXfrm>
    </dsp:sp>
    <dsp:sp modelId="{C65D2CD8-181E-407A-9409-EE7EC84F249A}">
      <dsp:nvSpPr>
        <dsp:cNvPr id="0" name=""/>
        <dsp:cNvSpPr/>
      </dsp:nvSpPr>
      <dsp:spPr>
        <a:xfrm>
          <a:off x="269034" y="71952"/>
          <a:ext cx="254993" cy="343483"/>
        </a:xfrm>
        <a:custGeom>
          <a:avLst/>
          <a:gdLst/>
          <a:ahLst/>
          <a:cxnLst/>
          <a:rect l="0" t="0" r="0" b="0"/>
          <a:pathLst>
            <a:path>
              <a:moveTo>
                <a:pt x="0" y="0"/>
              </a:moveTo>
              <a:lnTo>
                <a:pt x="0" y="343483"/>
              </a:lnTo>
              <a:lnTo>
                <a:pt x="254993" y="34348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01CE425-3350-450C-8EFE-B84DEA1C420F}">
      <dsp:nvSpPr>
        <dsp:cNvPr id="0" name=""/>
        <dsp:cNvSpPr/>
      </dsp:nvSpPr>
      <dsp:spPr>
        <a:xfrm>
          <a:off x="524028" y="122278"/>
          <a:ext cx="3045111" cy="586315"/>
        </a:xfrm>
        <a:prstGeom prst="roundRect">
          <a:avLst>
            <a:gd name="adj" fmla="val 10000"/>
          </a:avLst>
        </a:prstGeom>
        <a:solidFill>
          <a:schemeClr val="bg2"/>
        </a:solidFill>
        <a:ln w="25400" cap="flat" cmpd="sng" algn="ctr">
          <a:solidFill>
            <a:schemeClr val="accent3"/>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s-CR" sz="2400" b="1" kern="1200" dirty="0" smtClean="0">
              <a:solidFill>
                <a:schemeClr val="tx1"/>
              </a:solidFill>
            </a:rPr>
            <a:t>Constitución Política     </a:t>
          </a:r>
          <a:endParaRPr lang="es-CR" sz="2400" b="1" kern="1200" dirty="0">
            <a:solidFill>
              <a:schemeClr val="tx1"/>
            </a:solidFill>
          </a:endParaRPr>
        </a:p>
      </dsp:txBody>
      <dsp:txXfrm>
        <a:off x="541201" y="139451"/>
        <a:ext cx="3010765" cy="551969"/>
      </dsp:txXfrm>
    </dsp:sp>
    <dsp:sp modelId="{183C52AB-5184-4232-8086-69A0C93A3BB7}">
      <dsp:nvSpPr>
        <dsp:cNvPr id="0" name=""/>
        <dsp:cNvSpPr/>
      </dsp:nvSpPr>
      <dsp:spPr>
        <a:xfrm>
          <a:off x="269034" y="71952"/>
          <a:ext cx="143819" cy="1582532"/>
        </a:xfrm>
        <a:custGeom>
          <a:avLst/>
          <a:gdLst/>
          <a:ahLst/>
          <a:cxnLst/>
          <a:rect l="0" t="0" r="0" b="0"/>
          <a:pathLst>
            <a:path>
              <a:moveTo>
                <a:pt x="0" y="0"/>
              </a:moveTo>
              <a:lnTo>
                <a:pt x="0" y="1582532"/>
              </a:lnTo>
              <a:lnTo>
                <a:pt x="143819" y="158253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37AD8E0-B9BB-495B-9239-A128CAA74C87}">
      <dsp:nvSpPr>
        <dsp:cNvPr id="0" name=""/>
        <dsp:cNvSpPr/>
      </dsp:nvSpPr>
      <dsp:spPr>
        <a:xfrm>
          <a:off x="412854" y="1417501"/>
          <a:ext cx="2769793" cy="473966"/>
        </a:xfrm>
        <a:prstGeom prst="roundRect">
          <a:avLst>
            <a:gd name="adj" fmla="val 10000"/>
          </a:avLst>
        </a:prstGeom>
        <a:solidFill>
          <a:schemeClr val="bg2">
            <a:lumMod val="90000"/>
            <a:alpha val="90000"/>
          </a:schemeClr>
        </a:solidFill>
        <a:ln w="25400" cap="flat" cmpd="sng" algn="ctr">
          <a:solidFill>
            <a:schemeClr val="accent3">
              <a:hueOff val="2812566"/>
              <a:satOff val="-4220"/>
              <a:lumOff val="-68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s-CR" sz="2000" kern="1200" dirty="0" smtClean="0"/>
            <a:t>Decretos </a:t>
          </a:r>
          <a:endParaRPr lang="es-CR" sz="2000" kern="1200" dirty="0"/>
        </a:p>
      </dsp:txBody>
      <dsp:txXfrm>
        <a:off x="426736" y="1431383"/>
        <a:ext cx="2742029" cy="446202"/>
      </dsp:txXfrm>
    </dsp:sp>
    <dsp:sp modelId="{FBFBCFE9-3D71-45D2-A645-8685BCA42CE0}">
      <dsp:nvSpPr>
        <dsp:cNvPr id="0" name=""/>
        <dsp:cNvSpPr/>
      </dsp:nvSpPr>
      <dsp:spPr>
        <a:xfrm>
          <a:off x="269034" y="71952"/>
          <a:ext cx="126104" cy="1002515"/>
        </a:xfrm>
        <a:custGeom>
          <a:avLst/>
          <a:gdLst/>
          <a:ahLst/>
          <a:cxnLst/>
          <a:rect l="0" t="0" r="0" b="0"/>
          <a:pathLst>
            <a:path>
              <a:moveTo>
                <a:pt x="0" y="0"/>
              </a:moveTo>
              <a:lnTo>
                <a:pt x="0" y="1002515"/>
              </a:lnTo>
              <a:lnTo>
                <a:pt x="126104" y="1002515"/>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6D5F349-DD41-48D4-BA3D-6189BAF2EADA}">
      <dsp:nvSpPr>
        <dsp:cNvPr id="0" name=""/>
        <dsp:cNvSpPr/>
      </dsp:nvSpPr>
      <dsp:spPr>
        <a:xfrm>
          <a:off x="395139" y="837484"/>
          <a:ext cx="2769793" cy="473966"/>
        </a:xfrm>
        <a:prstGeom prst="roundRect">
          <a:avLst>
            <a:gd name="adj" fmla="val 10000"/>
          </a:avLst>
        </a:prstGeom>
        <a:solidFill>
          <a:schemeClr val="bg2">
            <a:lumMod val="90000"/>
            <a:alpha val="90000"/>
          </a:schemeClr>
        </a:solidFill>
        <a:ln w="25400" cap="flat" cmpd="sng" algn="ctr">
          <a:solidFill>
            <a:schemeClr val="accent3">
              <a:hueOff val="4218849"/>
              <a:satOff val="-6330"/>
              <a:lumOff val="-102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s-CR" sz="2000" kern="1200" dirty="0" smtClean="0"/>
            <a:t>Leyes </a:t>
          </a:r>
          <a:endParaRPr lang="es-CR" sz="2000" kern="1200" dirty="0"/>
        </a:p>
      </dsp:txBody>
      <dsp:txXfrm>
        <a:off x="409021" y="851366"/>
        <a:ext cx="2742029" cy="446202"/>
      </dsp:txXfrm>
    </dsp:sp>
    <dsp:sp modelId="{EFC1A7A2-3E42-48EB-AF66-1FD70E145BCE}">
      <dsp:nvSpPr>
        <dsp:cNvPr id="0" name=""/>
        <dsp:cNvSpPr/>
      </dsp:nvSpPr>
      <dsp:spPr>
        <a:xfrm>
          <a:off x="269034" y="71952"/>
          <a:ext cx="143819" cy="2162548"/>
        </a:xfrm>
        <a:custGeom>
          <a:avLst/>
          <a:gdLst/>
          <a:ahLst/>
          <a:cxnLst/>
          <a:rect l="0" t="0" r="0" b="0"/>
          <a:pathLst>
            <a:path>
              <a:moveTo>
                <a:pt x="0" y="0"/>
              </a:moveTo>
              <a:lnTo>
                <a:pt x="0" y="2162548"/>
              </a:lnTo>
              <a:lnTo>
                <a:pt x="143819" y="216254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3346F81-6D8A-40C0-9BF1-5AD638D55C84}">
      <dsp:nvSpPr>
        <dsp:cNvPr id="0" name=""/>
        <dsp:cNvSpPr/>
      </dsp:nvSpPr>
      <dsp:spPr>
        <a:xfrm>
          <a:off x="412854" y="1997517"/>
          <a:ext cx="2769793" cy="473966"/>
        </a:xfrm>
        <a:prstGeom prst="roundRect">
          <a:avLst>
            <a:gd name="adj" fmla="val 10000"/>
          </a:avLst>
        </a:prstGeom>
        <a:solidFill>
          <a:schemeClr val="bg2">
            <a:lumMod val="90000"/>
            <a:alpha val="9000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s-CR" sz="2000" kern="1200" dirty="0" smtClean="0"/>
            <a:t>Reglamentos Externos  </a:t>
          </a:r>
          <a:endParaRPr lang="es-CR" sz="2000" kern="1200" dirty="0"/>
        </a:p>
      </dsp:txBody>
      <dsp:txXfrm>
        <a:off x="426736" y="2011399"/>
        <a:ext cx="2742029" cy="446202"/>
      </dsp:txXfrm>
    </dsp:sp>
    <dsp:sp modelId="{1D2A2E9B-8373-40B9-BDFC-5D619C3CE5E7}">
      <dsp:nvSpPr>
        <dsp:cNvPr id="0" name=""/>
        <dsp:cNvSpPr/>
      </dsp:nvSpPr>
      <dsp:spPr>
        <a:xfrm>
          <a:off x="269034" y="71952"/>
          <a:ext cx="143819" cy="2742561"/>
        </a:xfrm>
        <a:custGeom>
          <a:avLst/>
          <a:gdLst/>
          <a:ahLst/>
          <a:cxnLst/>
          <a:rect l="0" t="0" r="0" b="0"/>
          <a:pathLst>
            <a:path>
              <a:moveTo>
                <a:pt x="0" y="0"/>
              </a:moveTo>
              <a:lnTo>
                <a:pt x="0" y="2742561"/>
              </a:lnTo>
              <a:lnTo>
                <a:pt x="143819" y="2742561"/>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0420353-D84D-478C-9A35-7069518539BE}">
      <dsp:nvSpPr>
        <dsp:cNvPr id="0" name=""/>
        <dsp:cNvSpPr/>
      </dsp:nvSpPr>
      <dsp:spPr>
        <a:xfrm>
          <a:off x="412854" y="2577529"/>
          <a:ext cx="2769793" cy="473966"/>
        </a:xfrm>
        <a:prstGeom prst="roundRect">
          <a:avLst>
            <a:gd name="adj" fmla="val 10000"/>
          </a:avLst>
        </a:prstGeom>
        <a:solidFill>
          <a:schemeClr val="bg2">
            <a:lumMod val="90000"/>
            <a:alpha val="90000"/>
          </a:schemeClr>
        </a:solidFill>
        <a:ln w="25400" cap="flat" cmpd="sng" algn="ctr">
          <a:solidFill>
            <a:schemeClr val="accent3">
              <a:hueOff val="7031415"/>
              <a:satOff val="-10550"/>
              <a:lumOff val="-171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s-CR" sz="2000" kern="1200" dirty="0" smtClean="0"/>
            <a:t>Políticas nacionales  </a:t>
          </a:r>
          <a:endParaRPr lang="es-CR" sz="2000" kern="1200" dirty="0"/>
        </a:p>
      </dsp:txBody>
      <dsp:txXfrm>
        <a:off x="426736" y="2591411"/>
        <a:ext cx="2742029" cy="446202"/>
      </dsp:txXfrm>
    </dsp:sp>
    <dsp:sp modelId="{F1804195-AF5F-49BF-A092-B01811ACB026}">
      <dsp:nvSpPr>
        <dsp:cNvPr id="0" name=""/>
        <dsp:cNvSpPr/>
      </dsp:nvSpPr>
      <dsp:spPr>
        <a:xfrm>
          <a:off x="269034" y="71952"/>
          <a:ext cx="143819" cy="3322577"/>
        </a:xfrm>
        <a:custGeom>
          <a:avLst/>
          <a:gdLst/>
          <a:ahLst/>
          <a:cxnLst/>
          <a:rect l="0" t="0" r="0" b="0"/>
          <a:pathLst>
            <a:path>
              <a:moveTo>
                <a:pt x="0" y="0"/>
              </a:moveTo>
              <a:lnTo>
                <a:pt x="0" y="3322577"/>
              </a:lnTo>
              <a:lnTo>
                <a:pt x="143819" y="332257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BC3A78E-0B09-484E-8BC1-25131825191C}">
      <dsp:nvSpPr>
        <dsp:cNvPr id="0" name=""/>
        <dsp:cNvSpPr/>
      </dsp:nvSpPr>
      <dsp:spPr>
        <a:xfrm>
          <a:off x="412854" y="3157546"/>
          <a:ext cx="2769793" cy="473966"/>
        </a:xfrm>
        <a:prstGeom prst="roundRect">
          <a:avLst>
            <a:gd name="adj" fmla="val 10000"/>
          </a:avLst>
        </a:prstGeom>
        <a:solidFill>
          <a:schemeClr val="bg2">
            <a:lumMod val="90000"/>
            <a:alpha val="90000"/>
          </a:schemeClr>
        </a:solidFill>
        <a:ln w="25400" cap="flat" cmpd="sng" algn="ctr">
          <a:solidFill>
            <a:schemeClr val="accent3">
              <a:hueOff val="8437698"/>
              <a:satOff val="-12660"/>
              <a:lumOff val="-205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s-CR" sz="2000" kern="1200" dirty="0" smtClean="0"/>
            <a:t>Políticas Institucionales  </a:t>
          </a:r>
          <a:endParaRPr lang="es-CR" sz="2000" kern="1200" dirty="0"/>
        </a:p>
      </dsp:txBody>
      <dsp:txXfrm>
        <a:off x="426736" y="3171428"/>
        <a:ext cx="2742029" cy="446202"/>
      </dsp:txXfrm>
    </dsp:sp>
    <dsp:sp modelId="{52AF2A92-47C9-48DF-A712-93922446C18D}">
      <dsp:nvSpPr>
        <dsp:cNvPr id="0" name=""/>
        <dsp:cNvSpPr/>
      </dsp:nvSpPr>
      <dsp:spPr>
        <a:xfrm>
          <a:off x="269034" y="71952"/>
          <a:ext cx="143819" cy="3902594"/>
        </a:xfrm>
        <a:custGeom>
          <a:avLst/>
          <a:gdLst/>
          <a:ahLst/>
          <a:cxnLst/>
          <a:rect l="0" t="0" r="0" b="0"/>
          <a:pathLst>
            <a:path>
              <a:moveTo>
                <a:pt x="0" y="0"/>
              </a:moveTo>
              <a:lnTo>
                <a:pt x="0" y="3902594"/>
              </a:lnTo>
              <a:lnTo>
                <a:pt x="143819" y="3902594"/>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8AD9F1A-DB8C-40F3-BCAF-CC9C44CC9982}">
      <dsp:nvSpPr>
        <dsp:cNvPr id="0" name=""/>
        <dsp:cNvSpPr/>
      </dsp:nvSpPr>
      <dsp:spPr>
        <a:xfrm>
          <a:off x="412854" y="3737563"/>
          <a:ext cx="2769793" cy="473966"/>
        </a:xfrm>
        <a:prstGeom prst="roundRect">
          <a:avLst>
            <a:gd name="adj" fmla="val 10000"/>
          </a:avLst>
        </a:prstGeom>
        <a:solidFill>
          <a:schemeClr val="bg2">
            <a:lumMod val="90000"/>
            <a:alpha val="90000"/>
          </a:schemeClr>
        </a:solidFill>
        <a:ln w="25400" cap="flat" cmpd="sng" algn="ctr">
          <a:solidFill>
            <a:schemeClr val="accent3">
              <a:hueOff val="9843981"/>
              <a:satOff val="-14770"/>
              <a:lumOff val="-240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s-CR" sz="2000" kern="1200" dirty="0" smtClean="0"/>
            <a:t>Normas Externas   </a:t>
          </a:r>
          <a:endParaRPr lang="es-CR" sz="2000" kern="1200" dirty="0"/>
        </a:p>
      </dsp:txBody>
      <dsp:txXfrm>
        <a:off x="426736" y="3751445"/>
        <a:ext cx="2742029" cy="446202"/>
      </dsp:txXfrm>
    </dsp:sp>
    <dsp:sp modelId="{402B0741-5133-46EB-BB13-9A80179AF32E}">
      <dsp:nvSpPr>
        <dsp:cNvPr id="0" name=""/>
        <dsp:cNvSpPr/>
      </dsp:nvSpPr>
      <dsp:spPr>
        <a:xfrm>
          <a:off x="269034" y="71952"/>
          <a:ext cx="143819" cy="5207491"/>
        </a:xfrm>
        <a:custGeom>
          <a:avLst/>
          <a:gdLst/>
          <a:ahLst/>
          <a:cxnLst/>
          <a:rect l="0" t="0" r="0" b="0"/>
          <a:pathLst>
            <a:path>
              <a:moveTo>
                <a:pt x="0" y="0"/>
              </a:moveTo>
              <a:lnTo>
                <a:pt x="0" y="5207491"/>
              </a:lnTo>
              <a:lnTo>
                <a:pt x="143819" y="5207491"/>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EF08926-13AD-4BF9-BADA-CB7F3DF526D7}">
      <dsp:nvSpPr>
        <dsp:cNvPr id="0" name=""/>
        <dsp:cNvSpPr/>
      </dsp:nvSpPr>
      <dsp:spPr>
        <a:xfrm>
          <a:off x="412854" y="5042460"/>
          <a:ext cx="2769793" cy="473966"/>
        </a:xfrm>
        <a:prstGeom prst="roundRect">
          <a:avLst>
            <a:gd name="adj" fmla="val 10000"/>
          </a:avLst>
        </a:prstGeom>
        <a:solidFill>
          <a:schemeClr val="bg2">
            <a:lumMod val="90000"/>
            <a:alpha val="9000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s-CR" sz="2000" kern="1200" dirty="0" smtClean="0"/>
            <a:t>Circulares  </a:t>
          </a:r>
          <a:endParaRPr lang="es-CR" sz="2000" kern="1200" dirty="0"/>
        </a:p>
      </dsp:txBody>
      <dsp:txXfrm>
        <a:off x="426736" y="5056342"/>
        <a:ext cx="2742029" cy="4462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E1B4F1-2AEA-4BBA-8E84-063945BC0C12}">
      <dsp:nvSpPr>
        <dsp:cNvPr id="0" name=""/>
        <dsp:cNvSpPr/>
      </dsp:nvSpPr>
      <dsp:spPr>
        <a:xfrm>
          <a:off x="1413986" y="1040973"/>
          <a:ext cx="1672186" cy="1435881"/>
        </a:xfrm>
        <a:prstGeom prst="hexagon">
          <a:avLst>
            <a:gd name="adj" fmla="val 25000"/>
            <a:gd name="vf" fmla="val 1154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es-CR" sz="2000" kern="1200" smtClean="0">
              <a:effectLst>
                <a:outerShdw blurRad="38100" dist="38100" dir="2700000" algn="tl">
                  <a:srgbClr val="000000">
                    <a:alpha val="43137"/>
                  </a:srgbClr>
                </a:outerShdw>
              </a:effectLst>
            </a:rPr>
            <a:t>Misión</a:t>
          </a:r>
          <a:endParaRPr lang="es-CR" sz="2000" kern="1200" dirty="0">
            <a:effectLst>
              <a:outerShdw blurRad="38100" dist="38100" dir="2700000" algn="tl">
                <a:srgbClr val="000000">
                  <a:alpha val="43137"/>
                </a:srgbClr>
              </a:outerShdw>
            </a:effectLst>
          </a:endParaRPr>
        </a:p>
      </dsp:txBody>
      <dsp:txXfrm>
        <a:off x="1672992" y="1263377"/>
        <a:ext cx="1154174" cy="991073"/>
      </dsp:txXfrm>
    </dsp:sp>
    <dsp:sp modelId="{FB9D35EB-6A52-45BA-8836-684A8A4D5266}">
      <dsp:nvSpPr>
        <dsp:cNvPr id="0" name=""/>
        <dsp:cNvSpPr/>
      </dsp:nvSpPr>
      <dsp:spPr>
        <a:xfrm>
          <a:off x="1478900" y="3324812"/>
          <a:ext cx="195058" cy="168274"/>
        </a:xfrm>
        <a:prstGeom prst="hexagon">
          <a:avLst>
            <a:gd name="adj" fmla="val 25000"/>
            <a:gd name="vf" fmla="val 115470"/>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DBC675F-5A9E-4302-8746-8A6D515294D9}">
      <dsp:nvSpPr>
        <dsp:cNvPr id="0" name=""/>
        <dsp:cNvSpPr/>
      </dsp:nvSpPr>
      <dsp:spPr>
        <a:xfrm>
          <a:off x="0" y="1888931"/>
          <a:ext cx="1672186" cy="1435881"/>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5000" r="-5000"/>
          </a:stretch>
        </a:blip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1D6374D-047E-4CB9-A8B3-EAC922F3B60A}">
      <dsp:nvSpPr>
        <dsp:cNvPr id="0" name=""/>
        <dsp:cNvSpPr/>
      </dsp:nvSpPr>
      <dsp:spPr>
        <a:xfrm>
          <a:off x="1145527" y="3134348"/>
          <a:ext cx="195058" cy="168274"/>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B5751F3-6C09-4A13-AA37-7FB08984A712}">
      <dsp:nvSpPr>
        <dsp:cNvPr id="0" name=""/>
        <dsp:cNvSpPr/>
      </dsp:nvSpPr>
      <dsp:spPr>
        <a:xfrm>
          <a:off x="1413988" y="2697163"/>
          <a:ext cx="1672186" cy="1435881"/>
        </a:xfrm>
        <a:prstGeom prst="hexagon">
          <a:avLst>
            <a:gd name="adj" fmla="val 25000"/>
            <a:gd name="vf" fmla="val 11547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es-CR" sz="2000" kern="1200" smtClean="0">
              <a:effectLst>
                <a:outerShdw blurRad="38100" dist="38100" dir="2700000" algn="tl">
                  <a:srgbClr val="000000">
                    <a:alpha val="43137"/>
                  </a:srgbClr>
                </a:outerShdw>
              </a:effectLst>
            </a:rPr>
            <a:t>Visión</a:t>
          </a:r>
          <a:endParaRPr lang="es-CR" sz="2000" kern="1200" dirty="0">
            <a:effectLst>
              <a:outerShdw blurRad="38100" dist="38100" dir="2700000" algn="tl">
                <a:srgbClr val="000000">
                  <a:alpha val="43137"/>
                </a:srgbClr>
              </a:outerShdw>
            </a:effectLst>
          </a:endParaRPr>
        </a:p>
      </dsp:txBody>
      <dsp:txXfrm>
        <a:off x="1672994" y="2919567"/>
        <a:ext cx="1154174" cy="991073"/>
      </dsp:txXfrm>
    </dsp:sp>
    <dsp:sp modelId="{5144F1A5-2F13-4A53-9FB8-659FC2E6E611}">
      <dsp:nvSpPr>
        <dsp:cNvPr id="0" name=""/>
        <dsp:cNvSpPr/>
      </dsp:nvSpPr>
      <dsp:spPr>
        <a:xfrm>
          <a:off x="4028852" y="3126489"/>
          <a:ext cx="195058" cy="168274"/>
        </a:xfrm>
        <a:prstGeom prst="hexagon">
          <a:avLst>
            <a:gd name="adj" fmla="val 25000"/>
            <a:gd name="vf" fmla="val 115470"/>
          </a:avLst>
        </a:prstGeom>
        <a:solidFill>
          <a:schemeClr val="lt1">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7F70B28-E444-497D-BB8D-4775D36FD8E9}">
      <dsp:nvSpPr>
        <dsp:cNvPr id="0" name=""/>
        <dsp:cNvSpPr/>
      </dsp:nvSpPr>
      <dsp:spPr>
        <a:xfrm>
          <a:off x="4316120" y="2679914"/>
          <a:ext cx="1672186" cy="1435881"/>
        </a:xfrm>
        <a:prstGeom prst="hexagon">
          <a:avLst>
            <a:gd name="adj" fmla="val 25000"/>
            <a:gd name="vf" fmla="val 11547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8000" b="-8000"/>
          </a:stretch>
        </a:blip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CEE9D4B-D59D-4E29-8394-557146A56EE4}">
      <dsp:nvSpPr>
        <dsp:cNvPr id="0" name=""/>
        <dsp:cNvSpPr/>
      </dsp:nvSpPr>
      <dsp:spPr>
        <a:xfrm>
          <a:off x="4356905" y="3318803"/>
          <a:ext cx="195058" cy="168274"/>
        </a:xfrm>
        <a:prstGeom prst="hexagon">
          <a:avLst>
            <a:gd name="adj" fmla="val 25000"/>
            <a:gd name="vf" fmla="val 115470"/>
          </a:avLst>
        </a:prstGeom>
        <a:solidFill>
          <a:schemeClr val="lt1">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B8A567F-29D7-4DB1-B22B-26D0DF65C38B}">
      <dsp:nvSpPr>
        <dsp:cNvPr id="0" name=""/>
        <dsp:cNvSpPr/>
      </dsp:nvSpPr>
      <dsp:spPr>
        <a:xfrm>
          <a:off x="2854157" y="1977081"/>
          <a:ext cx="1672186" cy="1435881"/>
        </a:xfrm>
        <a:prstGeom prst="hexagon">
          <a:avLst>
            <a:gd name="adj" fmla="val 25000"/>
            <a:gd name="vf" fmla="val 11547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es-CR" sz="2000" kern="1200" smtClean="0">
              <a:effectLst>
                <a:outerShdw blurRad="38100" dist="38100" dir="2700000" algn="tl">
                  <a:srgbClr val="000000">
                    <a:alpha val="43137"/>
                  </a:srgbClr>
                </a:outerShdw>
              </a:effectLst>
            </a:rPr>
            <a:t>Principios</a:t>
          </a:r>
          <a:endParaRPr lang="es-CR" sz="2000" kern="1200" dirty="0">
            <a:effectLst>
              <a:outerShdw blurRad="38100" dist="38100" dir="2700000" algn="tl">
                <a:srgbClr val="000000">
                  <a:alpha val="43137"/>
                </a:srgbClr>
              </a:outerShdw>
            </a:effectLst>
          </a:endParaRPr>
        </a:p>
      </dsp:txBody>
      <dsp:txXfrm>
        <a:off x="3113163" y="2199485"/>
        <a:ext cx="1154174" cy="991073"/>
      </dsp:txXfrm>
    </dsp:sp>
    <dsp:sp modelId="{B9341F15-EF6B-49ED-8DB3-F5656A12F295}">
      <dsp:nvSpPr>
        <dsp:cNvPr id="0" name=""/>
        <dsp:cNvSpPr/>
      </dsp:nvSpPr>
      <dsp:spPr>
        <a:xfrm>
          <a:off x="2584529" y="1122912"/>
          <a:ext cx="195058" cy="168274"/>
        </a:xfrm>
        <a:prstGeom prst="hexagon">
          <a:avLst>
            <a:gd name="adj" fmla="val 25000"/>
            <a:gd name="vf" fmla="val 115470"/>
          </a:avLst>
        </a:prstGeom>
        <a:solidFill>
          <a:schemeClr val="lt1">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8A92A4D-9C64-4CC0-9EEB-26179ED1355A}">
      <dsp:nvSpPr>
        <dsp:cNvPr id="0" name=""/>
        <dsp:cNvSpPr/>
      </dsp:nvSpPr>
      <dsp:spPr>
        <a:xfrm>
          <a:off x="2878004" y="297257"/>
          <a:ext cx="1672186" cy="1435881"/>
        </a:xfrm>
        <a:prstGeom prst="hexagon">
          <a:avLst>
            <a:gd name="adj" fmla="val 25000"/>
            <a:gd name="vf" fmla="val 11547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13000" r="-13000"/>
          </a:stretch>
        </a:blip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BC42638-DFD5-42E2-9ED8-25A5E95AC986}">
      <dsp:nvSpPr>
        <dsp:cNvPr id="0" name=""/>
        <dsp:cNvSpPr/>
      </dsp:nvSpPr>
      <dsp:spPr>
        <a:xfrm>
          <a:off x="2924996" y="933372"/>
          <a:ext cx="195058" cy="168274"/>
        </a:xfrm>
        <a:prstGeom prst="hexagon">
          <a:avLst>
            <a:gd name="adj" fmla="val 25000"/>
            <a:gd name="vf" fmla="val 115470"/>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D231FC7-93D2-4D1C-9B63-74463C749D81}">
      <dsp:nvSpPr>
        <dsp:cNvPr id="0" name=""/>
        <dsp:cNvSpPr/>
      </dsp:nvSpPr>
      <dsp:spPr>
        <a:xfrm>
          <a:off x="4316120" y="1092401"/>
          <a:ext cx="1672186" cy="1435881"/>
        </a:xfrm>
        <a:prstGeom prst="hexagon">
          <a:avLst>
            <a:gd name="adj" fmla="val 25000"/>
            <a:gd name="vf" fmla="val 11547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es-CR" sz="2000" kern="1200" smtClean="0">
              <a:effectLst>
                <a:outerShdw blurRad="38100" dist="38100" dir="2700000" algn="tl">
                  <a:srgbClr val="000000">
                    <a:alpha val="43137"/>
                  </a:srgbClr>
                </a:outerShdw>
              </a:effectLst>
            </a:rPr>
            <a:t>Valores</a:t>
          </a:r>
          <a:endParaRPr lang="es-CR" sz="2000" kern="1200" dirty="0">
            <a:effectLst>
              <a:outerShdw blurRad="38100" dist="38100" dir="2700000" algn="tl">
                <a:srgbClr val="000000">
                  <a:alpha val="43137"/>
                </a:srgbClr>
              </a:outerShdw>
            </a:effectLst>
          </a:endParaRPr>
        </a:p>
      </dsp:txBody>
      <dsp:txXfrm>
        <a:off x="4575126" y="1314805"/>
        <a:ext cx="1154174" cy="991073"/>
      </dsp:txXfrm>
    </dsp:sp>
    <dsp:sp modelId="{3560C094-D742-4BB4-9656-AD36345A68CA}">
      <dsp:nvSpPr>
        <dsp:cNvPr id="0" name=""/>
        <dsp:cNvSpPr/>
      </dsp:nvSpPr>
      <dsp:spPr>
        <a:xfrm>
          <a:off x="5763102" y="1728516"/>
          <a:ext cx="195058" cy="168274"/>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E0356CE-7006-46AA-9629-4597B1282D80}">
      <dsp:nvSpPr>
        <dsp:cNvPr id="0" name=""/>
        <dsp:cNvSpPr/>
      </dsp:nvSpPr>
      <dsp:spPr>
        <a:xfrm>
          <a:off x="5755123" y="1899564"/>
          <a:ext cx="1672186" cy="1435881"/>
        </a:xfrm>
        <a:prstGeom prst="hexagon">
          <a:avLst>
            <a:gd name="adj" fmla="val 25000"/>
            <a:gd name="vf" fmla="val 11547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8000" b="-8000"/>
          </a:stretch>
        </a:blip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BB0B590-007C-45E0-9EEF-B6B814CB6AE1}">
      <dsp:nvSpPr>
        <dsp:cNvPr id="0" name=""/>
        <dsp:cNvSpPr/>
      </dsp:nvSpPr>
      <dsp:spPr>
        <a:xfrm>
          <a:off x="6081403" y="1925452"/>
          <a:ext cx="195058" cy="168274"/>
        </a:xfrm>
        <a:prstGeom prst="hexagon">
          <a:avLst>
            <a:gd name="adj" fmla="val 25000"/>
            <a:gd name="vf" fmla="val 115470"/>
          </a:avLst>
        </a:prstGeom>
        <a:solidFill>
          <a:schemeClr val="lt1">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DE49A4D-D7D1-4594-A837-DDAFBC6DE971}">
      <dsp:nvSpPr>
        <dsp:cNvPr id="0" name=""/>
        <dsp:cNvSpPr/>
      </dsp:nvSpPr>
      <dsp:spPr>
        <a:xfrm>
          <a:off x="5755123" y="312513"/>
          <a:ext cx="1672186" cy="1435881"/>
        </a:xfrm>
        <a:prstGeom prst="hexagon">
          <a:avLst>
            <a:gd name="adj" fmla="val 25000"/>
            <a:gd name="vf" fmla="val 11547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w="9525" cap="flat" cmpd="sng" algn="ctr">
          <a:solidFill>
            <a:schemeClr val="accent6">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22860" rIns="0" bIns="22860" numCol="1" spcCol="1270" anchor="ctr" anchorCtr="0">
          <a:noAutofit/>
        </a:bodyPr>
        <a:lstStyle/>
        <a:p>
          <a:pPr lvl="0" algn="ctr" defTabSz="800100">
            <a:lnSpc>
              <a:spcPct val="90000"/>
            </a:lnSpc>
            <a:spcBef>
              <a:spcPct val="0"/>
            </a:spcBef>
            <a:spcAft>
              <a:spcPct val="35000"/>
            </a:spcAft>
          </a:pPr>
          <a:r>
            <a:rPr lang="es-CR" sz="1800" kern="1200" smtClean="0">
              <a:effectLst>
                <a:outerShdw blurRad="38100" dist="38100" dir="2700000" algn="tl">
                  <a:srgbClr val="000000">
                    <a:alpha val="43137"/>
                  </a:srgbClr>
                </a:outerShdw>
              </a:effectLst>
            </a:rPr>
            <a:t>Políticas</a:t>
          </a:r>
          <a:endParaRPr lang="es-CR" sz="1800" kern="1200" dirty="0">
            <a:effectLst>
              <a:outerShdw blurRad="38100" dist="38100" dir="2700000" algn="tl">
                <a:srgbClr val="000000">
                  <a:alpha val="43137"/>
                </a:srgbClr>
              </a:outerShdw>
            </a:effectLst>
          </a:endParaRPr>
        </a:p>
      </dsp:txBody>
      <dsp:txXfrm>
        <a:off x="6014129" y="534917"/>
        <a:ext cx="1154174" cy="991073"/>
      </dsp:txXfrm>
    </dsp:sp>
    <dsp:sp modelId="{9C159DE3-067C-4BF6-8F19-20D03F7916F5}">
      <dsp:nvSpPr>
        <dsp:cNvPr id="0" name=""/>
        <dsp:cNvSpPr/>
      </dsp:nvSpPr>
      <dsp:spPr>
        <a:xfrm>
          <a:off x="7202105" y="956025"/>
          <a:ext cx="195058" cy="168274"/>
        </a:xfrm>
        <a:prstGeom prst="hexagon">
          <a:avLst>
            <a:gd name="adj" fmla="val 25000"/>
            <a:gd name="vf" fmla="val 115470"/>
          </a:avLst>
        </a:prstGeom>
        <a:solidFill>
          <a:schemeClr val="lt1">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7954529-4EDC-438A-A6E6-73D4FC2361C8}">
      <dsp:nvSpPr>
        <dsp:cNvPr id="0" name=""/>
        <dsp:cNvSpPr/>
      </dsp:nvSpPr>
      <dsp:spPr>
        <a:xfrm>
          <a:off x="7194125" y="1113666"/>
          <a:ext cx="1672186" cy="1435881"/>
        </a:xfrm>
        <a:prstGeom prst="hexagon">
          <a:avLst>
            <a:gd name="adj" fmla="val 25000"/>
            <a:gd name="vf" fmla="val 115470"/>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t="-5000" b="-5000"/>
          </a:stretch>
        </a:blip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75FAA13-9824-41F8-BE6C-E86C30B77B3A}">
      <dsp:nvSpPr>
        <dsp:cNvPr id="0" name=""/>
        <dsp:cNvSpPr/>
      </dsp:nvSpPr>
      <dsp:spPr>
        <a:xfrm>
          <a:off x="7527498" y="1145565"/>
          <a:ext cx="195058" cy="168274"/>
        </a:xfrm>
        <a:prstGeom prst="hexagon">
          <a:avLst>
            <a:gd name="adj" fmla="val 25000"/>
            <a:gd name="vf" fmla="val 115470"/>
          </a:avLst>
        </a:prstGeom>
        <a:solidFill>
          <a:schemeClr val="lt1">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060723B-7107-4768-B2FA-A5EDDA3F10D9}">
      <dsp:nvSpPr>
        <dsp:cNvPr id="0" name=""/>
        <dsp:cNvSpPr/>
      </dsp:nvSpPr>
      <dsp:spPr>
        <a:xfrm>
          <a:off x="7194125" y="2698406"/>
          <a:ext cx="1672186" cy="1435881"/>
        </a:xfrm>
        <a:prstGeom prst="hexagon">
          <a:avLst>
            <a:gd name="adj" fmla="val 25000"/>
            <a:gd name="vf" fmla="val 1154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22860" rIns="0" bIns="22860" numCol="1" spcCol="1270" anchor="ctr" anchorCtr="0">
          <a:noAutofit/>
        </a:bodyPr>
        <a:lstStyle/>
        <a:p>
          <a:pPr lvl="0" algn="ctr" defTabSz="800100">
            <a:lnSpc>
              <a:spcPct val="90000"/>
            </a:lnSpc>
            <a:spcBef>
              <a:spcPct val="0"/>
            </a:spcBef>
            <a:spcAft>
              <a:spcPct val="35000"/>
            </a:spcAft>
          </a:pPr>
          <a:r>
            <a:rPr lang="es-CR" sz="1800" kern="1200" smtClean="0">
              <a:effectLst>
                <a:outerShdw blurRad="38100" dist="38100" dir="2700000" algn="tl">
                  <a:srgbClr val="000000">
                    <a:alpha val="43137"/>
                  </a:srgbClr>
                </a:outerShdw>
              </a:effectLst>
            </a:rPr>
            <a:t>Estrategias</a:t>
          </a:r>
          <a:endParaRPr lang="es-CR" sz="1800" kern="1200" dirty="0">
            <a:effectLst>
              <a:outerShdw blurRad="38100" dist="38100" dir="2700000" algn="tl">
                <a:srgbClr val="000000">
                  <a:alpha val="43137"/>
                </a:srgbClr>
              </a:outerShdw>
            </a:effectLst>
          </a:endParaRPr>
        </a:p>
      </dsp:txBody>
      <dsp:txXfrm>
        <a:off x="7453131" y="2920810"/>
        <a:ext cx="1154174" cy="991073"/>
      </dsp:txXfrm>
    </dsp:sp>
    <dsp:sp modelId="{F854D280-AD88-4152-9DB3-8C8BFE391910}">
      <dsp:nvSpPr>
        <dsp:cNvPr id="0" name=""/>
        <dsp:cNvSpPr/>
      </dsp:nvSpPr>
      <dsp:spPr>
        <a:xfrm>
          <a:off x="7525725" y="3955842"/>
          <a:ext cx="195058" cy="168274"/>
        </a:xfrm>
        <a:prstGeom prst="hexagon">
          <a:avLst>
            <a:gd name="adj" fmla="val 25000"/>
            <a:gd name="vf" fmla="val 115470"/>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1873E89-45B7-4716-98DC-EED8159E9777}">
      <dsp:nvSpPr>
        <dsp:cNvPr id="0" name=""/>
        <dsp:cNvSpPr/>
      </dsp:nvSpPr>
      <dsp:spPr>
        <a:xfrm>
          <a:off x="5755123" y="3484303"/>
          <a:ext cx="1672186" cy="1435881"/>
        </a:xfrm>
        <a:prstGeom prst="hexagon">
          <a:avLst>
            <a:gd name="adj" fmla="val 25000"/>
            <a:gd name="vf" fmla="val 115470"/>
          </a:avLst>
        </a:prstGeom>
        <a:blipFill>
          <a:blip xmlns:r="http://schemas.openxmlformats.org/officeDocument/2006/relationships" r:embed="rId6">
            <a:extLst>
              <a:ext uri="{28A0092B-C50C-407E-A947-70E740481C1C}">
                <a14:useLocalDpi xmlns:a14="http://schemas.microsoft.com/office/drawing/2010/main" val="0"/>
              </a:ext>
            </a:extLst>
          </a:blip>
          <a:srcRect/>
          <a:stretch>
            <a:fillRect t="-8000" b="-8000"/>
          </a:stretch>
        </a:blip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86A6781-4319-4B7C-9EA0-76762AF7ED5D}">
      <dsp:nvSpPr>
        <dsp:cNvPr id="0" name=""/>
        <dsp:cNvSpPr/>
      </dsp:nvSpPr>
      <dsp:spPr>
        <a:xfrm>
          <a:off x="7215404" y="4114408"/>
          <a:ext cx="195058" cy="168274"/>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66EADA-7A46-4F29-A478-0F4CAE55C488}">
      <dsp:nvSpPr>
        <dsp:cNvPr id="0" name=""/>
        <dsp:cNvSpPr/>
      </dsp:nvSpPr>
      <dsp:spPr>
        <a:xfrm>
          <a:off x="1101996" y="76318"/>
          <a:ext cx="1907095" cy="1907385"/>
        </a:xfrm>
        <a:prstGeom prst="circularArrow">
          <a:avLst>
            <a:gd name="adj1" fmla="val 10980"/>
            <a:gd name="adj2" fmla="val 1142322"/>
            <a:gd name="adj3" fmla="val 4500000"/>
            <a:gd name="adj4" fmla="val 10800000"/>
            <a:gd name="adj5" fmla="val 12500"/>
          </a:avLst>
        </a:prstGeom>
        <a:solidFill>
          <a:schemeClr val="accent5">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949A77D-1C60-43C6-A9A1-3E3FAAE16118}">
      <dsp:nvSpPr>
        <dsp:cNvPr id="0" name=""/>
        <dsp:cNvSpPr/>
      </dsp:nvSpPr>
      <dsp:spPr>
        <a:xfrm>
          <a:off x="1523527" y="764942"/>
          <a:ext cx="1059736" cy="5297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CR" sz="1800" kern="1200" dirty="0" smtClean="0"/>
            <a:t>Productos</a:t>
          </a:r>
          <a:endParaRPr lang="es-CR" sz="1800" kern="1200" dirty="0"/>
        </a:p>
      </dsp:txBody>
      <dsp:txXfrm>
        <a:off x="1523527" y="764942"/>
        <a:ext cx="1059736" cy="529741"/>
      </dsp:txXfrm>
    </dsp:sp>
    <dsp:sp modelId="{E35E4F2C-59D7-4EC9-89C7-8FF213E13C27}">
      <dsp:nvSpPr>
        <dsp:cNvPr id="0" name=""/>
        <dsp:cNvSpPr/>
      </dsp:nvSpPr>
      <dsp:spPr>
        <a:xfrm>
          <a:off x="572307" y="1172252"/>
          <a:ext cx="1907095" cy="1907385"/>
        </a:xfrm>
        <a:prstGeom prst="leftCircularArrow">
          <a:avLst>
            <a:gd name="adj1" fmla="val 10980"/>
            <a:gd name="adj2" fmla="val 1142322"/>
            <a:gd name="adj3" fmla="val 6300000"/>
            <a:gd name="adj4" fmla="val 18900000"/>
            <a:gd name="adj5" fmla="val 12500"/>
          </a:avLst>
        </a:prstGeom>
        <a:solidFill>
          <a:schemeClr val="accent5">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5B95608-3ECB-4BC5-884A-78F5EA24571F}">
      <dsp:nvSpPr>
        <dsp:cNvPr id="0" name=""/>
        <dsp:cNvSpPr/>
      </dsp:nvSpPr>
      <dsp:spPr>
        <a:xfrm>
          <a:off x="995987" y="1867216"/>
          <a:ext cx="1059736" cy="5297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CR" sz="1800" kern="1200" dirty="0" smtClean="0"/>
            <a:t>Procesos</a:t>
          </a:r>
          <a:endParaRPr lang="es-CR" sz="1800" kern="1200" dirty="0"/>
        </a:p>
      </dsp:txBody>
      <dsp:txXfrm>
        <a:off x="995987" y="1867216"/>
        <a:ext cx="1059736" cy="529741"/>
      </dsp:txXfrm>
    </dsp:sp>
    <dsp:sp modelId="{7EC865A8-3FE5-4BD7-8BAB-486AFAE3C826}">
      <dsp:nvSpPr>
        <dsp:cNvPr id="0" name=""/>
        <dsp:cNvSpPr/>
      </dsp:nvSpPr>
      <dsp:spPr>
        <a:xfrm>
          <a:off x="1237731" y="2399334"/>
          <a:ext cx="1638490" cy="1639147"/>
        </a:xfrm>
        <a:prstGeom prst="blockArc">
          <a:avLst>
            <a:gd name="adj1" fmla="val 13500000"/>
            <a:gd name="adj2" fmla="val 10800000"/>
            <a:gd name="adj3" fmla="val 12740"/>
          </a:avLst>
        </a:prstGeom>
        <a:solidFill>
          <a:schemeClr val="accent5">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2A36D24-8BDB-40A0-BD64-4B74E95A9FF0}">
      <dsp:nvSpPr>
        <dsp:cNvPr id="0" name=""/>
        <dsp:cNvSpPr/>
      </dsp:nvSpPr>
      <dsp:spPr>
        <a:xfrm>
          <a:off x="1526034" y="2971075"/>
          <a:ext cx="1059736" cy="5297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CR" sz="1800" kern="1200" dirty="0" smtClean="0"/>
            <a:t>Resultados</a:t>
          </a:r>
          <a:endParaRPr lang="es-CR" sz="1800" kern="1200" dirty="0"/>
        </a:p>
      </dsp:txBody>
      <dsp:txXfrm>
        <a:off x="1526034" y="2971075"/>
        <a:ext cx="1059736" cy="52974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F9F6A5-8795-4C77-B1AA-0E4A673BDF21}">
      <dsp:nvSpPr>
        <dsp:cNvPr id="0" name=""/>
        <dsp:cNvSpPr/>
      </dsp:nvSpPr>
      <dsp:spPr>
        <a:xfrm rot="10800000">
          <a:off x="1778657" y="1332"/>
          <a:ext cx="5776722" cy="1294473"/>
        </a:xfrm>
        <a:prstGeom prst="homePlat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0827" tIns="64770" rIns="120904" bIns="64770" numCol="1" spcCol="1270" anchor="ctr" anchorCtr="0">
          <a:noAutofit/>
        </a:bodyPr>
        <a:lstStyle/>
        <a:p>
          <a:pPr lvl="0" algn="just" defTabSz="755650">
            <a:lnSpc>
              <a:spcPct val="90000"/>
            </a:lnSpc>
            <a:spcBef>
              <a:spcPct val="0"/>
            </a:spcBef>
            <a:spcAft>
              <a:spcPct val="35000"/>
            </a:spcAft>
          </a:pPr>
          <a:r>
            <a:rPr lang="es-CR" sz="1700" b="1" kern="1200" dirty="0" smtClean="0"/>
            <a:t>Se da dentro de las orientaciones establecidas en la planificación estratégica.</a:t>
          </a:r>
          <a:endParaRPr lang="es-CR" sz="1700" b="1" kern="1200" dirty="0"/>
        </a:p>
      </dsp:txBody>
      <dsp:txXfrm rot="10800000">
        <a:off x="2102275" y="1332"/>
        <a:ext cx="5453104" cy="1294473"/>
      </dsp:txXfrm>
    </dsp:sp>
    <dsp:sp modelId="{0FC5AAE3-CA80-4F8B-AEA2-D1078F223D66}">
      <dsp:nvSpPr>
        <dsp:cNvPr id="0" name=""/>
        <dsp:cNvSpPr/>
      </dsp:nvSpPr>
      <dsp:spPr>
        <a:xfrm>
          <a:off x="1131420" y="1332"/>
          <a:ext cx="1294473" cy="1294473"/>
        </a:xfrm>
        <a:prstGeom prst="ellipse">
          <a:avLst/>
        </a:prstGeom>
        <a:solidFill>
          <a:schemeClr val="accent2">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AF30E00-37B2-4530-9B9E-EFE13F21BC7C}">
      <dsp:nvSpPr>
        <dsp:cNvPr id="0" name=""/>
        <dsp:cNvSpPr/>
      </dsp:nvSpPr>
      <dsp:spPr>
        <a:xfrm rot="10800000">
          <a:off x="1778657" y="1682215"/>
          <a:ext cx="5776722" cy="1294473"/>
        </a:xfrm>
        <a:prstGeom prst="homePlat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0827" tIns="64770" rIns="120904" bIns="64770" numCol="1" spcCol="1270" anchor="ctr" anchorCtr="0">
          <a:noAutofit/>
        </a:bodyPr>
        <a:lstStyle/>
        <a:p>
          <a:pPr lvl="0" algn="just" defTabSz="755650">
            <a:lnSpc>
              <a:spcPct val="90000"/>
            </a:lnSpc>
            <a:spcBef>
              <a:spcPct val="0"/>
            </a:spcBef>
            <a:spcAft>
              <a:spcPct val="35000"/>
            </a:spcAft>
          </a:pPr>
          <a:r>
            <a:rPr lang="es-CR" sz="1700" b="1" kern="1200" dirty="0" smtClean="0"/>
            <a:t>Es ejecutada por los ejecutivos del nivel medio (gerentes).</a:t>
          </a:r>
          <a:endParaRPr lang="es-CR" sz="1700" b="1" kern="1200" dirty="0"/>
        </a:p>
      </dsp:txBody>
      <dsp:txXfrm rot="10800000">
        <a:off x="2102275" y="1682215"/>
        <a:ext cx="5453104" cy="1294473"/>
      </dsp:txXfrm>
    </dsp:sp>
    <dsp:sp modelId="{A60D505C-0241-4241-9EE6-C7097FBD46A9}">
      <dsp:nvSpPr>
        <dsp:cNvPr id="0" name=""/>
        <dsp:cNvSpPr/>
      </dsp:nvSpPr>
      <dsp:spPr>
        <a:xfrm>
          <a:off x="1131420" y="1682215"/>
          <a:ext cx="1294473" cy="1294473"/>
        </a:xfrm>
        <a:prstGeom prst="ellipse">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82C6685-601E-4CC4-A18C-D6F129C889B8}">
      <dsp:nvSpPr>
        <dsp:cNvPr id="0" name=""/>
        <dsp:cNvSpPr/>
      </dsp:nvSpPr>
      <dsp:spPr>
        <a:xfrm rot="10800000">
          <a:off x="1778657" y="3363098"/>
          <a:ext cx="5776722" cy="1820145"/>
        </a:xfrm>
        <a:prstGeom prst="homePlat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0827" tIns="64770" rIns="120904" bIns="64770" numCol="1" spcCol="1270" anchor="ctr" anchorCtr="0">
          <a:noAutofit/>
        </a:bodyPr>
        <a:lstStyle/>
        <a:p>
          <a:pPr lvl="0" algn="just" defTabSz="755650">
            <a:lnSpc>
              <a:spcPct val="90000"/>
            </a:lnSpc>
            <a:spcBef>
              <a:spcPct val="0"/>
            </a:spcBef>
            <a:spcAft>
              <a:spcPct val="35000"/>
            </a:spcAft>
          </a:pPr>
          <a:r>
            <a:rPr lang="es-CR" sz="1700" b="1" kern="1200" dirty="0" smtClean="0"/>
            <a:t>Tiene un horizonte de mediano plazo (4 años). La temporalidad de mediano plazo según varios autores varía entre los 3 a los 5 años, sin embargo, para efectos del plan táctico gerencial en la CCSS se establece 4 años dada la complejidad e incertidumbre que afronta la Institución.</a:t>
          </a:r>
          <a:endParaRPr lang="es-CR" sz="1700" b="1" kern="1200" dirty="0"/>
        </a:p>
      </dsp:txBody>
      <dsp:txXfrm rot="10800000">
        <a:off x="2233693" y="3363098"/>
        <a:ext cx="5321686" cy="1820145"/>
      </dsp:txXfrm>
    </dsp:sp>
    <dsp:sp modelId="{33E6C8F9-3C18-4CCC-ABFC-A7B3BCD5D20B}">
      <dsp:nvSpPr>
        <dsp:cNvPr id="0" name=""/>
        <dsp:cNvSpPr/>
      </dsp:nvSpPr>
      <dsp:spPr>
        <a:xfrm>
          <a:off x="1131420" y="3625934"/>
          <a:ext cx="1294473" cy="1294473"/>
        </a:xfrm>
        <a:prstGeom prst="ellipse">
          <a:avLst/>
        </a:prstGeom>
        <a:solidFill>
          <a:schemeClr val="accent4">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265CD5-191B-4AC4-B390-A6B361AD074D}">
      <dsp:nvSpPr>
        <dsp:cNvPr id="0" name=""/>
        <dsp:cNvSpPr/>
      </dsp:nvSpPr>
      <dsp:spPr>
        <a:xfrm>
          <a:off x="0" y="1303020"/>
          <a:ext cx="7131050" cy="1737360"/>
        </a:xfrm>
        <a:prstGeom prst="notchedRightArrow">
          <a:avLst/>
        </a:prstGeom>
        <a:solidFill>
          <a:schemeClr val="accent1">
            <a:lumMod val="50000"/>
          </a:schemeClr>
        </a:solidFill>
        <a:ln>
          <a:noFill/>
        </a:ln>
        <a:effectLst/>
      </dsp:spPr>
      <dsp:style>
        <a:lnRef idx="0">
          <a:scrgbClr r="0" g="0" b="0"/>
        </a:lnRef>
        <a:fillRef idx="1">
          <a:scrgbClr r="0" g="0" b="0"/>
        </a:fillRef>
        <a:effectRef idx="0">
          <a:scrgbClr r="0" g="0" b="0"/>
        </a:effectRef>
        <a:fontRef idx="minor"/>
      </dsp:style>
    </dsp:sp>
    <dsp:sp modelId="{7C037644-63AE-42DF-81C0-8FCCDE65A84D}">
      <dsp:nvSpPr>
        <dsp:cNvPr id="0" name=""/>
        <dsp:cNvSpPr/>
      </dsp:nvSpPr>
      <dsp:spPr>
        <a:xfrm>
          <a:off x="3133" y="0"/>
          <a:ext cx="2068283" cy="1737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b" anchorCtr="0">
          <a:noAutofit/>
        </a:bodyPr>
        <a:lstStyle/>
        <a:p>
          <a:pPr lvl="0" algn="just" defTabSz="711200">
            <a:lnSpc>
              <a:spcPct val="90000"/>
            </a:lnSpc>
            <a:spcBef>
              <a:spcPct val="0"/>
            </a:spcBef>
            <a:spcAft>
              <a:spcPct val="35000"/>
            </a:spcAft>
          </a:pPr>
          <a:r>
            <a:rPr lang="es-CR" sz="1600" b="1" kern="1200" dirty="0" smtClean="0">
              <a:solidFill>
                <a:schemeClr val="tx2">
                  <a:lumMod val="50000"/>
                </a:schemeClr>
              </a:solidFill>
              <a:latin typeface="Calibri" pitchFamily="34" charset="0"/>
            </a:rPr>
            <a:t>DFOE 79-2010</a:t>
          </a:r>
        </a:p>
        <a:p>
          <a:pPr lvl="0" algn="just" defTabSz="711200">
            <a:lnSpc>
              <a:spcPct val="90000"/>
            </a:lnSpc>
            <a:spcBef>
              <a:spcPct val="0"/>
            </a:spcBef>
            <a:spcAft>
              <a:spcPct val="35000"/>
            </a:spcAft>
          </a:pPr>
          <a:r>
            <a:rPr lang="es-CR" sz="1600" b="1" kern="1200" dirty="0" smtClean="0">
              <a:solidFill>
                <a:schemeClr val="tx2">
                  <a:lumMod val="50000"/>
                </a:schemeClr>
              </a:solidFill>
              <a:latin typeface="Calibri" pitchFamily="34" charset="0"/>
            </a:rPr>
            <a:t>Informe Sobre el Proceso de Planificación en la Caja Costarricense de Seguro Social</a:t>
          </a:r>
          <a:endParaRPr lang="es-CR" sz="1600" b="1" kern="1200" dirty="0">
            <a:solidFill>
              <a:schemeClr val="tx2">
                <a:lumMod val="50000"/>
              </a:schemeClr>
            </a:solidFill>
            <a:latin typeface="Calibri" pitchFamily="34" charset="0"/>
          </a:endParaRPr>
        </a:p>
      </dsp:txBody>
      <dsp:txXfrm>
        <a:off x="3133" y="0"/>
        <a:ext cx="2068283" cy="1737360"/>
      </dsp:txXfrm>
    </dsp:sp>
    <dsp:sp modelId="{8C63588B-946D-4DCE-A34B-979F9F7F2A0A}">
      <dsp:nvSpPr>
        <dsp:cNvPr id="0" name=""/>
        <dsp:cNvSpPr/>
      </dsp:nvSpPr>
      <dsp:spPr>
        <a:xfrm>
          <a:off x="820105" y="1954530"/>
          <a:ext cx="434340" cy="434340"/>
        </a:xfrm>
        <a:prstGeom prst="ellipse">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2333C1D-9388-4125-B0CC-E01410561697}">
      <dsp:nvSpPr>
        <dsp:cNvPr id="0" name=""/>
        <dsp:cNvSpPr/>
      </dsp:nvSpPr>
      <dsp:spPr>
        <a:xfrm>
          <a:off x="2174830" y="2606040"/>
          <a:ext cx="2068283" cy="1737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t" anchorCtr="0">
          <a:noAutofit/>
        </a:bodyPr>
        <a:lstStyle/>
        <a:p>
          <a:pPr lvl="0" algn="just" defTabSz="711200">
            <a:lnSpc>
              <a:spcPct val="90000"/>
            </a:lnSpc>
            <a:spcBef>
              <a:spcPct val="0"/>
            </a:spcBef>
            <a:spcAft>
              <a:spcPct val="35000"/>
            </a:spcAft>
          </a:pPr>
          <a:r>
            <a:rPr lang="es-CR" sz="1600" b="1" kern="1200" dirty="0" smtClean="0">
              <a:solidFill>
                <a:schemeClr val="tx2">
                  <a:lumMod val="50000"/>
                </a:schemeClr>
              </a:solidFill>
              <a:latin typeface="Calibri" pitchFamily="34" charset="0"/>
            </a:rPr>
            <a:t>Informe sobre el Estado de Situación Financiera CCSS (O.P.S.)</a:t>
          </a:r>
        </a:p>
        <a:p>
          <a:pPr lvl="0" algn="l" defTabSz="711200">
            <a:lnSpc>
              <a:spcPct val="90000"/>
            </a:lnSpc>
            <a:spcBef>
              <a:spcPct val="0"/>
            </a:spcBef>
            <a:spcAft>
              <a:spcPct val="35000"/>
            </a:spcAft>
          </a:pPr>
          <a:r>
            <a:rPr lang="es-CR" sz="1600" b="1" kern="1200" dirty="0" smtClean="0">
              <a:solidFill>
                <a:schemeClr val="tx2">
                  <a:lumMod val="50000"/>
                </a:schemeClr>
              </a:solidFill>
              <a:latin typeface="Calibri" pitchFamily="34" charset="0"/>
            </a:rPr>
            <a:t>2011</a:t>
          </a:r>
          <a:endParaRPr lang="es-CR" sz="1600" b="1" kern="1200" dirty="0">
            <a:solidFill>
              <a:schemeClr val="tx2">
                <a:lumMod val="50000"/>
              </a:schemeClr>
            </a:solidFill>
            <a:latin typeface="Calibri" pitchFamily="34" charset="0"/>
          </a:endParaRPr>
        </a:p>
      </dsp:txBody>
      <dsp:txXfrm>
        <a:off x="2174830" y="2606040"/>
        <a:ext cx="2068283" cy="1737360"/>
      </dsp:txXfrm>
    </dsp:sp>
    <dsp:sp modelId="{1F82FE9C-015B-4C7F-A0D0-42F1D92A8FA8}">
      <dsp:nvSpPr>
        <dsp:cNvPr id="0" name=""/>
        <dsp:cNvSpPr/>
      </dsp:nvSpPr>
      <dsp:spPr>
        <a:xfrm>
          <a:off x="2991802" y="1954530"/>
          <a:ext cx="434340" cy="434340"/>
        </a:xfrm>
        <a:prstGeom prst="ellipse">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F53E507-FC1A-40EC-9570-6227F25BD917}">
      <dsp:nvSpPr>
        <dsp:cNvPr id="0" name=""/>
        <dsp:cNvSpPr/>
      </dsp:nvSpPr>
      <dsp:spPr>
        <a:xfrm>
          <a:off x="4346528" y="0"/>
          <a:ext cx="2068283" cy="1737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b" anchorCtr="0">
          <a:noAutofit/>
        </a:bodyPr>
        <a:lstStyle/>
        <a:p>
          <a:pPr lvl="0" algn="just" defTabSz="711200">
            <a:lnSpc>
              <a:spcPct val="90000"/>
            </a:lnSpc>
            <a:spcBef>
              <a:spcPct val="0"/>
            </a:spcBef>
            <a:spcAft>
              <a:spcPct val="35000"/>
            </a:spcAft>
          </a:pPr>
          <a:r>
            <a:rPr lang="es-CR" sz="1600" b="1" kern="1200" dirty="0" smtClean="0">
              <a:solidFill>
                <a:schemeClr val="tx2">
                  <a:lumMod val="50000"/>
                </a:schemeClr>
              </a:solidFill>
              <a:latin typeface="Calibri" pitchFamily="34" charset="0"/>
            </a:rPr>
            <a:t>Informe del equipo de especialistas nacionales nombrado para el análisis de la situación del seguro de salud de la CCSS</a:t>
          </a:r>
        </a:p>
        <a:p>
          <a:pPr lvl="0" algn="just" defTabSz="711200">
            <a:lnSpc>
              <a:spcPct val="90000"/>
            </a:lnSpc>
            <a:spcBef>
              <a:spcPct val="0"/>
            </a:spcBef>
            <a:spcAft>
              <a:spcPct val="35000"/>
            </a:spcAft>
          </a:pPr>
          <a:r>
            <a:rPr lang="es-CR" sz="1600" b="1" kern="1200" dirty="0" smtClean="0">
              <a:solidFill>
                <a:schemeClr val="tx2">
                  <a:lumMod val="50000"/>
                </a:schemeClr>
              </a:solidFill>
              <a:latin typeface="Calibri" pitchFamily="34" charset="0"/>
            </a:rPr>
            <a:t>2011</a:t>
          </a:r>
          <a:endParaRPr lang="es-CR" sz="1600" b="1" kern="1200" dirty="0">
            <a:solidFill>
              <a:schemeClr val="tx2">
                <a:lumMod val="50000"/>
              </a:schemeClr>
            </a:solidFill>
            <a:latin typeface="Calibri" pitchFamily="34" charset="0"/>
          </a:endParaRPr>
        </a:p>
      </dsp:txBody>
      <dsp:txXfrm>
        <a:off x="4346528" y="0"/>
        <a:ext cx="2068283" cy="1737360"/>
      </dsp:txXfrm>
    </dsp:sp>
    <dsp:sp modelId="{B541582A-81CA-41FF-A536-EFAD978F9A02}">
      <dsp:nvSpPr>
        <dsp:cNvPr id="0" name=""/>
        <dsp:cNvSpPr/>
      </dsp:nvSpPr>
      <dsp:spPr>
        <a:xfrm>
          <a:off x="5163499" y="1954530"/>
          <a:ext cx="434340" cy="434340"/>
        </a:xfrm>
        <a:prstGeom prst="ellipse">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AADE5E-8032-4CAE-B9BC-2FAB99ABB8F7}">
      <dsp:nvSpPr>
        <dsp:cNvPr id="0" name=""/>
        <dsp:cNvSpPr/>
      </dsp:nvSpPr>
      <dsp:spPr>
        <a:xfrm>
          <a:off x="3662940" y="4052937"/>
          <a:ext cx="360174" cy="1029462"/>
        </a:xfrm>
        <a:custGeom>
          <a:avLst/>
          <a:gdLst/>
          <a:ahLst/>
          <a:cxnLst/>
          <a:rect l="0" t="0" r="0" b="0"/>
          <a:pathLst>
            <a:path>
              <a:moveTo>
                <a:pt x="0" y="0"/>
              </a:moveTo>
              <a:lnTo>
                <a:pt x="180087" y="0"/>
              </a:lnTo>
              <a:lnTo>
                <a:pt x="180087" y="1029462"/>
              </a:lnTo>
              <a:lnTo>
                <a:pt x="360174" y="1029462"/>
              </a:lnTo>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3815761" y="4540402"/>
        <a:ext cx="54532" cy="54532"/>
      </dsp:txXfrm>
    </dsp:sp>
    <dsp:sp modelId="{9EB95D37-DAC1-4985-A319-C0D65A7B4B7B}">
      <dsp:nvSpPr>
        <dsp:cNvPr id="0" name=""/>
        <dsp:cNvSpPr/>
      </dsp:nvSpPr>
      <dsp:spPr>
        <a:xfrm>
          <a:off x="3662940" y="4052937"/>
          <a:ext cx="360174" cy="343154"/>
        </a:xfrm>
        <a:custGeom>
          <a:avLst/>
          <a:gdLst/>
          <a:ahLst/>
          <a:cxnLst/>
          <a:rect l="0" t="0" r="0" b="0"/>
          <a:pathLst>
            <a:path>
              <a:moveTo>
                <a:pt x="0" y="0"/>
              </a:moveTo>
              <a:lnTo>
                <a:pt x="180087" y="0"/>
              </a:lnTo>
              <a:lnTo>
                <a:pt x="180087" y="343154"/>
              </a:lnTo>
              <a:lnTo>
                <a:pt x="360174" y="343154"/>
              </a:lnTo>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3830591" y="4212077"/>
        <a:ext cx="24873" cy="24873"/>
      </dsp:txXfrm>
    </dsp:sp>
    <dsp:sp modelId="{FCDA9FAB-FC09-4617-8BE2-682BA884E82D}">
      <dsp:nvSpPr>
        <dsp:cNvPr id="0" name=""/>
        <dsp:cNvSpPr/>
      </dsp:nvSpPr>
      <dsp:spPr>
        <a:xfrm>
          <a:off x="3662940" y="3709782"/>
          <a:ext cx="360174" cy="343154"/>
        </a:xfrm>
        <a:custGeom>
          <a:avLst/>
          <a:gdLst/>
          <a:ahLst/>
          <a:cxnLst/>
          <a:rect l="0" t="0" r="0" b="0"/>
          <a:pathLst>
            <a:path>
              <a:moveTo>
                <a:pt x="0" y="343154"/>
              </a:moveTo>
              <a:lnTo>
                <a:pt x="180087" y="343154"/>
              </a:lnTo>
              <a:lnTo>
                <a:pt x="180087" y="0"/>
              </a:lnTo>
              <a:lnTo>
                <a:pt x="360174" y="0"/>
              </a:lnTo>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3830591" y="3868923"/>
        <a:ext cx="24873" cy="24873"/>
      </dsp:txXfrm>
    </dsp:sp>
    <dsp:sp modelId="{A76CF57B-A833-4EAE-A3E0-F1FCFD071EFF}">
      <dsp:nvSpPr>
        <dsp:cNvPr id="0" name=""/>
        <dsp:cNvSpPr/>
      </dsp:nvSpPr>
      <dsp:spPr>
        <a:xfrm>
          <a:off x="3662940" y="3023474"/>
          <a:ext cx="360174" cy="1029462"/>
        </a:xfrm>
        <a:custGeom>
          <a:avLst/>
          <a:gdLst/>
          <a:ahLst/>
          <a:cxnLst/>
          <a:rect l="0" t="0" r="0" b="0"/>
          <a:pathLst>
            <a:path>
              <a:moveTo>
                <a:pt x="0" y="1029462"/>
              </a:moveTo>
              <a:lnTo>
                <a:pt x="180087" y="1029462"/>
              </a:lnTo>
              <a:lnTo>
                <a:pt x="180087" y="0"/>
              </a:lnTo>
              <a:lnTo>
                <a:pt x="360174" y="0"/>
              </a:lnTo>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3815761" y="3510939"/>
        <a:ext cx="54532" cy="54532"/>
      </dsp:txXfrm>
    </dsp:sp>
    <dsp:sp modelId="{134D7BF8-D87E-4841-B292-03FE748DAB58}">
      <dsp:nvSpPr>
        <dsp:cNvPr id="0" name=""/>
        <dsp:cNvSpPr/>
      </dsp:nvSpPr>
      <dsp:spPr>
        <a:xfrm>
          <a:off x="1493233" y="2707165"/>
          <a:ext cx="368833" cy="1345771"/>
        </a:xfrm>
        <a:custGeom>
          <a:avLst/>
          <a:gdLst/>
          <a:ahLst/>
          <a:cxnLst/>
          <a:rect l="0" t="0" r="0" b="0"/>
          <a:pathLst>
            <a:path>
              <a:moveTo>
                <a:pt x="0" y="0"/>
              </a:moveTo>
              <a:lnTo>
                <a:pt x="184416" y="0"/>
              </a:lnTo>
              <a:lnTo>
                <a:pt x="184416" y="1345771"/>
              </a:lnTo>
              <a:lnTo>
                <a:pt x="368833" y="1345771"/>
              </a:lnTo>
            </a:path>
          </a:pathLst>
        </a:custGeom>
        <a:noFill/>
        <a:ln w="9525" cap="flat" cmpd="sng" algn="ctr">
          <a:solidFill>
            <a:schemeClr val="accent6">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1642765" y="3345166"/>
        <a:ext cx="69769" cy="69769"/>
      </dsp:txXfrm>
    </dsp:sp>
    <dsp:sp modelId="{B7541336-B2F9-4672-A186-D82441B29EB0}">
      <dsp:nvSpPr>
        <dsp:cNvPr id="0" name=""/>
        <dsp:cNvSpPr/>
      </dsp:nvSpPr>
      <dsp:spPr>
        <a:xfrm>
          <a:off x="3662940" y="1307702"/>
          <a:ext cx="360174" cy="1029462"/>
        </a:xfrm>
        <a:custGeom>
          <a:avLst/>
          <a:gdLst/>
          <a:ahLst/>
          <a:cxnLst/>
          <a:rect l="0" t="0" r="0" b="0"/>
          <a:pathLst>
            <a:path>
              <a:moveTo>
                <a:pt x="0" y="0"/>
              </a:moveTo>
              <a:lnTo>
                <a:pt x="180087" y="0"/>
              </a:lnTo>
              <a:lnTo>
                <a:pt x="180087" y="1029462"/>
              </a:lnTo>
              <a:lnTo>
                <a:pt x="360174" y="1029462"/>
              </a:lnTo>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3815761" y="1795168"/>
        <a:ext cx="54532" cy="54532"/>
      </dsp:txXfrm>
    </dsp:sp>
    <dsp:sp modelId="{F1A62E36-A7C4-4F86-BC11-989CB1834078}">
      <dsp:nvSpPr>
        <dsp:cNvPr id="0" name=""/>
        <dsp:cNvSpPr/>
      </dsp:nvSpPr>
      <dsp:spPr>
        <a:xfrm>
          <a:off x="3662940" y="1307702"/>
          <a:ext cx="360174" cy="343154"/>
        </a:xfrm>
        <a:custGeom>
          <a:avLst/>
          <a:gdLst/>
          <a:ahLst/>
          <a:cxnLst/>
          <a:rect l="0" t="0" r="0" b="0"/>
          <a:pathLst>
            <a:path>
              <a:moveTo>
                <a:pt x="0" y="0"/>
              </a:moveTo>
              <a:lnTo>
                <a:pt x="180087" y="0"/>
              </a:lnTo>
              <a:lnTo>
                <a:pt x="180087" y="343154"/>
              </a:lnTo>
              <a:lnTo>
                <a:pt x="360174" y="343154"/>
              </a:lnTo>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3830591" y="1466843"/>
        <a:ext cx="24873" cy="24873"/>
      </dsp:txXfrm>
    </dsp:sp>
    <dsp:sp modelId="{95E85BBC-9252-4376-9DFC-1434BB1D8807}">
      <dsp:nvSpPr>
        <dsp:cNvPr id="0" name=""/>
        <dsp:cNvSpPr/>
      </dsp:nvSpPr>
      <dsp:spPr>
        <a:xfrm>
          <a:off x="3662940" y="964548"/>
          <a:ext cx="360174" cy="343154"/>
        </a:xfrm>
        <a:custGeom>
          <a:avLst/>
          <a:gdLst/>
          <a:ahLst/>
          <a:cxnLst/>
          <a:rect l="0" t="0" r="0" b="0"/>
          <a:pathLst>
            <a:path>
              <a:moveTo>
                <a:pt x="0" y="343154"/>
              </a:moveTo>
              <a:lnTo>
                <a:pt x="180087" y="343154"/>
              </a:lnTo>
              <a:lnTo>
                <a:pt x="180087" y="0"/>
              </a:lnTo>
              <a:lnTo>
                <a:pt x="360174" y="0"/>
              </a:lnTo>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3830591" y="1123689"/>
        <a:ext cx="24873" cy="24873"/>
      </dsp:txXfrm>
    </dsp:sp>
    <dsp:sp modelId="{53702E26-BC76-4955-9275-08863C7E28A5}">
      <dsp:nvSpPr>
        <dsp:cNvPr id="0" name=""/>
        <dsp:cNvSpPr/>
      </dsp:nvSpPr>
      <dsp:spPr>
        <a:xfrm>
          <a:off x="3662940" y="278240"/>
          <a:ext cx="360174" cy="1029462"/>
        </a:xfrm>
        <a:custGeom>
          <a:avLst/>
          <a:gdLst/>
          <a:ahLst/>
          <a:cxnLst/>
          <a:rect l="0" t="0" r="0" b="0"/>
          <a:pathLst>
            <a:path>
              <a:moveTo>
                <a:pt x="0" y="1029462"/>
              </a:moveTo>
              <a:lnTo>
                <a:pt x="180087" y="1029462"/>
              </a:lnTo>
              <a:lnTo>
                <a:pt x="180087" y="0"/>
              </a:lnTo>
              <a:lnTo>
                <a:pt x="360174" y="0"/>
              </a:lnTo>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3815761" y="765705"/>
        <a:ext cx="54532" cy="54532"/>
      </dsp:txXfrm>
    </dsp:sp>
    <dsp:sp modelId="{E14073C4-27A1-4274-8B44-1D1CA7A880E8}">
      <dsp:nvSpPr>
        <dsp:cNvPr id="0" name=""/>
        <dsp:cNvSpPr/>
      </dsp:nvSpPr>
      <dsp:spPr>
        <a:xfrm>
          <a:off x="1493233" y="1307702"/>
          <a:ext cx="368833" cy="1399462"/>
        </a:xfrm>
        <a:custGeom>
          <a:avLst/>
          <a:gdLst/>
          <a:ahLst/>
          <a:cxnLst/>
          <a:rect l="0" t="0" r="0" b="0"/>
          <a:pathLst>
            <a:path>
              <a:moveTo>
                <a:pt x="0" y="1399462"/>
              </a:moveTo>
              <a:lnTo>
                <a:pt x="184416" y="1399462"/>
              </a:lnTo>
              <a:lnTo>
                <a:pt x="184416" y="0"/>
              </a:lnTo>
              <a:lnTo>
                <a:pt x="368833" y="0"/>
              </a:lnTo>
            </a:path>
          </a:pathLst>
        </a:custGeom>
        <a:noFill/>
        <a:ln w="9525" cap="flat" cmpd="sng" algn="ctr">
          <a:solidFill>
            <a:schemeClr val="accent6">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1641469" y="1971252"/>
        <a:ext cx="72362" cy="72362"/>
      </dsp:txXfrm>
    </dsp:sp>
    <dsp:sp modelId="{614EF079-DF46-449B-9A03-44AE7AB6745A}">
      <dsp:nvSpPr>
        <dsp:cNvPr id="0" name=""/>
        <dsp:cNvSpPr/>
      </dsp:nvSpPr>
      <dsp:spPr>
        <a:xfrm rot="16200000">
          <a:off x="-16324" y="2464604"/>
          <a:ext cx="2533995" cy="485121"/>
        </a:xfrm>
        <a:prstGeom prst="rect">
          <a:avLst/>
        </a:prstGeom>
        <a:no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endParaRPr lang="es-ES" sz="3100" kern="1200" dirty="0"/>
        </a:p>
      </dsp:txBody>
      <dsp:txXfrm>
        <a:off x="-16324" y="2464604"/>
        <a:ext cx="2533995" cy="485121"/>
      </dsp:txXfrm>
    </dsp:sp>
    <dsp:sp modelId="{4FD999B3-CFB7-402F-A936-79AB82548FE6}">
      <dsp:nvSpPr>
        <dsp:cNvPr id="0" name=""/>
        <dsp:cNvSpPr/>
      </dsp:nvSpPr>
      <dsp:spPr>
        <a:xfrm>
          <a:off x="1862067" y="1033179"/>
          <a:ext cx="1800873" cy="549046"/>
        </a:xfrm>
        <a:prstGeom prst="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a:t> Ámbitos de medición</a:t>
          </a:r>
        </a:p>
      </dsp:txBody>
      <dsp:txXfrm>
        <a:off x="1862067" y="1033179"/>
        <a:ext cx="1800873" cy="549046"/>
      </dsp:txXfrm>
    </dsp:sp>
    <dsp:sp modelId="{556DDCC7-2F5D-4143-8E93-5E04A01C1A74}">
      <dsp:nvSpPr>
        <dsp:cNvPr id="0" name=""/>
        <dsp:cNvSpPr/>
      </dsp:nvSpPr>
      <dsp:spPr>
        <a:xfrm>
          <a:off x="4023115" y="3716"/>
          <a:ext cx="1800873" cy="549046"/>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a:t>Insumo</a:t>
          </a:r>
        </a:p>
      </dsp:txBody>
      <dsp:txXfrm>
        <a:off x="4023115" y="3716"/>
        <a:ext cx="1800873" cy="549046"/>
      </dsp:txXfrm>
    </dsp:sp>
    <dsp:sp modelId="{0877EED3-F0B5-4CC4-8558-2C144AE65BC8}">
      <dsp:nvSpPr>
        <dsp:cNvPr id="0" name=""/>
        <dsp:cNvSpPr/>
      </dsp:nvSpPr>
      <dsp:spPr>
        <a:xfrm>
          <a:off x="4023115" y="690025"/>
          <a:ext cx="1800873" cy="549046"/>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a:t>Proceso</a:t>
          </a:r>
        </a:p>
      </dsp:txBody>
      <dsp:txXfrm>
        <a:off x="4023115" y="690025"/>
        <a:ext cx="1800873" cy="549046"/>
      </dsp:txXfrm>
    </dsp:sp>
    <dsp:sp modelId="{C0AE6DDE-DF42-48DA-B5DF-DA7F6E25B1BB}">
      <dsp:nvSpPr>
        <dsp:cNvPr id="0" name=""/>
        <dsp:cNvSpPr/>
      </dsp:nvSpPr>
      <dsp:spPr>
        <a:xfrm>
          <a:off x="4023115" y="1376333"/>
          <a:ext cx="1800873" cy="549046"/>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Resultados intermedios o Productos</a:t>
          </a:r>
        </a:p>
      </dsp:txBody>
      <dsp:txXfrm>
        <a:off x="4023115" y="1376333"/>
        <a:ext cx="1800873" cy="549046"/>
      </dsp:txXfrm>
    </dsp:sp>
    <dsp:sp modelId="{67CE9A5A-4B8E-4A01-BFBE-E44AB373922E}">
      <dsp:nvSpPr>
        <dsp:cNvPr id="0" name=""/>
        <dsp:cNvSpPr/>
      </dsp:nvSpPr>
      <dsp:spPr>
        <a:xfrm>
          <a:off x="4023115" y="2062642"/>
          <a:ext cx="1800873" cy="549046"/>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a:t>Resultados finales e impactos</a:t>
          </a:r>
        </a:p>
      </dsp:txBody>
      <dsp:txXfrm>
        <a:off x="4023115" y="2062642"/>
        <a:ext cx="1800873" cy="549046"/>
      </dsp:txXfrm>
    </dsp:sp>
    <dsp:sp modelId="{BCC81B8B-B010-4D25-94EA-DCAA4EDE919B}">
      <dsp:nvSpPr>
        <dsp:cNvPr id="0" name=""/>
        <dsp:cNvSpPr/>
      </dsp:nvSpPr>
      <dsp:spPr>
        <a:xfrm>
          <a:off x="1862067" y="3778413"/>
          <a:ext cx="1800873" cy="549046"/>
        </a:xfrm>
        <a:prstGeom prst="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a:t>Dimensiones de la evaluación</a:t>
          </a:r>
        </a:p>
      </dsp:txBody>
      <dsp:txXfrm>
        <a:off x="1862067" y="3778413"/>
        <a:ext cx="1800873" cy="549046"/>
      </dsp:txXfrm>
    </dsp:sp>
    <dsp:sp modelId="{9357E301-9BFC-4338-87F7-49EEA41ACBE4}">
      <dsp:nvSpPr>
        <dsp:cNvPr id="0" name=""/>
        <dsp:cNvSpPr/>
      </dsp:nvSpPr>
      <dsp:spPr>
        <a:xfrm>
          <a:off x="4023115" y="2748950"/>
          <a:ext cx="1800873" cy="549046"/>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a:t>Eficacia</a:t>
          </a:r>
        </a:p>
      </dsp:txBody>
      <dsp:txXfrm>
        <a:off x="4023115" y="2748950"/>
        <a:ext cx="1800873" cy="549046"/>
      </dsp:txXfrm>
    </dsp:sp>
    <dsp:sp modelId="{F213E284-6ACD-4566-A0E0-5CD0C13799FC}">
      <dsp:nvSpPr>
        <dsp:cNvPr id="0" name=""/>
        <dsp:cNvSpPr/>
      </dsp:nvSpPr>
      <dsp:spPr>
        <a:xfrm>
          <a:off x="4023115" y="3435259"/>
          <a:ext cx="1800873" cy="549046"/>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a:t>Eficiencia</a:t>
          </a:r>
        </a:p>
      </dsp:txBody>
      <dsp:txXfrm>
        <a:off x="4023115" y="3435259"/>
        <a:ext cx="1800873" cy="549046"/>
      </dsp:txXfrm>
    </dsp:sp>
    <dsp:sp modelId="{3FA4B782-F07E-423C-A698-2843CA1EF98A}">
      <dsp:nvSpPr>
        <dsp:cNvPr id="0" name=""/>
        <dsp:cNvSpPr/>
      </dsp:nvSpPr>
      <dsp:spPr>
        <a:xfrm>
          <a:off x="4023115" y="4121567"/>
          <a:ext cx="1800873" cy="549046"/>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a:t>Calidad</a:t>
          </a:r>
        </a:p>
      </dsp:txBody>
      <dsp:txXfrm>
        <a:off x="4023115" y="4121567"/>
        <a:ext cx="1800873" cy="549046"/>
      </dsp:txXfrm>
    </dsp:sp>
    <dsp:sp modelId="{4A9CDF8E-6AD6-4709-B7F4-71B26B99532C}">
      <dsp:nvSpPr>
        <dsp:cNvPr id="0" name=""/>
        <dsp:cNvSpPr/>
      </dsp:nvSpPr>
      <dsp:spPr>
        <a:xfrm>
          <a:off x="4023115" y="4807876"/>
          <a:ext cx="1800873" cy="549046"/>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a:t>Economía</a:t>
          </a:r>
        </a:p>
      </dsp:txBody>
      <dsp:txXfrm>
        <a:off x="4023115" y="4807876"/>
        <a:ext cx="1800873" cy="54904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03526-1D93-4516-9679-18BCEE622E8A}">
      <dsp:nvSpPr>
        <dsp:cNvPr id="0" name=""/>
        <dsp:cNvSpPr/>
      </dsp:nvSpPr>
      <dsp:spPr>
        <a:xfrm>
          <a:off x="3185077" y="706004"/>
          <a:ext cx="544777" cy="91440"/>
        </a:xfrm>
        <a:custGeom>
          <a:avLst/>
          <a:gdLst/>
          <a:ahLst/>
          <a:cxnLst/>
          <a:rect l="0" t="0" r="0" b="0"/>
          <a:pathLst>
            <a:path>
              <a:moveTo>
                <a:pt x="0" y="45720"/>
              </a:moveTo>
              <a:lnTo>
                <a:pt x="544777"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R" sz="500" kern="1200"/>
        </a:p>
      </dsp:txBody>
      <dsp:txXfrm>
        <a:off x="3443082" y="748847"/>
        <a:ext cx="28768" cy="5753"/>
      </dsp:txXfrm>
    </dsp:sp>
    <dsp:sp modelId="{2E76B50B-2C22-464A-8E37-0783ADEF0FCC}">
      <dsp:nvSpPr>
        <dsp:cNvPr id="0" name=""/>
        <dsp:cNvSpPr/>
      </dsp:nvSpPr>
      <dsp:spPr>
        <a:xfrm>
          <a:off x="685234" y="1231"/>
          <a:ext cx="2501643" cy="1500985"/>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es-ES_tradnl" sz="2500" b="1" kern="1200" dirty="0" smtClean="0"/>
            <a:t>1</a:t>
          </a:r>
          <a:r>
            <a:rPr lang="es-ES_tradnl" sz="2500" kern="1200" dirty="0" smtClean="0"/>
            <a:t>- Conformar un equipo de trabajo</a:t>
          </a:r>
          <a:endParaRPr lang="es-CR" sz="2500" kern="1200" dirty="0"/>
        </a:p>
      </dsp:txBody>
      <dsp:txXfrm>
        <a:off x="685234" y="1231"/>
        <a:ext cx="2501643" cy="1500985"/>
      </dsp:txXfrm>
    </dsp:sp>
    <dsp:sp modelId="{AA419DE2-90BF-490C-915D-0E1748C35D44}">
      <dsp:nvSpPr>
        <dsp:cNvPr id="0" name=""/>
        <dsp:cNvSpPr/>
      </dsp:nvSpPr>
      <dsp:spPr>
        <a:xfrm>
          <a:off x="6262099" y="706004"/>
          <a:ext cx="544777" cy="91440"/>
        </a:xfrm>
        <a:custGeom>
          <a:avLst/>
          <a:gdLst/>
          <a:ahLst/>
          <a:cxnLst/>
          <a:rect l="0" t="0" r="0" b="0"/>
          <a:pathLst>
            <a:path>
              <a:moveTo>
                <a:pt x="0" y="45720"/>
              </a:moveTo>
              <a:lnTo>
                <a:pt x="544777" y="45720"/>
              </a:lnTo>
            </a:path>
          </a:pathLst>
        </a:custGeom>
        <a:noFill/>
        <a:ln w="9525"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R" sz="500" kern="1200"/>
        </a:p>
      </dsp:txBody>
      <dsp:txXfrm>
        <a:off x="6520103" y="748847"/>
        <a:ext cx="28768" cy="5753"/>
      </dsp:txXfrm>
    </dsp:sp>
    <dsp:sp modelId="{74456265-C371-4942-869E-580CB01C977C}">
      <dsp:nvSpPr>
        <dsp:cNvPr id="0" name=""/>
        <dsp:cNvSpPr/>
      </dsp:nvSpPr>
      <dsp:spPr>
        <a:xfrm>
          <a:off x="3762255" y="1231"/>
          <a:ext cx="2501643" cy="1500985"/>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es-ES_tradnl" sz="2500" b="1" kern="1200" dirty="0" smtClean="0"/>
            <a:t>2</a:t>
          </a:r>
          <a:r>
            <a:rPr lang="es-ES_tradnl" sz="2500" kern="1200" dirty="0" smtClean="0"/>
            <a:t>- R</a:t>
          </a:r>
          <a:r>
            <a:rPr lang="es-ES" sz="2500" kern="1200" dirty="0" err="1" smtClean="0"/>
            <a:t>evisar</a:t>
          </a:r>
          <a:r>
            <a:rPr lang="es-ES" sz="2500" kern="1200" dirty="0" smtClean="0"/>
            <a:t> marco estratégico de referencia</a:t>
          </a:r>
          <a:endParaRPr lang="es-CR" sz="2500" kern="1200" dirty="0"/>
        </a:p>
      </dsp:txBody>
      <dsp:txXfrm>
        <a:off x="3762255" y="1231"/>
        <a:ext cx="2501643" cy="1500985"/>
      </dsp:txXfrm>
    </dsp:sp>
    <dsp:sp modelId="{BF71665D-37B5-4EEE-A045-D3D226D2B6CC}">
      <dsp:nvSpPr>
        <dsp:cNvPr id="0" name=""/>
        <dsp:cNvSpPr/>
      </dsp:nvSpPr>
      <dsp:spPr>
        <a:xfrm>
          <a:off x="1936056" y="1500417"/>
          <a:ext cx="6154042" cy="544777"/>
        </a:xfrm>
        <a:custGeom>
          <a:avLst/>
          <a:gdLst/>
          <a:ahLst/>
          <a:cxnLst/>
          <a:rect l="0" t="0" r="0" b="0"/>
          <a:pathLst>
            <a:path>
              <a:moveTo>
                <a:pt x="6154042" y="0"/>
              </a:moveTo>
              <a:lnTo>
                <a:pt x="6154042" y="289488"/>
              </a:lnTo>
              <a:lnTo>
                <a:pt x="0" y="289488"/>
              </a:lnTo>
              <a:lnTo>
                <a:pt x="0" y="544777"/>
              </a:lnTo>
            </a:path>
          </a:pathLst>
        </a:custGeom>
        <a:noFill/>
        <a:ln w="9525" cap="flat" cmpd="sng" algn="ctr">
          <a:solidFill>
            <a:schemeClr val="accent4">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R" sz="500" kern="1200"/>
        </a:p>
      </dsp:txBody>
      <dsp:txXfrm>
        <a:off x="4858555" y="1769929"/>
        <a:ext cx="309044" cy="5753"/>
      </dsp:txXfrm>
    </dsp:sp>
    <dsp:sp modelId="{07498202-505A-4354-A442-471A13B83F57}">
      <dsp:nvSpPr>
        <dsp:cNvPr id="0" name=""/>
        <dsp:cNvSpPr/>
      </dsp:nvSpPr>
      <dsp:spPr>
        <a:xfrm>
          <a:off x="6839277" y="1231"/>
          <a:ext cx="2501643" cy="1500985"/>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es-ES_tradnl" sz="2500" b="1" kern="1200" dirty="0" smtClean="0"/>
            <a:t>3</a:t>
          </a:r>
          <a:r>
            <a:rPr lang="es-ES_tradnl" sz="2500" kern="1200" dirty="0" smtClean="0"/>
            <a:t>-Definir las variables a medir </a:t>
          </a:r>
          <a:endParaRPr lang="es-CR" sz="2500" kern="1200" dirty="0"/>
        </a:p>
      </dsp:txBody>
      <dsp:txXfrm>
        <a:off x="6839277" y="1231"/>
        <a:ext cx="2501643" cy="1500985"/>
      </dsp:txXfrm>
    </dsp:sp>
    <dsp:sp modelId="{B10F0B21-27A2-448B-A1F3-D718B0B5185C}">
      <dsp:nvSpPr>
        <dsp:cNvPr id="0" name=""/>
        <dsp:cNvSpPr/>
      </dsp:nvSpPr>
      <dsp:spPr>
        <a:xfrm>
          <a:off x="3185077" y="2782367"/>
          <a:ext cx="544777" cy="91440"/>
        </a:xfrm>
        <a:custGeom>
          <a:avLst/>
          <a:gdLst/>
          <a:ahLst/>
          <a:cxnLst/>
          <a:rect l="0" t="0" r="0" b="0"/>
          <a:pathLst>
            <a:path>
              <a:moveTo>
                <a:pt x="0" y="45720"/>
              </a:moveTo>
              <a:lnTo>
                <a:pt x="544777" y="45720"/>
              </a:lnTo>
            </a:path>
          </a:pathLst>
        </a:custGeom>
        <a:noFill/>
        <a:ln w="9525" cap="flat" cmpd="sng" algn="ctr">
          <a:solidFill>
            <a:schemeClr val="accent5">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R" sz="500" kern="1200"/>
        </a:p>
      </dsp:txBody>
      <dsp:txXfrm>
        <a:off x="3443082" y="2825211"/>
        <a:ext cx="28768" cy="5753"/>
      </dsp:txXfrm>
    </dsp:sp>
    <dsp:sp modelId="{EAC848E9-327C-4F1E-8ADE-827342D818EB}">
      <dsp:nvSpPr>
        <dsp:cNvPr id="0" name=""/>
        <dsp:cNvSpPr/>
      </dsp:nvSpPr>
      <dsp:spPr>
        <a:xfrm>
          <a:off x="685234" y="2077594"/>
          <a:ext cx="2501643" cy="1500985"/>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es-ES_tradnl" sz="2500" b="1" kern="1200" dirty="0" smtClean="0"/>
            <a:t>4</a:t>
          </a:r>
          <a:r>
            <a:rPr lang="es-ES_tradnl" sz="2500" kern="1200" dirty="0" smtClean="0"/>
            <a:t>- Construir  el indicador (Ficha del Indicador)</a:t>
          </a:r>
          <a:endParaRPr lang="es-CR" sz="2500" kern="1200" dirty="0"/>
        </a:p>
      </dsp:txBody>
      <dsp:txXfrm>
        <a:off x="685234" y="2077594"/>
        <a:ext cx="2501643" cy="1500985"/>
      </dsp:txXfrm>
    </dsp:sp>
    <dsp:sp modelId="{BFCCCAC5-775A-4064-8782-A9DF3F0BF87D}">
      <dsp:nvSpPr>
        <dsp:cNvPr id="0" name=""/>
        <dsp:cNvSpPr/>
      </dsp:nvSpPr>
      <dsp:spPr>
        <a:xfrm>
          <a:off x="3762255" y="2077594"/>
          <a:ext cx="2501643" cy="1500985"/>
        </a:xfrm>
        <a:prstGeom prst="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es-ES_tradnl" sz="2500" b="1" kern="1200" dirty="0" smtClean="0"/>
            <a:t>5</a:t>
          </a:r>
          <a:r>
            <a:rPr lang="es-ES_tradnl" sz="2500" kern="1200" dirty="0" smtClean="0"/>
            <a:t>- Validar el indicador</a:t>
          </a:r>
          <a:endParaRPr lang="es-CR" sz="2500" kern="1200" dirty="0"/>
        </a:p>
      </dsp:txBody>
      <dsp:txXfrm>
        <a:off x="3762255" y="2077594"/>
        <a:ext cx="2501643" cy="150098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D1CE2B-1056-4731-B68D-3BD636D86C53}">
      <dsp:nvSpPr>
        <dsp:cNvPr id="0" name=""/>
        <dsp:cNvSpPr/>
      </dsp:nvSpPr>
      <dsp:spPr>
        <a:xfrm>
          <a:off x="4206" y="2028626"/>
          <a:ext cx="1979644" cy="764142"/>
        </a:xfrm>
        <a:prstGeom prst="chevron">
          <a:avLst>
            <a:gd name="adj" fmla="val 40000"/>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2D33051-6977-4F8F-8904-B4B6E00D50FF}">
      <dsp:nvSpPr>
        <dsp:cNvPr id="0" name=""/>
        <dsp:cNvSpPr/>
      </dsp:nvSpPr>
      <dsp:spPr>
        <a:xfrm>
          <a:off x="532111" y="2219662"/>
          <a:ext cx="1671700" cy="764142"/>
        </a:xfrm>
        <a:prstGeom prst="roundRect">
          <a:avLst>
            <a:gd name="adj" fmla="val 10000"/>
          </a:avLst>
        </a:prstGeom>
        <a:solidFill>
          <a:schemeClr val="lt1">
            <a:alpha val="90000"/>
            <a:hueOff val="0"/>
            <a:satOff val="0"/>
            <a:lumOff val="0"/>
            <a:alphaOff val="0"/>
          </a:schemeClr>
        </a:solidFill>
        <a:ln w="25400" cap="flat" cmpd="sng" algn="ctr">
          <a:solidFill>
            <a:schemeClr val="accent1">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s-CR" sz="2000" b="1" kern="1200" dirty="0" smtClean="0">
              <a:latin typeface="Calibri" pitchFamily="34" charset="0"/>
            </a:rPr>
            <a:t>Insumo</a:t>
          </a:r>
          <a:endParaRPr lang="es-CR" sz="2000" b="1" kern="1200" dirty="0">
            <a:latin typeface="Calibri" pitchFamily="34" charset="0"/>
          </a:endParaRPr>
        </a:p>
      </dsp:txBody>
      <dsp:txXfrm>
        <a:off x="554492" y="2242043"/>
        <a:ext cx="1626938" cy="719380"/>
      </dsp:txXfrm>
    </dsp:sp>
    <dsp:sp modelId="{351A1735-5474-410E-B779-7862B49CFF93}">
      <dsp:nvSpPr>
        <dsp:cNvPr id="0" name=""/>
        <dsp:cNvSpPr/>
      </dsp:nvSpPr>
      <dsp:spPr>
        <a:xfrm>
          <a:off x="2265400" y="2028626"/>
          <a:ext cx="1979644" cy="764142"/>
        </a:xfrm>
        <a:prstGeom prst="chevron">
          <a:avLst>
            <a:gd name="adj" fmla="val 40000"/>
          </a:avLst>
        </a:prstGeom>
        <a:solidFill>
          <a:schemeClr val="accent1">
            <a:shade val="50000"/>
            <a:hueOff val="180719"/>
            <a:satOff val="-3780"/>
            <a:lumOff val="2103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92CF688-E758-4ADC-AF85-32F0AC5674DD}">
      <dsp:nvSpPr>
        <dsp:cNvPr id="0" name=""/>
        <dsp:cNvSpPr/>
      </dsp:nvSpPr>
      <dsp:spPr>
        <a:xfrm>
          <a:off x="2793305" y="2219662"/>
          <a:ext cx="1671700" cy="764142"/>
        </a:xfrm>
        <a:prstGeom prst="roundRect">
          <a:avLst>
            <a:gd name="adj" fmla="val 10000"/>
          </a:avLst>
        </a:prstGeom>
        <a:solidFill>
          <a:schemeClr val="lt1">
            <a:alpha val="90000"/>
            <a:hueOff val="0"/>
            <a:satOff val="0"/>
            <a:lumOff val="0"/>
            <a:alphaOff val="0"/>
          </a:schemeClr>
        </a:solidFill>
        <a:ln w="25400" cap="flat" cmpd="sng" algn="ctr">
          <a:solidFill>
            <a:schemeClr val="accent1">
              <a:shade val="50000"/>
              <a:hueOff val="180719"/>
              <a:satOff val="-3780"/>
              <a:lumOff val="2103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s-CR" sz="2000" b="1" kern="1200" dirty="0" smtClean="0">
              <a:latin typeface="Calibri" pitchFamily="34" charset="0"/>
            </a:rPr>
            <a:t>Producto</a:t>
          </a:r>
          <a:endParaRPr lang="es-CR" sz="2000" b="1" kern="1200" dirty="0">
            <a:latin typeface="Calibri" pitchFamily="34" charset="0"/>
          </a:endParaRPr>
        </a:p>
      </dsp:txBody>
      <dsp:txXfrm>
        <a:off x="2815686" y="2242043"/>
        <a:ext cx="1626938" cy="719380"/>
      </dsp:txXfrm>
    </dsp:sp>
    <dsp:sp modelId="{9DAA5D61-E5B6-42A5-8723-706CBA70D025}">
      <dsp:nvSpPr>
        <dsp:cNvPr id="0" name=""/>
        <dsp:cNvSpPr/>
      </dsp:nvSpPr>
      <dsp:spPr>
        <a:xfrm>
          <a:off x="4526594" y="2028626"/>
          <a:ext cx="1979644" cy="764142"/>
        </a:xfrm>
        <a:prstGeom prst="chevron">
          <a:avLst>
            <a:gd name="adj" fmla="val 40000"/>
          </a:avLst>
        </a:prstGeom>
        <a:solidFill>
          <a:schemeClr val="accent1">
            <a:shade val="50000"/>
            <a:hueOff val="361437"/>
            <a:satOff val="-7560"/>
            <a:lumOff val="4206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007B67D-8E93-4BF7-B599-67A69F9AFDF3}">
      <dsp:nvSpPr>
        <dsp:cNvPr id="0" name=""/>
        <dsp:cNvSpPr/>
      </dsp:nvSpPr>
      <dsp:spPr>
        <a:xfrm>
          <a:off x="5054499" y="2219662"/>
          <a:ext cx="1671700" cy="764142"/>
        </a:xfrm>
        <a:prstGeom prst="roundRect">
          <a:avLst>
            <a:gd name="adj" fmla="val 10000"/>
          </a:avLst>
        </a:prstGeom>
        <a:solidFill>
          <a:schemeClr val="lt1">
            <a:alpha val="90000"/>
            <a:hueOff val="0"/>
            <a:satOff val="0"/>
            <a:lumOff val="0"/>
            <a:alphaOff val="0"/>
          </a:schemeClr>
        </a:solidFill>
        <a:ln w="25400" cap="flat" cmpd="sng" algn="ctr">
          <a:solidFill>
            <a:schemeClr val="accent1">
              <a:shade val="50000"/>
              <a:hueOff val="361437"/>
              <a:satOff val="-7560"/>
              <a:lumOff val="4206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s-CR" sz="2000" b="1" kern="1200" dirty="0" smtClean="0">
              <a:latin typeface="Calibri" pitchFamily="34" charset="0"/>
            </a:rPr>
            <a:t>Resultados Intermedios</a:t>
          </a:r>
          <a:endParaRPr lang="es-CR" sz="2000" b="1" kern="1200" dirty="0">
            <a:latin typeface="Calibri" pitchFamily="34" charset="0"/>
          </a:endParaRPr>
        </a:p>
      </dsp:txBody>
      <dsp:txXfrm>
        <a:off x="5076880" y="2242043"/>
        <a:ext cx="1626938" cy="719380"/>
      </dsp:txXfrm>
    </dsp:sp>
    <dsp:sp modelId="{63BBF95C-5D05-44E8-9A77-CCC555D93676}">
      <dsp:nvSpPr>
        <dsp:cNvPr id="0" name=""/>
        <dsp:cNvSpPr/>
      </dsp:nvSpPr>
      <dsp:spPr>
        <a:xfrm>
          <a:off x="6732239" y="2016224"/>
          <a:ext cx="1979644" cy="764142"/>
        </a:xfrm>
        <a:prstGeom prst="chevron">
          <a:avLst>
            <a:gd name="adj" fmla="val 40000"/>
          </a:avLst>
        </a:prstGeom>
        <a:solidFill>
          <a:schemeClr val="accent1">
            <a:shade val="50000"/>
            <a:hueOff val="180719"/>
            <a:satOff val="-3780"/>
            <a:lumOff val="2103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47B1605-F7B6-4E94-A123-CA21F06104A7}">
      <dsp:nvSpPr>
        <dsp:cNvPr id="0" name=""/>
        <dsp:cNvSpPr/>
      </dsp:nvSpPr>
      <dsp:spPr>
        <a:xfrm>
          <a:off x="7315693" y="2219662"/>
          <a:ext cx="1671700" cy="764142"/>
        </a:xfrm>
        <a:prstGeom prst="roundRect">
          <a:avLst>
            <a:gd name="adj" fmla="val 10000"/>
          </a:avLst>
        </a:prstGeom>
        <a:solidFill>
          <a:schemeClr val="lt1">
            <a:alpha val="90000"/>
            <a:hueOff val="0"/>
            <a:satOff val="0"/>
            <a:lumOff val="0"/>
            <a:alphaOff val="0"/>
          </a:schemeClr>
        </a:solidFill>
        <a:ln w="25400" cap="flat" cmpd="sng" algn="ctr">
          <a:solidFill>
            <a:schemeClr val="accent1">
              <a:shade val="50000"/>
              <a:hueOff val="180719"/>
              <a:satOff val="-3780"/>
              <a:lumOff val="2103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s-CR" sz="2000" b="1" kern="1200" dirty="0" smtClean="0">
              <a:latin typeface="Calibri" pitchFamily="34" charset="0"/>
            </a:rPr>
            <a:t>Resultados Finales e Impactos</a:t>
          </a:r>
          <a:endParaRPr lang="es-CR" sz="2000" b="1" kern="1200" dirty="0">
            <a:latin typeface="Calibri" pitchFamily="34" charset="0"/>
          </a:endParaRPr>
        </a:p>
      </dsp:txBody>
      <dsp:txXfrm>
        <a:off x="7338074" y="2242043"/>
        <a:ext cx="1626938" cy="719380"/>
      </dsp:txXfrm>
    </dsp:sp>
  </dsp:spTree>
</dsp:drawing>
</file>

<file path=ppt/diagrams/layout1.xml><?xml version="1.0" encoding="utf-8"?>
<dgm:layoutDef xmlns:dgm="http://schemas.openxmlformats.org/drawingml/2006/diagram" xmlns:a="http://schemas.openxmlformats.org/drawingml/2006/main" uniqueId="urn:microsoft.com/office/officeart/2005/8/layout/vList3#2">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2.xml><?xml version="1.0" encoding="utf-8"?>
<dgm:layoutDef xmlns:dgm="http://schemas.openxmlformats.org/drawingml/2006/diagram" xmlns:a="http://schemas.openxmlformats.org/drawingml/2006/main" uniqueId="urn:microsoft.com/office/officeart/2011/layout/RadialPictureList">
  <dgm:title val="Lista de imágenes radial"/>
  <dgm:desc val="Se usa para mostrar relaciones con una idea central. La forma de Nivel 1 contiene texto y todas las formas de Nivel 2 contienen una imagen con su texto correspondiente. Limitado a cuatro imágenes de Nivel 2.  Las imágenes no usadas no aparecen, pero siguen disponibles si se cambia de diseño. Funciona mejor con una cantidad pequeña de texto de Nivel 2."/>
  <dgm:catLst>
    <dgm:cat type="picture" pri="2500"/>
    <dgm:cat type="officeonline" pri="25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Lst>
      <dgm:cxnLst>
        <dgm:cxn modelId="1" srcId="0" destId="10" srcOrd="0" destOrd="0"/>
        <dgm:cxn modelId="2" srcId="10" destId="11" srcOrd="0" destOrd="0"/>
        <dgm:cxn modelId="3" srcId="10" destId="1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Lst>
      <dgm:cxnLst>
        <dgm:cxn modelId="1" srcId="0" destId="10" srcOrd="0" destOrd="0"/>
        <dgm:cxn modelId="2" srcId="10" destId="11" srcOrd="0" destOrd="0"/>
        <dgm:cxn modelId="3" srcId="10" destId="12" srcOrd="1" destOrd="0"/>
        <dgm:cxn modelId="4" srcId="10" destId="13" srcOrd="2" destOrd="0"/>
        <dgm:cxn modelId="5" srcId="10" destId="14" srcOrd="3" destOrd="0"/>
      </dgm:cxnLst>
      <dgm:bg/>
      <dgm:whole/>
    </dgm:dataModel>
  </dgm:clrData>
  <dgm:layoutNode name="Name0">
    <dgm:varLst>
      <dgm:chMax val="1"/>
      <dgm:chPref val="1"/>
      <dgm:dir/>
      <dgm:resizeHandles/>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l" for="ch" forName="Accent" refType="w" fact="0"/>
              <dgm:constr type="t" for="ch" forName="Accent" refType="h" fact="0"/>
              <dgm:constr type="w" for="ch" forName="Accent" refType="w" fact="0.6747"/>
              <dgm:constr type="h" for="ch" forName="Accent" refType="h"/>
              <dgm:constr type="l" for="ch" forName="Child1" refType="w" fact="0.76"/>
              <dgm:constr type="t" for="ch" forName="Child1" refType="h" fact="0.3739"/>
              <dgm:constr type="w" for="ch" forName="Child1" refType="w" fact="0.24"/>
              <dgm:constr type="h" for="ch" forName="Child1" refType="h" fact="0.255"/>
              <dgm:constr type="l" for="ch" forName="Parent" refType="w" fact="0.1726"/>
              <dgm:constr type="t" for="ch" forName="Parent" refType="h" fact="0.2646"/>
              <dgm:constr type="w" for="ch" forName="Parent" refType="w" fact="0.3347"/>
              <dgm:constr type="h" for="ch" forName="Parent" refType="h" fact="0.4759"/>
              <dgm:constr type="l" for="ch" forName="Image1" refType="w" fact="0.5661"/>
              <dgm:constr type="t" for="ch" forName="Image1" refType="h" fact="0.3744"/>
              <dgm:constr type="w" for="ch" forName="Image1" refType="w" fact="0.1793"/>
              <dgm:constr type="h" for="ch" forName="Image1" refType="h" fact="0.255"/>
            </dgm:constrLst>
          </dgm:if>
          <dgm:if name="Name6"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 refType="w" fact="0"/>
              <dgm:constr type="t" for="ch" forName="Accent" refType="h" fact="0"/>
              <dgm:constr type="w" for="ch" forName="Accent" refType="w" fact="0.6946"/>
              <dgm:constr type="h" for="ch" forName="Accent" refType="h"/>
              <dgm:constr type="l" for="ch" forName="Parent" refType="w" fact="0.1777"/>
              <dgm:constr type="t" for="ch" forName="Parent" refType="h" fact="0.2646"/>
              <dgm:constr type="w" for="ch" forName="Parent" refType="w" fact="0.3446"/>
              <dgm:constr type="h" for="ch" forName="Parent" refType="h" fact="0.4759"/>
              <dgm:constr type="l" for="ch" forName="Image1" refType="w" fact="0.5531"/>
              <dgm:constr type="t" for="ch" forName="Image1" refType="h" fact="0.1585"/>
              <dgm:constr type="w" for="ch" forName="Image1" refType="w" fact="0.1846"/>
              <dgm:constr type="h" for="ch" forName="Image1" refType="h" fact="0.255"/>
              <dgm:constr type="l" for="ch" forName="Image2" refType="w" fact="0.5531"/>
              <dgm:constr type="t" for="ch" forName="Image2" refType="h" fact="0.5624"/>
              <dgm:constr type="w" for="ch" forName="Image2" refType="w" fact="0.1846"/>
              <dgm:constr type="h" for="ch" forName="Image2" refType="h" fact="0.255"/>
              <dgm:constr type="l" for="ch" forName="Child1" refType="w" fact="0.7529"/>
              <dgm:constr type="t" for="ch" forName="Child1" refType="h" fact="0.1618"/>
              <dgm:constr type="w" for="ch" forName="Child1" refType="w" fact="0.2471"/>
              <dgm:constr type="h" for="ch" forName="Child1" refType="h" fact="0.2468"/>
              <dgm:constr type="l" for="ch" forName="Child2" refType="w" fact="0.7529"/>
              <dgm:constr type="t" for="ch" forName="Child2" refType="h" fact="0.5657"/>
              <dgm:constr type="w" for="ch" forName="Child2" refType="w" fact="0.2471"/>
              <dgm:constr type="h" for="ch" forName="Child2" refType="h" fact="0.2468"/>
            </dgm:constrLst>
          </dgm:if>
          <dgm:if name="Name7"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 refType="w" fact="0"/>
              <dgm:constr type="t" for="ch" forName="Accent" refType="h" fact="0"/>
              <dgm:constr type="w" for="ch" forName="Accent" refType="w" fact="0.6747"/>
              <dgm:constr type="h" for="ch" forName="Accent" refType="h"/>
              <dgm:constr type="l" for="ch" forName="Parent" refType="w" fact="0.1726"/>
              <dgm:constr type="t" for="ch" forName="Parent" refType="h" fact="0.2646"/>
              <dgm:constr type="w" for="ch" forName="Parent" refType="w" fact="0.3347"/>
              <dgm:constr type="h" for="ch" forName="Parent" refType="h" fact="0.4759"/>
              <dgm:constr type="l" for="ch" forName="Image1" refType="w" fact="0.4968"/>
              <dgm:constr type="t" for="ch" forName="Image1" refType="h" fact="0.0843"/>
              <dgm:constr type="w" for="ch" forName="Image1" refType="w" fact="0.1793"/>
              <dgm:constr type="h" for="ch" forName="Image1" refType="h" fact="0.255"/>
              <dgm:constr type="l" for="ch" forName="Image2" refType="w" fact="0.5661"/>
              <dgm:constr type="t" for="ch" forName="Image2" refType="h" fact="0.3744"/>
              <dgm:constr type="w" for="ch" forName="Image2" refType="w" fact="0.1793"/>
              <dgm:constr type="h" for="ch" forName="Image2" refType="h" fact="0.255"/>
              <dgm:constr type="l" for="ch" forName="Image3" refType="w" fact="0.4968"/>
              <dgm:constr type="t" for="ch" forName="Image3" refType="h" fact="0.6686"/>
              <dgm:constr type="w" for="ch" forName="Image3" refType="w" fact="0.1793"/>
              <dgm:constr type="h" for="ch" forName="Image3" refType="h" fact="0.255"/>
              <dgm:constr type="l" for="ch" forName="Child1" refType="w" fact="0.6897"/>
              <dgm:constr type="t" for="ch" forName="Child1" refType="h" fact="0.0884"/>
              <dgm:constr type="w" for="ch" forName="Child1" refType="w" fact="0.24"/>
              <dgm:constr type="h" for="ch" forName="Child1" refType="h" fact="0.2468"/>
              <dgm:constr type="l" for="ch" forName="Child2" refType="w" fact="0.76"/>
              <dgm:constr type="t" for="ch" forName="Child2" refType="h" fact="0.378"/>
              <dgm:constr type="w" for="ch" forName="Child2" refType="w" fact="0.24"/>
              <dgm:constr type="h" for="ch" forName="Child2" refType="h" fact="0.2468"/>
              <dgm:constr type="l" for="ch" forName="Child3" refType="w" fact="0.6897"/>
              <dgm:constr type="t" for="ch" forName="Child3" refType="h" fact="0.6738"/>
              <dgm:constr type="w" for="ch" forName="Child3" refType="w" fact="0.24"/>
              <dgm:constr type="h" for="ch" forName="Child3" refType="h" fact="0.2468"/>
            </dgm:constrLst>
          </dgm:if>
          <dgm:else name="Name8">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 refType="w" fact="0"/>
              <dgm:constr type="t" for="ch" forName="Accent" refType="h" fact="0.0361"/>
              <dgm:constr type="w" for="ch" forName="Accent" refType="w" fact="0.6865"/>
              <dgm:constr type="h" for="ch" forName="Accent" refType="h" fact="0.9197"/>
              <dgm:constr type="l" for="ch" forName="Parent" refType="w" fact="0.1756"/>
              <dgm:constr type="t" for="ch" forName="Parent" refType="h" fact="0.2795"/>
              <dgm:constr type="w" for="ch" forName="Parent" refType="w" fact="0.3406"/>
              <dgm:constr type="h" for="ch" forName="Parent" refType="h" fact="0.4377"/>
              <dgm:constr type="l" for="ch" forName="Image1" refType="w" fact="0.425"/>
              <dgm:constr type="t" for="ch" forName="Image1" refType="h" fact="0"/>
              <dgm:constr type="w" for="ch" forName="Image1" refType="w" fact="0.1825"/>
              <dgm:constr type="h" for="ch" forName="Image1" refType="h" fact="0.2345"/>
              <dgm:constr type="l" for="ch" forName="Image2" refType="w" fact="0.5598"/>
              <dgm:constr type="t" for="ch" forName="Image2" refType="h" fact="0.2184"/>
              <dgm:constr type="w" for="ch" forName="Image2" refType="w" fact="0.1825"/>
              <dgm:constr type="h" for="ch" forName="Image2" refType="h" fact="0.2345"/>
              <dgm:constr type="l" for="ch" forName="Image3" refType="w" fact="0.5591"/>
              <dgm:constr type="t" for="ch" forName="Image3" refType="h" fact="0.5395"/>
              <dgm:constr type="w" for="ch" forName="Image3" refType="w" fact="0.1825"/>
              <dgm:constr type="h" for="ch" forName="Image3" refType="h" fact="0.2345"/>
              <dgm:constr type="l" for="ch" forName="Image4" refType="w" fact="0.425"/>
              <dgm:constr type="t" for="ch" forName="Image4" refType="h" fact="0.7655"/>
              <dgm:constr type="w" for="ch" forName="Image4" refType="w" fact="0.1825"/>
              <dgm:constr type="h" for="ch" forName="Image4" refType="h" fact="0.2345"/>
              <dgm:constr type="l" for="ch" forName="Child1" refType="w" fact="0.6214"/>
              <dgm:constr type="t" for="ch" forName="Child1" refType="h" fact="0.003"/>
              <dgm:constr type="w" for="ch" forName="Child1" refType="w" fact="0.2443"/>
              <dgm:constr type="h" for="ch" forName="Child1" refType="h" fact="0.227"/>
              <dgm:constr type="l" for="ch" forName="Child2" refType="w" fact="0.7557"/>
              <dgm:constr type="t" for="ch" forName="Child2" refType="h" fact="0.2225"/>
              <dgm:constr type="w" for="ch" forName="Child2" refType="w" fact="0.2443"/>
              <dgm:constr type="h" for="ch" forName="Child2" refType="h" fact="0.227"/>
              <dgm:constr type="l" for="ch" forName="Child3" refType="w" fact="0.7557"/>
              <dgm:constr type="t" for="ch" forName="Child3" refType="h" fact="0.5433"/>
              <dgm:constr type="w" for="ch" forName="Child3" refType="w" fact="0.2443"/>
              <dgm:constr type="h" for="ch" forName="Child3" refType="h" fact="0.227"/>
              <dgm:constr type="l" for="ch" forName="Child4" refType="w" fact="0.6214"/>
              <dgm:constr type="t" for="ch" forName="Child4" refType="h" fact="0.7703"/>
              <dgm:constr type="w" for="ch" forName="Child4" refType="w" fact="0.2443"/>
              <dgm:constr type="h" for="ch" forName="Child4" refType="h" fact="0.227"/>
            </dgm:constrLst>
          </dgm:else>
        </dgm:choose>
      </dgm:if>
      <dgm:else name="Name9">
        <dgm:choose name="Name10">
          <dgm:if name="Name11"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2"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r" for="ch" forName="Accent" refType="w"/>
              <dgm:constr type="t" for="ch" forName="Accent" refType="h" fact="0"/>
              <dgm:constr type="w" for="ch" forName="Accent" refType="w" fact="0.6747"/>
              <dgm:constr type="h" for="ch" forName="Accent" refType="h"/>
              <dgm:constr type="r" for="ch" forName="Child1" refType="w" fact="0.24"/>
              <dgm:constr type="t" for="ch" forName="Child1" refType="h" fact="0.3739"/>
              <dgm:constr type="w" for="ch" forName="Child1" refType="w" fact="0.24"/>
              <dgm:constr type="h" for="ch" forName="Child1" refType="h" fact="0.255"/>
              <dgm:constr type="r" for="ch" forName="Parent" refType="w" fact="0.8274"/>
              <dgm:constr type="t" for="ch" forName="Parent" refType="h" fact="0.2646"/>
              <dgm:constr type="w" for="ch" forName="Parent" refType="w" fact="0.3347"/>
              <dgm:constr type="h" for="ch" forName="Parent" refType="h" fact="0.4759"/>
              <dgm:constr type="r" for="ch" forName="Image1" refType="w" fact="0.4339"/>
              <dgm:constr type="t" for="ch" forName="Image1" refType="h" fact="0.3744"/>
              <dgm:constr type="w" for="ch" forName="Image1" refType="w" fact="0.1793"/>
              <dgm:constr type="h" for="ch" forName="Image1" refType="h" fact="0.255"/>
            </dgm:constrLst>
          </dgm:if>
          <dgm:if name="Name13"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 refType="w"/>
              <dgm:constr type="t" for="ch" forName="Accent" refType="h" fact="0"/>
              <dgm:constr type="w" for="ch" forName="Accent" refType="w" fact="0.6946"/>
              <dgm:constr type="h" for="ch" forName="Accent" refType="h"/>
              <dgm:constr type="r" for="ch" forName="Parent" refType="w" fact="0.8223"/>
              <dgm:constr type="t" for="ch" forName="Parent" refType="h" fact="0.2646"/>
              <dgm:constr type="w" for="ch" forName="Parent" refType="w" fact="0.3446"/>
              <dgm:constr type="h" for="ch" forName="Parent" refType="h" fact="0.4759"/>
              <dgm:constr type="r" for="ch" forName="Image1" refType="w" fact="0.4469"/>
              <dgm:constr type="t" for="ch" forName="Image1" refType="h" fact="0.1585"/>
              <dgm:constr type="w" for="ch" forName="Image1" refType="w" fact="0.1846"/>
              <dgm:constr type="h" for="ch" forName="Image1" refType="h" fact="0.255"/>
              <dgm:constr type="r" for="ch" forName="Image2" refType="w" fact="0.4469"/>
              <dgm:constr type="t" for="ch" forName="Image2" refType="h" fact="0.5624"/>
              <dgm:constr type="w" for="ch" forName="Image2" refType="w" fact="0.1846"/>
              <dgm:constr type="h" for="ch" forName="Image2" refType="h" fact="0.255"/>
              <dgm:constr type="r" for="ch" forName="Child1" refType="w" fact="0.2471"/>
              <dgm:constr type="t" for="ch" forName="Child1" refType="h" fact="0.1618"/>
              <dgm:constr type="w" for="ch" forName="Child1" refType="w" fact="0.2471"/>
              <dgm:constr type="h" for="ch" forName="Child1" refType="h" fact="0.2468"/>
              <dgm:constr type="r" for="ch" forName="Child2" refType="w" fact="0.2471"/>
              <dgm:constr type="t" for="ch" forName="Child2" refType="h" fact="0.5657"/>
              <dgm:constr type="w" for="ch" forName="Child2" refType="w" fact="0.2471"/>
              <dgm:constr type="h" for="ch" forName="Child2" refType="h" fact="0.2468"/>
            </dgm:constrLst>
          </dgm:if>
          <dgm:if name="Name14"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 refType="w"/>
              <dgm:constr type="t" for="ch" forName="Accent" refType="h" fact="0"/>
              <dgm:constr type="w" for="ch" forName="Accent" refType="w" fact="0.6747"/>
              <dgm:constr type="h" for="ch" forName="Accent" refType="h"/>
              <dgm:constr type="r" for="ch" forName="Parent" refType="w" fact="0.8274"/>
              <dgm:constr type="t" for="ch" forName="Parent" refType="h" fact="0.2646"/>
              <dgm:constr type="w" for="ch" forName="Parent" refType="w" fact="0.3347"/>
              <dgm:constr type="h" for="ch" forName="Parent" refType="h" fact="0.4759"/>
              <dgm:constr type="r" for="ch" forName="Image1" refType="w" fact="0.5032"/>
              <dgm:constr type="t" for="ch" forName="Image1" refType="h" fact="0.0843"/>
              <dgm:constr type="w" for="ch" forName="Image1" refType="w" fact="0.1793"/>
              <dgm:constr type="h" for="ch" forName="Image1" refType="h" fact="0.255"/>
              <dgm:constr type="r" for="ch" forName="Image2" refType="w" fact="0.4339"/>
              <dgm:constr type="t" for="ch" forName="Image2" refType="h" fact="0.3744"/>
              <dgm:constr type="w" for="ch" forName="Image2" refType="w" fact="0.1793"/>
              <dgm:constr type="h" for="ch" forName="Image2" refType="h" fact="0.255"/>
              <dgm:constr type="r" for="ch" forName="Image3" refType="w" fact="0.5032"/>
              <dgm:constr type="t" for="ch" forName="Image3" refType="h" fact="0.6686"/>
              <dgm:constr type="w" for="ch" forName="Image3" refType="w" fact="0.1793"/>
              <dgm:constr type="h" for="ch" forName="Image3" refType="h" fact="0.255"/>
              <dgm:constr type="r" for="ch" forName="Child1" refType="w" fact="0.3103"/>
              <dgm:constr type="t" for="ch" forName="Child1" refType="h" fact="0.0884"/>
              <dgm:constr type="w" for="ch" forName="Child1" refType="w" fact="0.24"/>
              <dgm:constr type="h" for="ch" forName="Child1" refType="h" fact="0.2468"/>
              <dgm:constr type="r" for="ch" forName="Child2" refType="w" fact="0.24"/>
              <dgm:constr type="t" for="ch" forName="Child2" refType="h" fact="0.378"/>
              <dgm:constr type="w" for="ch" forName="Child2" refType="w" fact="0.24"/>
              <dgm:constr type="h" for="ch" forName="Child2" refType="h" fact="0.2468"/>
              <dgm:constr type="r" for="ch" forName="Child3" refType="w" fact="0.3103"/>
              <dgm:constr type="t" for="ch" forName="Child3" refType="h" fact="0.6738"/>
              <dgm:constr type="w" for="ch" forName="Child3" refType="w" fact="0.24"/>
              <dgm:constr type="h" for="ch" forName="Child3" refType="h" fact="0.2468"/>
            </dgm:constrLst>
          </dgm:if>
          <dgm:else name="Name15">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 refType="w"/>
              <dgm:constr type="t" for="ch" forName="Accent" refType="h" fact="0.0361"/>
              <dgm:constr type="w" for="ch" forName="Accent" refType="w" fact="0.6865"/>
              <dgm:constr type="h" for="ch" forName="Accent" refType="h" fact="0.9197"/>
              <dgm:constr type="r" for="ch" forName="Parent" refType="w" fact="0.8244"/>
              <dgm:constr type="t" for="ch" forName="Parent" refType="h" fact="0.2795"/>
              <dgm:constr type="w" for="ch" forName="Parent" refType="w" fact="0.3406"/>
              <dgm:constr type="h" for="ch" forName="Parent" refType="h" fact="0.4377"/>
              <dgm:constr type="r" for="ch" forName="Image1" refType="w" fact="0.575"/>
              <dgm:constr type="t" for="ch" forName="Image1" refType="h" fact="0"/>
              <dgm:constr type="w" for="ch" forName="Image1" refType="w" fact="0.1825"/>
              <dgm:constr type="h" for="ch" forName="Image1" refType="h" fact="0.2345"/>
              <dgm:constr type="r" for="ch" forName="Image2" refType="w" fact="0.4402"/>
              <dgm:constr type="t" for="ch" forName="Image2" refType="h" fact="0.2184"/>
              <dgm:constr type="w" for="ch" forName="Image2" refType="w" fact="0.1825"/>
              <dgm:constr type="h" for="ch" forName="Image2" refType="h" fact="0.2345"/>
              <dgm:constr type="r" for="ch" forName="Image3" refType="w" fact="0.4409"/>
              <dgm:constr type="t" for="ch" forName="Image3" refType="h" fact="0.5395"/>
              <dgm:constr type="w" for="ch" forName="Image3" refType="w" fact="0.1825"/>
              <dgm:constr type="h" for="ch" forName="Image3" refType="h" fact="0.2345"/>
              <dgm:constr type="r" for="ch" forName="Image4" refType="w" fact="0.575"/>
              <dgm:constr type="t" for="ch" forName="Image4" refType="h" fact="0.7655"/>
              <dgm:constr type="w" for="ch" forName="Image4" refType="w" fact="0.1825"/>
              <dgm:constr type="h" for="ch" forName="Image4" refType="h" fact="0.2345"/>
              <dgm:constr type="r" for="ch" forName="Child1" refType="w" fact="0.3786"/>
              <dgm:constr type="t" for="ch" forName="Child1" refType="h" fact="0.003"/>
              <dgm:constr type="w" for="ch" forName="Child1" refType="w" fact="0.2443"/>
              <dgm:constr type="h" for="ch" forName="Child1" refType="h" fact="0.227"/>
              <dgm:constr type="r" for="ch" forName="Child2" refType="w" fact="0.2443"/>
              <dgm:constr type="t" for="ch" forName="Child2" refType="h" fact="0.2225"/>
              <dgm:constr type="w" for="ch" forName="Child2" refType="w" fact="0.2443"/>
              <dgm:constr type="h" for="ch" forName="Child2" refType="h" fact="0.227"/>
              <dgm:constr type="r" for="ch" forName="Child3" refType="w" fact="0.2443"/>
              <dgm:constr type="t" for="ch" forName="Child3" refType="h" fact="0.5433"/>
              <dgm:constr type="w" for="ch" forName="Child3" refType="w" fact="0.2443"/>
              <dgm:constr type="h" for="ch" forName="Child3" refType="h" fact="0.227"/>
              <dgm:constr type="r" for="ch" forName="Child4" refType="w" fact="0.3786"/>
              <dgm:constr type="t" for="ch" forName="Child4" refType="h" fact="0.7703"/>
              <dgm:constr type="w" for="ch" forName="Child4" refType="w" fact="0.2443"/>
              <dgm:constr type="h" for="ch" forName="Child4" refType="h" fact="0.227"/>
            </dgm:constrLst>
          </dgm:else>
        </dgm:choose>
      </dgm:else>
    </dgm:choose>
    <dgm:forEach name="wrapper" axis="self" ptType="parTrans">
      <dgm:forEach name="ImageRepeat" axis="self">
        <dgm:layoutNode name="Image" styleLbl="fgImgPlace1">
          <dgm:alg type="sp"/>
          <dgm:shape xmlns:r="http://schemas.openxmlformats.org/officeDocument/2006/relationships" type="ellipse" r:blip="" blipPhldr="1">
            <dgm:adjLst/>
          </dgm:shape>
          <dgm:presOf/>
        </dgm:layoutNode>
      </dgm:forEach>
    </dgm:forEach>
    <dgm:forEach name="Name16" axis="ch" ptType="node" cnt="1">
      <dgm:layoutNode name="Parent" styleLbl="node1">
        <dgm:varLst>
          <dgm:chMax val="4"/>
          <dgm:chPref val="3"/>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7" axis="ch ch" ptType="node node" st="1 1" cnt="1 1">
      <dgm:layoutNode name="Accent" styleLbl="node1">
        <dgm:alg type="sp"/>
        <dgm:choose name="Name18">
          <dgm:if name="Name19" func="var" arg="dir" op="equ" val="norm">
            <dgm:choose name="Name20">
              <dgm:if name="Name21" axis="followSib" ptType="node" func="cnt" op="equ" val="0">
                <dgm:shape xmlns:r="http://schemas.openxmlformats.org/officeDocument/2006/relationships" type="blockArc" r:blip="">
                  <dgm:adjLst>
                    <dgm:adj idx="1" val="-49.0368"/>
                    <dgm:adj idx="2" val="49.4265"/>
                    <dgm:adj idx="3" val="0.0564"/>
                  </dgm:adjLst>
                </dgm:shape>
              </dgm:if>
              <dgm:if name="Name22" axis="followSib" ptType="node" func="cnt" op="equ" val="1">
                <dgm:shape xmlns:r="http://schemas.openxmlformats.org/officeDocument/2006/relationships" type="blockArc" r:blip="">
                  <dgm:adjLst>
                    <dgm:adj idx="1" val="-64.2028"/>
                    <dgm:adj idx="2" val="64.5456"/>
                    <dgm:adj idx="3" val="0.0558"/>
                  </dgm:adjLst>
                </dgm:shape>
              </dgm:if>
              <dgm:if name="Name23" axis="followSib" ptType="node" func="cnt" op="equ" val="2">
                <dgm:shape xmlns:r="http://schemas.openxmlformats.org/officeDocument/2006/relationships" type="blockArc" r:blip="">
                  <dgm:adjLst>
                    <dgm:adj idx="1" val="-67.8702"/>
                    <dgm:adj idx="2" val="68.6519"/>
                    <dgm:adj idx="3" val="0.0575"/>
                  </dgm:adjLst>
                </dgm:shape>
              </dgm:if>
              <dgm:else name="Name24">
                <dgm:shape xmlns:r="http://schemas.openxmlformats.org/officeDocument/2006/relationships" type="blockArc" r:blip="">
                  <dgm:adjLst>
                    <dgm:adj idx="1" val="-84.8426"/>
                    <dgm:adj idx="2" val="84.8009"/>
                    <dgm:adj idx="3" val="0.0524"/>
                  </dgm:adjLst>
                </dgm:shape>
              </dgm:else>
            </dgm:choose>
          </dgm:if>
          <dgm:else name="Name25">
            <dgm:choose name="Name26">
              <dgm:if name="Name27" axis="followSib" ptType="node" func="cnt" op="equ" val="0">
                <dgm:shape xmlns:r="http://schemas.openxmlformats.org/officeDocument/2006/relationships" rot="180" type="blockArc" r:blip="">
                  <dgm:adjLst>
                    <dgm:adj idx="1" val="-49.0368"/>
                    <dgm:adj idx="2" val="49.4265"/>
                    <dgm:adj idx="3" val="0.0564"/>
                  </dgm:adjLst>
                </dgm:shape>
              </dgm:if>
              <dgm:if name="Name28" axis="followSib" ptType="node" func="cnt" op="equ" val="1">
                <dgm:shape xmlns:r="http://schemas.openxmlformats.org/officeDocument/2006/relationships" rot="180" type="blockArc" r:blip="">
                  <dgm:adjLst>
                    <dgm:adj idx="1" val="-64.2028"/>
                    <dgm:adj idx="2" val="64.5456"/>
                    <dgm:adj idx="3" val="0.0558"/>
                  </dgm:adjLst>
                </dgm:shape>
              </dgm:if>
              <dgm:if name="Name29" axis="followSib" ptType="node" func="cnt" op="equ" val="2">
                <dgm:shape xmlns:r="http://schemas.openxmlformats.org/officeDocument/2006/relationships" rot="180" type="blockArc" r:blip="">
                  <dgm:adjLst>
                    <dgm:adj idx="1" val="-67.8702"/>
                    <dgm:adj idx="2" val="68.6519"/>
                    <dgm:adj idx="3" val="0.0575"/>
                  </dgm:adjLst>
                </dgm:shape>
              </dgm:if>
              <dgm:else name="Name30">
                <dgm:shape xmlns:r="http://schemas.openxmlformats.org/officeDocument/2006/relationships" rot="180" type="blockArc" r:blip="">
                  <dgm:adjLst>
                    <dgm:adj idx="1" val="-84.8426"/>
                    <dgm:adj idx="2" val="84.8009"/>
                    <dgm:adj idx="3" val="0.0524"/>
                  </dgm:adjLst>
                </dgm:shape>
              </dgm:else>
            </dgm:choose>
          </dgm:else>
        </dgm:choose>
        <dgm:presOf/>
      </dgm:layoutNode>
      <dgm:layoutNode name="Image1" styleLbl="fgImgPlace1">
        <dgm:alg type="sp"/>
        <dgm:shape xmlns:r="http://schemas.openxmlformats.org/officeDocument/2006/relationships" type="ellipse" r:blip="" blipPhldr="1">
          <dgm:adjLst/>
        </dgm:shape>
        <dgm:presOf/>
      </dgm:layoutNode>
      <dgm:layoutNode name="Child1" styleLbl="revTx">
        <dgm:varLst>
          <dgm:chMax val="0"/>
          <dgm:chPref val="0"/>
          <dgm:bulletEnabled val="1"/>
        </dgm:varLst>
        <dgm:choose name="Name31">
          <dgm:if name="Name32" func="var" arg="dir" op="equ" val="norm">
            <dgm:alg type="tx">
              <dgm:param type="parTxLTRAlign" val="l"/>
              <dgm:param type="shpTxLTRAlignCh" val="l"/>
              <dgm:param type="parTxRTLAlign" val="l"/>
              <dgm:param type="shpTxRTLAlignCh" val="l"/>
              <dgm:param type="lnSpAfParP" val="10"/>
            </dgm:alg>
          </dgm:if>
          <dgm:else name="Name3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4" axis="ch ch" ptType="node node" st="1 2" cnt="1 1">
      <dgm:layoutNode name="Image2">
        <dgm:alg type="sp"/>
        <dgm:shape xmlns:r="http://schemas.openxmlformats.org/officeDocument/2006/relationships" r:blip="">
          <dgm:adjLst/>
        </dgm:shape>
        <dgm:presOf/>
        <dgm:constrLst/>
        <dgm:forEach name="Name35" ref="ImageRepeat"/>
      </dgm:layoutNode>
      <dgm:layoutNode name="Child2" styleLbl="revTx">
        <dgm:varLst>
          <dgm:chMax val="0"/>
          <dgm:chPref val="0"/>
          <dgm:bulletEnabled val="1"/>
        </dgm:varLst>
        <dgm:choose name="Name36">
          <dgm:if name="Name37" func="var" arg="dir" op="equ" val="norm">
            <dgm:alg type="tx">
              <dgm:param type="parTxLTRAlign" val="l"/>
              <dgm:param type="shpTxLTRAlignCh" val="l"/>
              <dgm:param type="parTxRTLAlign" val="l"/>
              <dgm:param type="shpTxRTLAlignCh" val="l"/>
              <dgm:param type="lnSpAfParP" val="10"/>
            </dgm:alg>
          </dgm:if>
          <dgm:else name="Name3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9" axis="ch ch" ptType="node node" st="1 3" cnt="1 1">
      <dgm:layoutNode name="Image3">
        <dgm:alg type="sp"/>
        <dgm:shape xmlns:r="http://schemas.openxmlformats.org/officeDocument/2006/relationships" r:blip="">
          <dgm:adjLst/>
        </dgm:shape>
        <dgm:presOf/>
        <dgm:constrLst/>
        <dgm:forEach name="Name40" ref="ImageRepeat"/>
      </dgm:layoutNode>
      <dgm:layoutNode name="Child3" styleLbl="revTx">
        <dgm:varLst>
          <dgm:chMax val="0"/>
          <dgm:chPref val="0"/>
          <dgm:bulletEnabled val="1"/>
        </dgm:varLst>
        <dgm:choose name="Name41">
          <dgm:if name="Name42" func="var" arg="dir" op="equ" val="norm">
            <dgm:alg type="tx">
              <dgm:param type="parTxLTRAlign" val="l"/>
              <dgm:param type="shpTxLTRAlignCh" val="l"/>
              <dgm:param type="parTxRTLAlign" val="l"/>
              <dgm:param type="shpTxRTLAlignCh" val="l"/>
              <dgm:param type="lnSpAfParP" val="10"/>
            </dgm:alg>
          </dgm:if>
          <dgm:else name="Name4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4" axis="ch ch" ptType="node node" st="1 4" cnt="1 1">
      <dgm:layoutNode name="Image4">
        <dgm:alg type="sp"/>
        <dgm:shape xmlns:r="http://schemas.openxmlformats.org/officeDocument/2006/relationships" r:blip="">
          <dgm:adjLst/>
        </dgm:shape>
        <dgm:presOf/>
        <dgm:constrLst/>
        <dgm:forEach name="Name45" ref="ImageRepeat"/>
      </dgm:layoutNode>
      <dgm:layoutNode name="Child4" styleLbl="revTx">
        <dgm:varLst>
          <dgm:chMax val="0"/>
          <dgm:chPref val="0"/>
          <dgm:bulletEnabled val="1"/>
        </dgm:varLst>
        <dgm:choose name="Name46">
          <dgm:if name="Name47" func="var" arg="dir" op="equ" val="norm">
            <dgm:alg type="tx">
              <dgm:param type="parTxLTRAlign" val="l"/>
              <dgm:param type="shpTxLTRAlignCh" val="l"/>
              <dgm:param type="parTxRTLAlign" val="l"/>
              <dgm:param type="shpTxRTLAlignCh" val="l"/>
              <dgm:param type="lnSpAfParP" val="10"/>
            </dgm:alg>
          </dgm:if>
          <dgm:else name="Name4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5.xml><?xml version="1.0" encoding="utf-8"?>
<dgm:layoutDef xmlns:dgm="http://schemas.openxmlformats.org/drawingml/2006/diagram" xmlns:a="http://schemas.openxmlformats.org/drawingml/2006/main" uniqueId="urn:microsoft.com/office/officeart/2008/layout/AccentedPicture">
  <dgm:title val=""/>
  <dgm:desc val=""/>
  <dgm:catLst>
    <dgm:cat type="picture" pri="1000"/>
    <dgm:cat type="pictureconvert" pri="1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varLst>
    <dgm:alg type="composite"/>
    <dgm:shape xmlns:r="http://schemas.openxmlformats.org/officeDocument/2006/relationships" r:blip="">
      <dgm:adjLst/>
    </dgm:shape>
    <dgm:choose name="Name1">
      <dgm:if name="Name2" axis="ch" ptType="node" func="cnt" op="lte" val="1">
        <dgm:constrLst>
          <dgm:constr type="h" for="ch" forName="picture_1" refType="h"/>
          <dgm:constr type="w" for="ch" forName="picture_1" refType="h" refFor="ch" refForName="picture_1" op="equ" fact="0.784"/>
          <dgm:constr type="l" for="ch" forName="picture_1"/>
          <dgm:constr type="t" for="ch" forName="picture_1"/>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
        </dgm:constrLst>
      </dgm:if>
      <dgm:if name="Name3" axis="ch" ptType="node" func="cnt" op="lte" val="5">
        <dgm:choose name="Name4">
          <dgm:if name="Name5"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6">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if>
      <dgm:else name="Name7">
        <dgm:choose name="Name8">
          <dgm:if name="Name9"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10">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else>
    </dgm:choose>
    <dgm:forEach name="Name11" axis="ch" ptType="sibTrans" hideLastTrans="0" cnt="1">
      <dgm:layoutNode name="picture_1" styleLbl="bgImgPlace1">
        <dgm:alg type="sp"/>
        <dgm:shape xmlns:r="http://schemas.openxmlformats.org/officeDocument/2006/relationships" type="roundRect" r:blip="" blipPhldr="1">
          <dgm:adjLst/>
        </dgm:shape>
        <dgm:presOf axis="self"/>
      </dgm:layoutNode>
    </dgm:forEach>
    <dgm:forEach name="Name12" axis="ch" ptType="node" cnt="1">
      <dgm:layoutNode name="text_1" styleLbl="node1">
        <dgm:varLst>
          <dgm:bulletEnabled val="1"/>
        </dgm:varLst>
        <dgm:choose name="Name13">
          <dgm:if name="Name14" func="var" arg="dir" op="equ" val="norm">
            <dgm:alg type="tx">
              <dgm:param type="txAnchorVert" val="b"/>
              <dgm:param type="parTxLTRAlign" val="l"/>
              <dgm:param type="shpTxLTRAlignCh" val="l"/>
              <dgm:param type="parTxRTLAlign" val="l"/>
              <dgm:param type="shpTxRTLAlignCh" val="l"/>
            </dgm:alg>
          </dgm:if>
          <dgm:else name="Name15">
            <dgm:alg type="tx">
              <dgm:param type="txAnchorVert" val="b"/>
              <dgm:param type="parTxLTRAlign" val="r"/>
              <dgm:param type="shpTxLTRAlignCh" val="r"/>
              <dgm:param type="parTxRTLAlign" val="r"/>
              <dgm:param type="shpTxRTLAlignCh" val="r"/>
            </dgm:alg>
          </dgm:else>
        </dgm:choose>
        <dgm:shape xmlns:r="http://schemas.openxmlformats.org/officeDocument/2006/relationships" type="rect" r:blip="" hideGeom="1">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choose name="Name16">
      <dgm:if name="Name17" axis="ch" ptType="node" func="cnt" op="gte" val="2">
        <dgm:layoutNode name="linV">
          <dgm:choose name="Name18">
            <dgm:if name="Name19" func="var" arg="dir" op="equ" val="norm">
              <dgm:alg type="lin">
                <dgm:param type="linDir" val="fromT"/>
                <dgm:param type="vertAlign" val="t"/>
                <dgm:param type="fallback" val="1D"/>
                <dgm:param type="horzAlign" val="l"/>
                <dgm:param type="nodeHorzAlign" val="l"/>
              </dgm:alg>
            </dgm:if>
            <dgm:else name="Name20">
              <dgm:alg type="lin">
                <dgm:param type="linDir" val="fromT"/>
                <dgm:param type="vertAlign" val="t"/>
                <dgm:param type="fallback" val="1D"/>
                <dgm:param type="horzAlign" val="r"/>
                <dgm:param type="nodeHorzAlign" val="r"/>
              </dgm:alg>
            </dgm:else>
          </dgm:choose>
          <dgm:shape xmlns:r="http://schemas.openxmlformats.org/officeDocument/2006/relationships" r:blip="">
            <dgm:adjLst/>
          </dgm:shape>
          <dgm:constrLst>
            <dgm:constr type="w" for="ch" forName="spaceV" val="1"/>
            <dgm:constr type="w" for="ch" forName="pair" refType="w" op="equ"/>
            <dgm:constr type="w" for="des" forName="desText" op="equ"/>
            <dgm:constr type="primFontSz" for="des" forName="desText" op="equ" val="65"/>
          </dgm:constrLst>
          <dgm:forEach name="Name21" axis="ch" ptType="node" st="2">
            <dgm:layoutNode name="pair">
              <dgm:alg type="composite"/>
              <dgm:shape xmlns:r="http://schemas.openxmlformats.org/officeDocument/2006/relationships" r:blip="">
                <dgm:adjLst/>
              </dgm:shape>
              <dgm:choose name="Name22">
                <dgm:if name="Name23" func="var" arg="dir" op="equ" val="norm">
                  <dgm:constrLst>
                    <dgm:constr type="userC"/>
                    <dgm:constr type="l" for="ch" forName="spaceH"/>
                    <dgm:constr type="r"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l" for="ch" forName="desTextWrapper" refType="r" refFor="ch" refForName="desPictures"/>
                    <dgm:constr type="ctrY" for="ch" forName="desTextWrapper" refType="w" fact="0.5"/>
                    <dgm:constr type="h" for="ch" forName="desTextWrapper" refType="h"/>
                    <dgm:constr type="h" for="des" forName="desText" refType="h"/>
                  </dgm:constrLst>
                </dgm:if>
                <dgm:else name="Name24">
                  <dgm:constrLst>
                    <dgm:constr type="userC"/>
                    <dgm:constr type="r" for="ch" forName="spaceH" refType="w"/>
                    <dgm:constr type="l"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r" for="ch" forName="desTextWrapper" refType="l" refFor="ch" refForName="desPictures"/>
                    <dgm:constr type="ctrY" for="ch" forName="desTextWrapper" refType="w" fact="0.5"/>
                    <dgm:constr type="h" for="ch" forName="desTextWrapper" refType="h"/>
                    <dgm:constr type="h" for="des" forName="desText" refType="h"/>
                  </dgm:constrLst>
                </dgm:else>
              </dgm:choose>
              <dgm:layoutNode name="spaceH">
                <dgm:alg type="sp"/>
                <dgm:shape xmlns:r="http://schemas.openxmlformats.org/officeDocument/2006/relationships" type="rect" r:blip="" hideGeom="1">
                  <dgm:adjLst/>
                </dgm:shape>
                <dgm:presOf/>
              </dgm:layoutNode>
              <dgm:layoutNode name="desPictures" styleLbl="alignImgPlace1">
                <dgm:alg type="sp"/>
                <dgm:shape xmlns:r="http://schemas.openxmlformats.org/officeDocument/2006/relationships" type="ellipse" r:blip="" blipPhldr="1">
                  <dgm:adjLst/>
                </dgm:shape>
                <dgm:presOf/>
              </dgm:layoutNode>
              <dgm:layoutNode name="desTextWrapper">
                <dgm:choose name="Name25">
                  <dgm:if name="Name26" func="var" arg="dir" op="equ" val="norm">
                    <dgm:alg type="lin">
                      <dgm:param type="horzAlign" val="l"/>
                    </dgm:alg>
                  </dgm:if>
                  <dgm:else name="Name27">
                    <dgm:alg type="lin">
                      <dgm:param type="horzAlign" val="r"/>
                    </dgm:alg>
                  </dgm:else>
                </dgm:choose>
                <dgm:layoutNode name="desText" styleLbl="revTx">
                  <dgm:varLst>
                    <dgm:bulletEnabled val="1"/>
                  </dgm:varLst>
                  <dgm:choose name="Name28">
                    <dgm:if name="Name29" func="var" arg="dir" op="equ" val="norm">
                      <dgm:alg type="tx">
                        <dgm:param type="parTxLTRAlign" val="l"/>
                        <dgm:param type="shpTxLTRAlignCh" val="l"/>
                        <dgm:param type="parTxRTLAlign" val="r"/>
                        <dgm:param type="shpTxRTLAlignCh" val="r"/>
                      </dgm:alg>
                    </dgm:if>
                    <dgm:else name="Name30">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2"/>
                    <dgm:constr type="rMarg" refType="primFontSz" fact="0.2"/>
                    <dgm:constr type="tMarg" refType="primFontSz" fact="0.1"/>
                    <dgm:constr type="bMarg" refType="primFontSz" fact="0.1"/>
                  </dgm:constrLst>
                  <dgm:ruleLst>
                    <dgm:rule type="w" val="NaN" fact="1" max="NaN"/>
                    <dgm:rule type="primFontSz" val="5" fact="NaN" max="NaN"/>
                  </dgm:ruleLst>
                </dgm:layoutNode>
              </dgm:layoutNode>
            </dgm:layoutNode>
            <dgm:forEach name="Name31" axis="followSib" ptType="sibTrans" cnt="1">
              <dgm:layoutNode name="spaceV">
                <dgm:alg type="sp"/>
                <dgm:shape xmlns:r="http://schemas.openxmlformats.org/officeDocument/2006/relationships" r:blip="">
                  <dgm:adjLst/>
                </dgm:shape>
                <dgm:presOf/>
              </dgm:layoutNode>
            </dgm:forEach>
          </dgm:forEach>
        </dgm:layoutNode>
      </dgm:if>
      <dgm:else name="Name32"/>
    </dgm:choose>
    <dgm:layoutNode name="maxNode">
      <dgm:alg type="lin"/>
      <dgm:shape xmlns:r="http://schemas.openxmlformats.org/officeDocument/2006/relationships" r:blip="">
        <dgm:adjLst/>
      </dgm:shape>
      <dgm:presOf/>
      <dgm:constrLst>
        <dgm:constr type="w" for="ch"/>
        <dgm:constr type="h" for="ch"/>
      </dgm:constrLst>
      <dgm:layoutNode name="Name33">
        <dgm:alg type="sp"/>
        <dgm:shape xmlns:r="http://schemas.openxmlformats.org/officeDocument/2006/relationships" r:blip="">
          <dgm:adjLst/>
        </dgm:shape>
        <dgm:presOf/>
      </dgm:layoutNode>
    </dgm:layoutNode>
  </dgm:layoutNode>
</dgm:layoutDef>
</file>

<file path=ppt/diagrams/layout16.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9.xml><?xml version="1.0" encoding="utf-8"?>
<dgm:layoutDef xmlns:dgm="http://schemas.openxmlformats.org/drawingml/2006/diagram" xmlns:a="http://schemas.openxmlformats.org/drawingml/2006/main" uniqueId="urn:microsoft.com/office/officeart/2005/8/layout/vList3#2">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4.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vList3#9">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hevronAccent+Icon">
  <dgm:title val="Proceso cheurón destacado"/>
  <dgm:desc val="Se usa para mostrar pasos secuenciales en una tarea, un proceso o un flujo de trabajo, o bien para realzar el movimiento o la dirección. Funciona mejor con una cantidad mínima de texto de nivel 1 y 2."/>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19FF40-1E4B-4022-B095-5F1B0D419755}" type="datetimeFigureOut">
              <a:rPr lang="en-US" smtClean="0"/>
              <a:t>10/19/2015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30495F-B77E-4F9C-B54C-CC1559B68E8D}" type="slidenum">
              <a:rPr lang="en-US" smtClean="0"/>
              <a:t>‹Nº›</a:t>
            </a:fld>
            <a:endParaRPr lang="en-US"/>
          </a:p>
        </p:txBody>
      </p:sp>
    </p:spTree>
    <p:extLst>
      <p:ext uri="{BB962C8B-B14F-4D97-AF65-F5344CB8AC3E}">
        <p14:creationId xmlns:p14="http://schemas.microsoft.com/office/powerpoint/2010/main" val="3309335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CR" dirty="0" smtClean="0"/>
              <a:t>Revisar Diego y acortar</a:t>
            </a:r>
            <a:endParaRPr lang="es-CR" dirty="0"/>
          </a:p>
        </p:txBody>
      </p:sp>
      <p:sp>
        <p:nvSpPr>
          <p:cNvPr id="4" name="3 Marcador de número de diapositiva"/>
          <p:cNvSpPr>
            <a:spLocks noGrp="1"/>
          </p:cNvSpPr>
          <p:nvPr>
            <p:ph type="sldNum" sz="quarter" idx="10"/>
          </p:nvPr>
        </p:nvSpPr>
        <p:spPr/>
        <p:txBody>
          <a:bodyPr/>
          <a:lstStyle/>
          <a:p>
            <a:fld id="{D670C35A-7B0D-4E2C-8612-5E58D53DEA37}" type="slidenum">
              <a:rPr lang="es-ES" smtClean="0"/>
              <a:pPr/>
              <a:t>5</a:t>
            </a:fld>
            <a:endParaRPr lang="es-ES"/>
          </a:p>
        </p:txBody>
      </p:sp>
    </p:spTree>
    <p:extLst>
      <p:ext uri="{BB962C8B-B14F-4D97-AF65-F5344CB8AC3E}">
        <p14:creationId xmlns:p14="http://schemas.microsoft.com/office/powerpoint/2010/main" val="3558541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R" dirty="0"/>
          </a:p>
        </p:txBody>
      </p:sp>
      <p:sp>
        <p:nvSpPr>
          <p:cNvPr id="4" name="3 Marcador de número de diapositiva"/>
          <p:cNvSpPr>
            <a:spLocks noGrp="1"/>
          </p:cNvSpPr>
          <p:nvPr>
            <p:ph type="sldNum" sz="quarter" idx="10"/>
          </p:nvPr>
        </p:nvSpPr>
        <p:spPr/>
        <p:txBody>
          <a:bodyPr/>
          <a:lstStyle/>
          <a:p>
            <a:fld id="{1330495F-B77E-4F9C-B54C-CC1559B68E8D}" type="slidenum">
              <a:rPr lang="en-US" smtClean="0"/>
              <a:t>8</a:t>
            </a:fld>
            <a:endParaRPr lang="en-US"/>
          </a:p>
        </p:txBody>
      </p:sp>
    </p:spTree>
    <p:extLst>
      <p:ext uri="{BB962C8B-B14F-4D97-AF65-F5344CB8AC3E}">
        <p14:creationId xmlns:p14="http://schemas.microsoft.com/office/powerpoint/2010/main" val="40538083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1 Marcador de imagen de diapositiva"/>
          <p:cNvSpPr>
            <a:spLocks noGrp="1" noRot="1" noChangeAspect="1" noTextEdit="1"/>
          </p:cNvSpPr>
          <p:nvPr>
            <p:ph type="sldImg"/>
          </p:nvPr>
        </p:nvSpPr>
        <p:spPr>
          <a:ln/>
        </p:spPr>
      </p:sp>
      <p:sp>
        <p:nvSpPr>
          <p:cNvPr id="49155" name="2 Marcador de notas"/>
          <p:cNvSpPr>
            <a:spLocks noGrp="1"/>
          </p:cNvSpPr>
          <p:nvPr>
            <p:ph type="body" idx="1"/>
          </p:nvPr>
        </p:nvSpPr>
        <p:spPr>
          <a:noFill/>
          <a:ln/>
        </p:spPr>
        <p:txBody>
          <a:bodyPr/>
          <a:lstStyle/>
          <a:p>
            <a:endParaRPr lang="en-US" smtClean="0"/>
          </a:p>
        </p:txBody>
      </p:sp>
      <p:sp>
        <p:nvSpPr>
          <p:cNvPr id="49156" name="3 Marcador de número de diapositiva"/>
          <p:cNvSpPr>
            <a:spLocks noGrp="1"/>
          </p:cNvSpPr>
          <p:nvPr>
            <p:ph type="sldNum" sz="quarter" idx="5"/>
          </p:nvPr>
        </p:nvSpPr>
        <p:spPr>
          <a:noFill/>
        </p:spPr>
        <p:txBody>
          <a:bodyPr/>
          <a:lstStyle/>
          <a:p>
            <a:fld id="{1D6888FD-B58D-40AE-96F0-3FEF3E97BA8A}" type="slidenum">
              <a:rPr lang="en-US" smtClean="0"/>
              <a:pPr/>
              <a:t>71</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1 Marcador de imagen de diapositiva"/>
          <p:cNvSpPr>
            <a:spLocks noGrp="1" noRot="1" noChangeAspect="1" noTextEdit="1"/>
          </p:cNvSpPr>
          <p:nvPr>
            <p:ph type="sldImg"/>
          </p:nvPr>
        </p:nvSpPr>
        <p:spPr>
          <a:ln/>
        </p:spPr>
      </p:sp>
      <p:sp>
        <p:nvSpPr>
          <p:cNvPr id="50179" name="2 Marcador de notas"/>
          <p:cNvSpPr>
            <a:spLocks noGrp="1"/>
          </p:cNvSpPr>
          <p:nvPr>
            <p:ph type="body" idx="1"/>
          </p:nvPr>
        </p:nvSpPr>
        <p:spPr>
          <a:noFill/>
          <a:ln/>
        </p:spPr>
        <p:txBody>
          <a:bodyPr/>
          <a:lstStyle/>
          <a:p>
            <a:endParaRPr lang="en-US" smtClean="0"/>
          </a:p>
        </p:txBody>
      </p:sp>
      <p:sp>
        <p:nvSpPr>
          <p:cNvPr id="50180" name="3 Marcador de número de diapositiva"/>
          <p:cNvSpPr>
            <a:spLocks noGrp="1"/>
          </p:cNvSpPr>
          <p:nvPr>
            <p:ph type="sldNum" sz="quarter" idx="5"/>
          </p:nvPr>
        </p:nvSpPr>
        <p:spPr>
          <a:noFill/>
        </p:spPr>
        <p:txBody>
          <a:bodyPr/>
          <a:lstStyle/>
          <a:p>
            <a:fld id="{6A3BC216-78C1-4CCD-BB00-55FC21F27C58}" type="slidenum">
              <a:rPr lang="en-US" smtClean="0"/>
              <a:pPr/>
              <a:t>72</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1 Marcador de imagen de diapositiva"/>
          <p:cNvSpPr>
            <a:spLocks noGrp="1" noRot="1" noChangeAspect="1" noTextEdit="1"/>
          </p:cNvSpPr>
          <p:nvPr>
            <p:ph type="sldImg"/>
          </p:nvPr>
        </p:nvSpPr>
        <p:spPr>
          <a:ln/>
        </p:spPr>
      </p:sp>
      <p:sp>
        <p:nvSpPr>
          <p:cNvPr id="52227" name="2 Marcador de notas"/>
          <p:cNvSpPr>
            <a:spLocks noGrp="1"/>
          </p:cNvSpPr>
          <p:nvPr>
            <p:ph type="body" idx="1"/>
          </p:nvPr>
        </p:nvSpPr>
        <p:spPr>
          <a:noFill/>
          <a:ln/>
        </p:spPr>
        <p:txBody>
          <a:bodyPr/>
          <a:lstStyle/>
          <a:p>
            <a:endParaRPr lang="en-US" smtClean="0"/>
          </a:p>
        </p:txBody>
      </p:sp>
      <p:sp>
        <p:nvSpPr>
          <p:cNvPr id="52228" name="3 Marcador de número de diapositiva"/>
          <p:cNvSpPr>
            <a:spLocks noGrp="1"/>
          </p:cNvSpPr>
          <p:nvPr>
            <p:ph type="sldNum" sz="quarter" idx="5"/>
          </p:nvPr>
        </p:nvSpPr>
        <p:spPr>
          <a:noFill/>
        </p:spPr>
        <p:txBody>
          <a:bodyPr/>
          <a:lstStyle/>
          <a:p>
            <a:fld id="{BE54697B-F72D-4E9E-AA4A-7C8B86B2B0D6}" type="slidenum">
              <a:rPr lang="en-US" smtClean="0"/>
              <a:pPr/>
              <a:t>74</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Marcador de imagen de diapositiva"/>
          <p:cNvSpPr>
            <a:spLocks noGrp="1" noRot="1" noChangeAspect="1" noTextEdit="1"/>
          </p:cNvSpPr>
          <p:nvPr>
            <p:ph type="sldImg"/>
          </p:nvPr>
        </p:nvSpPr>
        <p:spPr>
          <a:ln/>
        </p:spPr>
      </p:sp>
      <p:sp>
        <p:nvSpPr>
          <p:cNvPr id="53251" name="2 Marcador de notas"/>
          <p:cNvSpPr>
            <a:spLocks noGrp="1"/>
          </p:cNvSpPr>
          <p:nvPr>
            <p:ph type="body" idx="1"/>
          </p:nvPr>
        </p:nvSpPr>
        <p:spPr>
          <a:noFill/>
          <a:ln/>
        </p:spPr>
        <p:txBody>
          <a:bodyPr/>
          <a:lstStyle/>
          <a:p>
            <a:endParaRPr lang="en-US" smtClean="0"/>
          </a:p>
        </p:txBody>
      </p:sp>
      <p:sp>
        <p:nvSpPr>
          <p:cNvPr id="53252" name="3 Marcador de número de diapositiva"/>
          <p:cNvSpPr>
            <a:spLocks noGrp="1"/>
          </p:cNvSpPr>
          <p:nvPr>
            <p:ph type="sldNum" sz="quarter" idx="5"/>
          </p:nvPr>
        </p:nvSpPr>
        <p:spPr>
          <a:noFill/>
        </p:spPr>
        <p:txBody>
          <a:bodyPr/>
          <a:lstStyle/>
          <a:p>
            <a:fld id="{246D9EDE-8B02-48D6-9A4F-6A82FC485A92}" type="slidenum">
              <a:rPr lang="en-US" smtClean="0"/>
              <a:pPr/>
              <a:t>77</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340D6A2-75BD-4AB7-8AE0-524C4DDD5FD6}" type="slidenum">
              <a:rPr lang="en-US" smtClean="0">
                <a:solidFill>
                  <a:prstClr val="black"/>
                </a:solidFill>
              </a:rPr>
              <a:pPr/>
              <a:t>98</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1 Marcador de imagen de diapositiva"/>
          <p:cNvSpPr>
            <a:spLocks noGrp="1" noRot="1" noChangeAspect="1" noTextEdit="1"/>
          </p:cNvSpPr>
          <p:nvPr>
            <p:ph type="sldImg"/>
          </p:nvPr>
        </p:nvSpPr>
        <p:spPr>
          <a:ln/>
        </p:spPr>
      </p:sp>
      <p:sp>
        <p:nvSpPr>
          <p:cNvPr id="46083" name="2 Marcador de notas"/>
          <p:cNvSpPr>
            <a:spLocks noGrp="1"/>
          </p:cNvSpPr>
          <p:nvPr>
            <p:ph type="body" idx="1"/>
          </p:nvPr>
        </p:nvSpPr>
        <p:spPr>
          <a:noFill/>
          <a:ln/>
        </p:spPr>
        <p:txBody>
          <a:bodyPr/>
          <a:lstStyle/>
          <a:p>
            <a:endParaRPr lang="es-CR" smtClean="0"/>
          </a:p>
        </p:txBody>
      </p:sp>
      <p:sp>
        <p:nvSpPr>
          <p:cNvPr id="46084" name="3 Marcador de número de diapositiva"/>
          <p:cNvSpPr>
            <a:spLocks noGrp="1"/>
          </p:cNvSpPr>
          <p:nvPr>
            <p:ph type="sldNum" sz="quarter" idx="5"/>
          </p:nvPr>
        </p:nvSpPr>
        <p:spPr>
          <a:noFill/>
        </p:spPr>
        <p:txBody>
          <a:bodyPr/>
          <a:lstStyle/>
          <a:p>
            <a:fld id="{49064335-57CE-41D7-A087-744A2D1DB3CA}" type="slidenum">
              <a:rPr lang="es-CR" smtClean="0">
                <a:solidFill>
                  <a:prstClr val="black"/>
                </a:solidFill>
              </a:rPr>
              <a:pPr/>
              <a:t>104</a:t>
            </a:fld>
            <a:endParaRPr lang="es-CR" smtClean="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t>10/19/2015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90F8C-3D0D-4DB1-B2BD-1525EA5CE111}" type="slidenum">
              <a:rPr lang="en-US" smtClean="0"/>
              <a:t>‹Nº›</a:t>
            </a:fld>
            <a:endParaRPr lang="en-US"/>
          </a:p>
        </p:txBody>
      </p:sp>
    </p:spTree>
    <p:extLst>
      <p:ext uri="{BB962C8B-B14F-4D97-AF65-F5344CB8AC3E}">
        <p14:creationId xmlns:p14="http://schemas.microsoft.com/office/powerpoint/2010/main" val="17481472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t>10/19/2015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90F8C-3D0D-4DB1-B2BD-1525EA5CE111}" type="slidenum">
              <a:rPr lang="en-US" smtClean="0"/>
              <a:t>‹Nº›</a:t>
            </a:fld>
            <a:endParaRPr lang="en-US"/>
          </a:p>
        </p:txBody>
      </p:sp>
    </p:spTree>
    <p:extLst>
      <p:ext uri="{BB962C8B-B14F-4D97-AF65-F5344CB8AC3E}">
        <p14:creationId xmlns:p14="http://schemas.microsoft.com/office/powerpoint/2010/main" val="1946149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t>10/19/2015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90F8C-3D0D-4DB1-B2BD-1525EA5CE111}" type="slidenum">
              <a:rPr lang="en-US" smtClean="0"/>
              <a:t>‹Nº›</a:t>
            </a:fld>
            <a:endParaRPr lang="en-US"/>
          </a:p>
        </p:txBody>
      </p:sp>
    </p:spTree>
    <p:extLst>
      <p:ext uri="{BB962C8B-B14F-4D97-AF65-F5344CB8AC3E}">
        <p14:creationId xmlns:p14="http://schemas.microsoft.com/office/powerpoint/2010/main" val="20999087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1254125" y="609600"/>
            <a:ext cx="7788275" cy="54864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3" name="Rectangle 21"/>
          <p:cNvSpPr>
            <a:spLocks noGrp="1" noChangeArrowheads="1"/>
          </p:cNvSpPr>
          <p:nvPr>
            <p:ph type="dt" sz="half" idx="10"/>
          </p:nvPr>
        </p:nvSpPr>
        <p:spPr>
          <a:ln/>
        </p:spPr>
        <p:txBody>
          <a:bodyPr/>
          <a:lstStyle>
            <a:lvl1pPr>
              <a:defRPr/>
            </a:lvl1pPr>
          </a:lstStyle>
          <a:p>
            <a:pPr>
              <a:defRPr/>
            </a:pPr>
            <a:endParaRPr lang="en-US"/>
          </a:p>
        </p:txBody>
      </p:sp>
      <p:sp>
        <p:nvSpPr>
          <p:cNvPr id="4" name="Rectangle 22"/>
          <p:cNvSpPr>
            <a:spLocks noGrp="1" noChangeArrowheads="1"/>
          </p:cNvSpPr>
          <p:nvPr>
            <p:ph type="ftr" sz="quarter" idx="11"/>
          </p:nvPr>
        </p:nvSpPr>
        <p:spPr>
          <a:ln/>
        </p:spPr>
        <p:txBody>
          <a:bodyPr/>
          <a:lstStyle>
            <a:lvl1pPr>
              <a:defRPr/>
            </a:lvl1pPr>
          </a:lstStyle>
          <a:p>
            <a:pPr>
              <a:defRPr/>
            </a:pPr>
            <a:endParaRPr lang="en-US"/>
          </a:p>
        </p:txBody>
      </p:sp>
      <p:sp>
        <p:nvSpPr>
          <p:cNvPr id="5" name="Rectangle 23"/>
          <p:cNvSpPr>
            <a:spLocks noGrp="1" noChangeArrowheads="1"/>
          </p:cNvSpPr>
          <p:nvPr>
            <p:ph type="sldNum" sz="quarter" idx="12"/>
          </p:nvPr>
        </p:nvSpPr>
        <p:spPr>
          <a:ln/>
        </p:spPr>
        <p:txBody>
          <a:bodyPr/>
          <a:lstStyle>
            <a:lvl1pPr>
              <a:defRPr/>
            </a:lvl1pPr>
          </a:lstStyle>
          <a:p>
            <a:pPr>
              <a:defRPr/>
            </a:pPr>
            <a:fld id="{632354A2-E690-48DF-B271-3FFB687C44A3}" type="slidenum">
              <a:rPr lang="en-US"/>
              <a:pPr>
                <a:defRPr/>
              </a:pPr>
              <a:t>‹Nº›</a:t>
            </a:fld>
            <a:endParaRPr lang="en-US"/>
          </a:p>
        </p:txBody>
      </p:sp>
    </p:spTree>
    <p:extLst>
      <p:ext uri="{BB962C8B-B14F-4D97-AF65-F5344CB8AC3E}">
        <p14:creationId xmlns:p14="http://schemas.microsoft.com/office/powerpoint/2010/main" val="20818703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D42BD59-33DC-4ED6-A055-CC017507EB7B}"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903887-50C4-4BF5-92E6-BC00216F1C9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4107054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42BD59-33DC-4ED6-A055-CC017507EB7B}"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903887-50C4-4BF5-92E6-BC00216F1C9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40016414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D42BD59-33DC-4ED6-A055-CC017507EB7B}"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903887-50C4-4BF5-92E6-BC00216F1C9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4568171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D42BD59-33DC-4ED6-A055-CC017507EB7B}" type="datetimeFigureOut">
              <a:rPr lang="en-US" smtClean="0">
                <a:solidFill>
                  <a:prstClr val="black">
                    <a:tint val="75000"/>
                  </a:prstClr>
                </a:solidFill>
              </a:rPr>
              <a:pPr/>
              <a:t>10/19/2015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3903887-50C4-4BF5-92E6-BC00216F1C9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28915590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D42BD59-33DC-4ED6-A055-CC017507EB7B}" type="datetimeFigureOut">
              <a:rPr lang="en-US" smtClean="0">
                <a:solidFill>
                  <a:prstClr val="black">
                    <a:tint val="75000"/>
                  </a:prstClr>
                </a:solidFill>
              </a:rPr>
              <a:pPr/>
              <a:t>10/19/2015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3903887-50C4-4BF5-92E6-BC00216F1C9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2336840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71448"/>
            <a:ext cx="8229600" cy="792162"/>
          </a:xfrm>
        </p:spPr>
        <p:txBody>
          <a:bodyPr>
            <a:normAutofit/>
          </a:bodyPr>
          <a:lstStyle>
            <a:lvl1pPr algn="l">
              <a:defRPr sz="4000"/>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D42BD59-33DC-4ED6-A055-CC017507EB7B}" type="datetimeFigureOut">
              <a:rPr lang="en-US" smtClean="0">
                <a:solidFill>
                  <a:prstClr val="black">
                    <a:tint val="75000"/>
                  </a:prstClr>
                </a:solidFill>
              </a:rPr>
              <a:pPr/>
              <a:t>10/19/2015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3903887-50C4-4BF5-92E6-BC00216F1C9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11597328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42BD59-33DC-4ED6-A055-CC017507EB7B}" type="datetimeFigureOut">
              <a:rPr lang="en-US" smtClean="0">
                <a:solidFill>
                  <a:prstClr val="black">
                    <a:tint val="75000"/>
                  </a:prstClr>
                </a:solidFill>
              </a:rPr>
              <a:pPr/>
              <a:t>10/19/2015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3903887-50C4-4BF5-92E6-BC00216F1C9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18903062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t>10/19/2015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90F8C-3D0D-4DB1-B2BD-1525EA5CE111}" type="slidenum">
              <a:rPr lang="en-US" smtClean="0"/>
              <a:t>‹Nº›</a:t>
            </a:fld>
            <a:endParaRPr lang="en-US"/>
          </a:p>
        </p:txBody>
      </p:sp>
    </p:spTree>
    <p:extLst>
      <p:ext uri="{BB962C8B-B14F-4D97-AF65-F5344CB8AC3E}">
        <p14:creationId xmlns:p14="http://schemas.microsoft.com/office/powerpoint/2010/main" val="3694300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42BD59-33DC-4ED6-A055-CC017507EB7B}" type="datetimeFigureOut">
              <a:rPr lang="en-US" smtClean="0">
                <a:solidFill>
                  <a:prstClr val="black">
                    <a:tint val="75000"/>
                  </a:prstClr>
                </a:solidFill>
              </a:rPr>
              <a:pPr/>
              <a:t>10/19/2015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3903887-50C4-4BF5-92E6-BC00216F1C9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29218715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42BD59-33DC-4ED6-A055-CC017507EB7B}" type="datetimeFigureOut">
              <a:rPr lang="en-US" smtClean="0">
                <a:solidFill>
                  <a:prstClr val="black">
                    <a:tint val="75000"/>
                  </a:prstClr>
                </a:solidFill>
              </a:rPr>
              <a:pPr/>
              <a:t>10/19/2015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3903887-50C4-4BF5-92E6-BC00216F1C9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40918248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42BD59-33DC-4ED6-A055-CC017507EB7B}"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903887-50C4-4BF5-92E6-BC00216F1C9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20677315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42BD59-33DC-4ED6-A055-CC017507EB7B}"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903887-50C4-4BF5-92E6-BC00216F1C9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37083933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26364507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27301054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32682440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37654974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24585749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15962"/>
          </a:xfrm>
        </p:spPr>
        <p:txBody>
          <a:bodyPr>
            <a:normAutofit/>
          </a:bodyPr>
          <a:lstStyle>
            <a:lvl1pPr algn="l">
              <a:defRPr sz="4000">
                <a:solidFill>
                  <a:schemeClr val="tx1">
                    <a:lumMod val="75000"/>
                    <a:lumOff val="25000"/>
                  </a:schemeClr>
                </a:solidFill>
              </a:defRPr>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2517756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20D01C1-04BE-4996-AB3B-C87F51C2A1D7}" type="datetimeFigureOut">
              <a:rPr lang="en-US" smtClean="0"/>
              <a:t>10/19/2015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90F8C-3D0D-4DB1-B2BD-1525EA5CE111}" type="slidenum">
              <a:rPr lang="en-US" smtClean="0"/>
              <a:t>‹Nº›</a:t>
            </a:fld>
            <a:endParaRPr lang="en-US"/>
          </a:p>
        </p:txBody>
      </p:sp>
    </p:spTree>
    <p:extLst>
      <p:ext uri="{BB962C8B-B14F-4D97-AF65-F5344CB8AC3E}">
        <p14:creationId xmlns:p14="http://schemas.microsoft.com/office/powerpoint/2010/main" val="27909246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420471506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12282833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1111370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24276873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161667149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1370013" y="301625"/>
            <a:ext cx="7313612" cy="1143000"/>
          </a:xfrm>
        </p:spPr>
        <p:txBody>
          <a:bodyPr/>
          <a:lstStyle/>
          <a:p>
            <a:r>
              <a:rPr lang="es-ES" smtClean="0"/>
              <a:t>Haga clic para modificar el estilo de título del patrón</a:t>
            </a:r>
            <a:endParaRPr lang="es-ES"/>
          </a:p>
        </p:txBody>
      </p:sp>
      <p:sp>
        <p:nvSpPr>
          <p:cNvPr id="3" name="2 Marcador de texto"/>
          <p:cNvSpPr>
            <a:spLocks noGrp="1"/>
          </p:cNvSpPr>
          <p:nvPr>
            <p:ph type="body" sz="half" idx="1"/>
          </p:nvPr>
        </p:nvSpPr>
        <p:spPr>
          <a:xfrm>
            <a:off x="1370013" y="1827213"/>
            <a:ext cx="3579812" cy="41148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5102225" y="1827213"/>
            <a:ext cx="3581400" cy="41148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a:xfrm>
            <a:off x="457200" y="6248400"/>
            <a:ext cx="2133600" cy="457200"/>
          </a:xfrm>
        </p:spPr>
        <p:txBody>
          <a:bodyPr/>
          <a:lstStyle>
            <a:lvl1pPr>
              <a:defRPr/>
            </a:lvl1pPr>
          </a:lstStyle>
          <a:p>
            <a:pPr>
              <a:defRPr/>
            </a:pPr>
            <a:endParaRPr lang="es-ES">
              <a:solidFill>
                <a:prstClr val="black">
                  <a:tint val="75000"/>
                </a:prstClr>
              </a:solidFill>
            </a:endParaRPr>
          </a:p>
        </p:txBody>
      </p:sp>
      <p:sp>
        <p:nvSpPr>
          <p:cNvPr id="6" name="5 Marcador de pie de página"/>
          <p:cNvSpPr>
            <a:spLocks noGrp="1"/>
          </p:cNvSpPr>
          <p:nvPr>
            <p:ph type="ftr" sz="quarter" idx="11"/>
          </p:nvPr>
        </p:nvSpPr>
        <p:spPr>
          <a:xfrm>
            <a:off x="3124200" y="6248400"/>
            <a:ext cx="2895600" cy="457200"/>
          </a:xfrm>
        </p:spPr>
        <p:txBody>
          <a:bodyPr/>
          <a:lstStyle>
            <a:lvl1pPr>
              <a:defRPr/>
            </a:lvl1pPr>
          </a:lstStyle>
          <a:p>
            <a:pPr>
              <a:defRPr/>
            </a:pPr>
            <a:endParaRPr lang="es-ES">
              <a:solidFill>
                <a:prstClr val="black">
                  <a:tint val="75000"/>
                </a:prstClr>
              </a:solidFill>
            </a:endParaRPr>
          </a:p>
        </p:txBody>
      </p:sp>
      <p:sp>
        <p:nvSpPr>
          <p:cNvPr id="7" name="6 Marcador de número de diapositiva"/>
          <p:cNvSpPr>
            <a:spLocks noGrp="1"/>
          </p:cNvSpPr>
          <p:nvPr>
            <p:ph type="sldNum" sz="quarter" idx="12"/>
          </p:nvPr>
        </p:nvSpPr>
        <p:spPr>
          <a:xfrm>
            <a:off x="6553200" y="6248400"/>
            <a:ext cx="2133600" cy="457200"/>
          </a:xfrm>
        </p:spPr>
        <p:txBody>
          <a:bodyPr/>
          <a:lstStyle>
            <a:lvl1pPr>
              <a:defRPr/>
            </a:lvl1pPr>
          </a:lstStyle>
          <a:p>
            <a:pPr>
              <a:defRPr/>
            </a:pPr>
            <a:fld id="{F3CB2426-BD1F-420F-850B-C5316B13A0D3}" type="slidenum">
              <a:rPr lang="es-ES">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3054517008"/>
      </p:ext>
    </p:extLst>
  </p:cSld>
  <p:clrMapOvr>
    <a:masterClrMapping/>
  </p:clrMapOvr>
  <p:transition spd="med">
    <p:push dir="d"/>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1254125" y="609600"/>
            <a:ext cx="7788275" cy="54864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3" name="Rectangle 21"/>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4" name="Rectangle 22"/>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5" name="Rectangle 23"/>
          <p:cNvSpPr>
            <a:spLocks noGrp="1" noChangeArrowheads="1"/>
          </p:cNvSpPr>
          <p:nvPr>
            <p:ph type="sldNum" sz="quarter" idx="12"/>
          </p:nvPr>
        </p:nvSpPr>
        <p:spPr>
          <a:ln/>
        </p:spPr>
        <p:txBody>
          <a:bodyPr/>
          <a:lstStyle>
            <a:lvl1pPr>
              <a:defRPr/>
            </a:lvl1pPr>
          </a:lstStyle>
          <a:p>
            <a:pPr>
              <a:defRPr/>
            </a:pPr>
            <a:fld id="{632354A2-E690-48DF-B271-3FFB687C44A3}" type="slidenum">
              <a:rPr lang="en-US">
                <a:solidFill>
                  <a:prstClr val="black">
                    <a:tint val="75000"/>
                  </a:prstClr>
                </a:solidFill>
              </a:rPr>
              <a:pPr>
                <a:defRPr/>
              </a:pPr>
              <a:t>‹Nº›</a:t>
            </a:fld>
            <a:endParaRPr lang="en-US">
              <a:solidFill>
                <a:prstClr val="black">
                  <a:tint val="75000"/>
                </a:prstClr>
              </a:solidFill>
            </a:endParaRPr>
          </a:p>
        </p:txBody>
      </p:sp>
    </p:spTree>
    <p:extLst>
      <p:ext uri="{BB962C8B-B14F-4D97-AF65-F5344CB8AC3E}">
        <p14:creationId xmlns:p14="http://schemas.microsoft.com/office/powerpoint/2010/main" val="31171414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7" name="Rectangle 6"/>
          <p:cNvSpPr/>
          <p:nvPr/>
        </p:nvSpPr>
        <p:spPr>
          <a:xfrm>
            <a:off x="0" y="3886200"/>
            <a:ext cx="9144000" cy="2971800"/>
          </a:xfrm>
          <a:prstGeom prst="rect">
            <a:avLst/>
          </a:prstGeom>
          <a:gradFill flip="none" rotWithShape="1">
            <a:gsLst>
              <a:gs pos="100000">
                <a:schemeClr val="bg1">
                  <a:lumMod val="65000"/>
                  <a:alpha val="53000"/>
                </a:schemeClr>
              </a:gs>
              <a:gs pos="0">
                <a:schemeClr val="bg1">
                  <a:lumMod val="9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en-US">
              <a:solidFill>
                <a:prstClr val="white"/>
              </a:solidFill>
            </a:endParaRPr>
          </a:p>
        </p:txBody>
      </p:sp>
      <p:sp>
        <p:nvSpPr>
          <p:cNvPr id="2" name="Title 1"/>
          <p:cNvSpPr>
            <a:spLocks noGrp="1"/>
          </p:cNvSpPr>
          <p:nvPr>
            <p:ph type="ctrTitle"/>
          </p:nvPr>
        </p:nvSpPr>
        <p:spPr>
          <a:xfrm>
            <a:off x="685800" y="3887117"/>
            <a:ext cx="7772400" cy="610820"/>
          </a:xfrm>
        </p:spPr>
        <p:txBody>
          <a:bodyPr/>
          <a:lstStyle>
            <a:lvl1pPr algn="ctr">
              <a:defRPr lang="en-US" sz="4000" kern="1200" smtClean="0">
                <a:solidFill>
                  <a:schemeClr val="tx1">
                    <a:lumMod val="75000"/>
                    <a:lumOff val="25000"/>
                  </a:schemeClr>
                </a:solidFill>
                <a:latin typeface="+mj-lt"/>
                <a:ea typeface="+mj-ea"/>
                <a:cs typeface="+mj-cs"/>
              </a:defRPr>
            </a:lvl1pPr>
          </a:lstStyle>
          <a:p>
            <a:r>
              <a:rPr lang="en-US" smtClean="0"/>
              <a:t>Click to edit Master title style</a:t>
            </a:r>
            <a:endParaRPr lang="en-US"/>
          </a:p>
        </p:txBody>
      </p:sp>
      <p:sp>
        <p:nvSpPr>
          <p:cNvPr id="3" name="Subtitle 2"/>
          <p:cNvSpPr>
            <a:spLocks noGrp="1"/>
          </p:cNvSpPr>
          <p:nvPr>
            <p:ph type="subTitle" idx="1"/>
          </p:nvPr>
        </p:nvSpPr>
        <p:spPr>
          <a:xfrm>
            <a:off x="1371600" y="4399020"/>
            <a:ext cx="6400800" cy="764440"/>
          </a:xfrm>
        </p:spPr>
        <p:txBody>
          <a:bodyPr>
            <a:normAutofit/>
          </a:bodyPr>
          <a:lstStyle>
            <a:lvl1pPr marL="0" indent="0" algn="ctr">
              <a:buNone/>
              <a:defRPr lang="en-US" sz="2400" kern="1200" smtClean="0">
                <a:solidFill>
                  <a:schemeClr val="tx1">
                    <a:lumMod val="65000"/>
                    <a:lumOff val="35000"/>
                  </a:schemeClr>
                </a:solidFill>
                <a:latin typeface="+mj-lt"/>
                <a:ea typeface="+mj-ea"/>
                <a:cs typeface="+mj-cs"/>
              </a:defRPr>
            </a:lvl1pPr>
            <a:lvl2pPr marL="609468" indent="0" algn="ctr">
              <a:buNone/>
              <a:defRPr>
                <a:solidFill>
                  <a:schemeClr val="tx1">
                    <a:tint val="75000"/>
                  </a:schemeClr>
                </a:solidFill>
              </a:defRPr>
            </a:lvl2pPr>
            <a:lvl3pPr marL="1218936" indent="0" algn="ctr">
              <a:buNone/>
              <a:defRPr>
                <a:solidFill>
                  <a:schemeClr val="tx1">
                    <a:tint val="75000"/>
                  </a:schemeClr>
                </a:solidFill>
              </a:defRPr>
            </a:lvl3pPr>
            <a:lvl4pPr marL="1828404" indent="0" algn="ctr">
              <a:buNone/>
              <a:defRPr>
                <a:solidFill>
                  <a:schemeClr val="tx1">
                    <a:tint val="75000"/>
                  </a:schemeClr>
                </a:solidFill>
              </a:defRPr>
            </a:lvl4pPr>
            <a:lvl5pPr marL="2437872" indent="0" algn="ctr">
              <a:buNone/>
              <a:defRPr>
                <a:solidFill>
                  <a:schemeClr val="tx1">
                    <a:tint val="75000"/>
                  </a:schemeClr>
                </a:solidFill>
              </a:defRPr>
            </a:lvl5pPr>
            <a:lvl6pPr marL="3047340" indent="0" algn="ctr">
              <a:buNone/>
              <a:defRPr>
                <a:solidFill>
                  <a:schemeClr val="tx1">
                    <a:tint val="75000"/>
                  </a:schemeClr>
                </a:solidFill>
              </a:defRPr>
            </a:lvl6pPr>
            <a:lvl7pPr marL="3656808" indent="0" algn="ctr">
              <a:buNone/>
              <a:defRPr>
                <a:solidFill>
                  <a:schemeClr val="tx1">
                    <a:tint val="75000"/>
                  </a:schemeClr>
                </a:solidFill>
              </a:defRPr>
            </a:lvl7pPr>
            <a:lvl8pPr marL="4266275" indent="0" algn="ctr">
              <a:buNone/>
              <a:defRPr>
                <a:solidFill>
                  <a:schemeClr val="tx1">
                    <a:tint val="75000"/>
                  </a:schemeClr>
                </a:solidFill>
              </a:defRPr>
            </a:lvl8pPr>
            <a:lvl9pPr marL="487574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165CABF-D6D1-41BF-AE56-F5F8233A0BC5}"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EC90E6D-7B2E-4EC5-B9F8-35F4AE9AC51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22411370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9"/>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165CABF-D6D1-41BF-AE56-F5F8233A0BC5}"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EC90E6D-7B2E-4EC5-B9F8-35F4AE9AC51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34225541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65CABF-D6D1-41BF-AE56-F5F8233A0BC5}"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EC90E6D-7B2E-4EC5-B9F8-35F4AE9AC51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346953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20D01C1-04BE-4996-AB3B-C87F51C2A1D7}" type="datetimeFigureOut">
              <a:rPr lang="en-US" smtClean="0"/>
              <a:t>10/19/2015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490F8C-3D0D-4DB1-B2BD-1525EA5CE111}" type="slidenum">
              <a:rPr lang="en-US" smtClean="0"/>
              <a:t>‹Nº›</a:t>
            </a:fld>
            <a:endParaRPr lang="en-US"/>
          </a:p>
        </p:txBody>
      </p:sp>
    </p:spTree>
    <p:extLst>
      <p:ext uri="{BB962C8B-B14F-4D97-AF65-F5344CB8AC3E}">
        <p14:creationId xmlns:p14="http://schemas.microsoft.com/office/powerpoint/2010/main" val="1521777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4"/>
            <a:ext cx="7772400" cy="1362075"/>
          </a:xfrm>
        </p:spPr>
        <p:txBody>
          <a:bodyPr anchor="t"/>
          <a:lstStyle>
            <a:lvl1pPr algn="l">
              <a:defRPr sz="53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700">
                <a:solidFill>
                  <a:schemeClr val="tx1">
                    <a:tint val="75000"/>
                  </a:schemeClr>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165CABF-D6D1-41BF-AE56-F5F8233A0BC5}"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EC90E6D-7B2E-4EC5-B9F8-35F4AE9AC51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17781365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4"/>
            <a:ext cx="4038600"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4"/>
            <a:ext cx="4038600"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165CABF-D6D1-41BF-AE56-F5F8233A0BC5}" type="datetimeFigureOut">
              <a:rPr lang="en-US" smtClean="0">
                <a:solidFill>
                  <a:prstClr val="black">
                    <a:tint val="75000"/>
                  </a:prstClr>
                </a:solidFill>
              </a:rPr>
              <a:pPr/>
              <a:t>10/19/2015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EC90E6D-7B2E-4EC5-B9F8-35F4AE9AC51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6145779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6"/>
            <a:ext cx="4040188" cy="639763"/>
          </a:xfrm>
        </p:spPr>
        <p:txBody>
          <a:bodyPr anchor="b"/>
          <a:lstStyle>
            <a:lvl1pPr marL="0" indent="0">
              <a:buNone/>
              <a:defRPr sz="32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6"/>
            <a:ext cx="4041775" cy="639763"/>
          </a:xfrm>
        </p:spPr>
        <p:txBody>
          <a:bodyPr anchor="b"/>
          <a:lstStyle>
            <a:lvl1pPr marL="0" indent="0">
              <a:buNone/>
              <a:defRPr sz="32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165CABF-D6D1-41BF-AE56-F5F8233A0BC5}" type="datetimeFigureOut">
              <a:rPr lang="en-US" smtClean="0">
                <a:solidFill>
                  <a:prstClr val="black">
                    <a:tint val="75000"/>
                  </a:prstClr>
                </a:solidFill>
              </a:rPr>
              <a:pPr/>
              <a:t>10/19/2015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EC90E6D-7B2E-4EC5-B9F8-35F4AE9AC51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40548049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3600"/>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165CABF-D6D1-41BF-AE56-F5F8233A0BC5}" type="datetimeFigureOut">
              <a:rPr lang="en-US" smtClean="0">
                <a:solidFill>
                  <a:prstClr val="black">
                    <a:tint val="75000"/>
                  </a:prstClr>
                </a:solidFill>
              </a:rPr>
              <a:pPr/>
              <a:t>10/19/2015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EC90E6D-7B2E-4EC5-B9F8-35F4AE9AC51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313700389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65CABF-D6D1-41BF-AE56-F5F8233A0BC5}" type="datetimeFigureOut">
              <a:rPr lang="en-US" smtClean="0">
                <a:solidFill>
                  <a:prstClr val="black">
                    <a:tint val="75000"/>
                  </a:prstClr>
                </a:solidFill>
              </a:rPr>
              <a:pPr/>
              <a:t>10/19/2015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EC90E6D-7B2E-4EC5-B9F8-35F4AE9AC51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10657947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52"/>
            <a:ext cx="3008313" cy="1162051"/>
          </a:xfr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3575050" y="273055"/>
            <a:ext cx="5111750" cy="585311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435103"/>
            <a:ext cx="3008313" cy="4691063"/>
          </a:xfrm>
        </p:spPr>
        <p:txBody>
          <a:bodyPr/>
          <a:lstStyle>
            <a:lvl1pPr marL="0" indent="0">
              <a:buNone/>
              <a:defRPr sz="19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165CABF-D6D1-41BF-AE56-F5F8233A0BC5}" type="datetimeFigureOut">
              <a:rPr lang="en-US" smtClean="0">
                <a:solidFill>
                  <a:prstClr val="black">
                    <a:tint val="75000"/>
                  </a:prstClr>
                </a:solidFill>
              </a:rPr>
              <a:pPr/>
              <a:t>10/19/2015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EC90E6D-7B2E-4EC5-B9F8-35F4AE9AC51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36634742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3"/>
            <a:ext cx="5486400" cy="566739"/>
          </a:xfr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43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endParaRPr lang="en-US"/>
          </a:p>
        </p:txBody>
      </p:sp>
      <p:sp>
        <p:nvSpPr>
          <p:cNvPr id="4" name="Text Placeholder 3"/>
          <p:cNvSpPr>
            <a:spLocks noGrp="1"/>
          </p:cNvSpPr>
          <p:nvPr>
            <p:ph type="body" sz="half" idx="2"/>
          </p:nvPr>
        </p:nvSpPr>
        <p:spPr>
          <a:xfrm>
            <a:off x="1792288" y="5367341"/>
            <a:ext cx="5486400" cy="804863"/>
          </a:xfrm>
        </p:spPr>
        <p:txBody>
          <a:bodyPr/>
          <a:lstStyle>
            <a:lvl1pPr marL="0" indent="0">
              <a:buNone/>
              <a:defRPr sz="19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165CABF-D6D1-41BF-AE56-F5F8233A0BC5}" type="datetimeFigureOut">
              <a:rPr lang="en-US" smtClean="0">
                <a:solidFill>
                  <a:prstClr val="black">
                    <a:tint val="75000"/>
                  </a:prstClr>
                </a:solidFill>
              </a:rPr>
              <a:pPr/>
              <a:t>10/19/2015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EC90E6D-7B2E-4EC5-B9F8-35F4AE9AC51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20748478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65CABF-D6D1-41BF-AE56-F5F8233A0BC5}"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EC90E6D-7B2E-4EC5-B9F8-35F4AE9AC51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322088604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2"/>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2"/>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65CABF-D6D1-41BF-AE56-F5F8233A0BC5}"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EC90E6D-7B2E-4EC5-B9F8-35F4AE9AC51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188076903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slidemodel2">
    <p:bg>
      <p:bgPr>
        <a:gradFill flip="none" rotWithShape="1">
          <a:gsLst>
            <a:gs pos="55000">
              <a:srgbClr val="1181AE"/>
            </a:gs>
            <a:gs pos="0">
              <a:srgbClr val="1181AE"/>
            </a:gs>
            <a:gs pos="100000">
              <a:srgbClr val="095474"/>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414004" y="2870636"/>
            <a:ext cx="4449167" cy="711081"/>
          </a:xfrm>
        </p:spPr>
        <p:txBody>
          <a:bodyPr>
            <a:normAutofit/>
          </a:bodyPr>
          <a:lstStyle>
            <a:lvl1pPr algn="ctr">
              <a:defRPr sz="3600" b="0">
                <a:solidFill>
                  <a:schemeClr val="bg1"/>
                </a:solidFill>
                <a:effectLst>
                  <a:outerShdw blurRad="38100" dist="38100" dir="2700000" algn="tl">
                    <a:srgbClr val="000000">
                      <a:alpha val="43137"/>
                    </a:srgbClr>
                  </a:outerShdw>
                </a:effectLst>
                <a:latin typeface="+mj-lt"/>
                <a:ea typeface="Open Sans" pitchFamily="34" charset="0"/>
                <a:cs typeface="Open Sans" pitchFamily="34" charset="0"/>
              </a:defRPr>
            </a:lvl1pPr>
          </a:lstStyle>
          <a:p>
            <a:r>
              <a:rPr lang="en-US" smtClean="0"/>
              <a:t>SlideModel.com</a:t>
            </a:r>
            <a:endParaRPr lang="en-US"/>
          </a:p>
        </p:txBody>
      </p:sp>
      <p:sp>
        <p:nvSpPr>
          <p:cNvPr id="3" name="Date Placeholder 2"/>
          <p:cNvSpPr>
            <a:spLocks noGrp="1"/>
          </p:cNvSpPr>
          <p:nvPr>
            <p:ph type="dt" sz="half" idx="10"/>
          </p:nvPr>
        </p:nvSpPr>
        <p:spPr/>
        <p:txBody>
          <a:bodyPr/>
          <a:lstStyle/>
          <a:p>
            <a:fld id="{6165CABF-D6D1-41BF-AE56-F5F8233A0BC5}" type="datetimeFigureOut">
              <a:rPr lang="en-US" smtClean="0">
                <a:solidFill>
                  <a:prstClr val="black">
                    <a:tint val="75000"/>
                  </a:prstClr>
                </a:solidFill>
              </a:rPr>
              <a:pPr/>
              <a:t>10/19/2015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EC90E6D-7B2E-4EC5-B9F8-35F4AE9AC51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36077085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20D01C1-04BE-4996-AB3B-C87F51C2A1D7}" type="datetimeFigureOut">
              <a:rPr lang="en-US" smtClean="0"/>
              <a:t>10/19/2015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490F8C-3D0D-4DB1-B2BD-1525EA5CE111}" type="slidenum">
              <a:rPr lang="en-US" smtClean="0"/>
              <a:t>‹Nº›</a:t>
            </a:fld>
            <a:endParaRPr lang="en-US"/>
          </a:p>
        </p:txBody>
      </p:sp>
    </p:spTree>
    <p:extLst>
      <p:ext uri="{BB962C8B-B14F-4D97-AF65-F5344CB8AC3E}">
        <p14:creationId xmlns:p14="http://schemas.microsoft.com/office/powerpoint/2010/main" val="368689487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39004308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249889392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303804996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226855081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412834275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15962"/>
          </a:xfrm>
        </p:spPr>
        <p:txBody>
          <a:bodyPr>
            <a:normAutofit/>
          </a:bodyPr>
          <a:lstStyle>
            <a:lvl1pPr algn="l">
              <a:defRPr sz="4000">
                <a:solidFill>
                  <a:schemeClr val="tx1">
                    <a:lumMod val="75000"/>
                    <a:lumOff val="25000"/>
                  </a:schemeClr>
                </a:solidFill>
              </a:defRPr>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38596665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20634589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337207237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159204105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194968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15962"/>
          </a:xfrm>
        </p:spPr>
        <p:txBody>
          <a:bodyPr>
            <a:normAutofit/>
          </a:bodyPr>
          <a:lstStyle>
            <a:lvl1pPr algn="l">
              <a:defRPr sz="4000">
                <a:solidFill>
                  <a:schemeClr val="tx1">
                    <a:lumMod val="75000"/>
                    <a:lumOff val="25000"/>
                  </a:schemeClr>
                </a:solidFill>
              </a:defRPr>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20D01C1-04BE-4996-AB3B-C87F51C2A1D7}" type="datetimeFigureOut">
              <a:rPr lang="en-US" smtClean="0"/>
              <a:t>10/19/2015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490F8C-3D0D-4DB1-B2BD-1525EA5CE111}" type="slidenum">
              <a:rPr lang="en-US" smtClean="0"/>
              <a:t>‹Nº›</a:t>
            </a:fld>
            <a:endParaRPr lang="en-US"/>
          </a:p>
        </p:txBody>
      </p:sp>
    </p:spTree>
    <p:extLst>
      <p:ext uri="{BB962C8B-B14F-4D97-AF65-F5344CB8AC3E}">
        <p14:creationId xmlns:p14="http://schemas.microsoft.com/office/powerpoint/2010/main" val="42828818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83575625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1370013" y="301625"/>
            <a:ext cx="7313612" cy="1143000"/>
          </a:xfrm>
        </p:spPr>
        <p:txBody>
          <a:bodyPr/>
          <a:lstStyle/>
          <a:p>
            <a:r>
              <a:rPr lang="es-ES" smtClean="0"/>
              <a:t>Haga clic para modificar el estilo de título del patrón</a:t>
            </a:r>
            <a:endParaRPr lang="es-ES"/>
          </a:p>
        </p:txBody>
      </p:sp>
      <p:sp>
        <p:nvSpPr>
          <p:cNvPr id="3" name="2 Marcador de texto"/>
          <p:cNvSpPr>
            <a:spLocks noGrp="1"/>
          </p:cNvSpPr>
          <p:nvPr>
            <p:ph type="body" sz="half" idx="1"/>
          </p:nvPr>
        </p:nvSpPr>
        <p:spPr>
          <a:xfrm>
            <a:off x="1370013" y="1827213"/>
            <a:ext cx="3579812" cy="41148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5102225" y="1827213"/>
            <a:ext cx="3581400" cy="41148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a:xfrm>
            <a:off x="457200" y="6248400"/>
            <a:ext cx="2133600" cy="457200"/>
          </a:xfrm>
        </p:spPr>
        <p:txBody>
          <a:bodyPr/>
          <a:lstStyle>
            <a:lvl1pPr>
              <a:defRPr/>
            </a:lvl1pPr>
          </a:lstStyle>
          <a:p>
            <a:pPr>
              <a:defRPr/>
            </a:pPr>
            <a:endParaRPr lang="es-ES">
              <a:solidFill>
                <a:prstClr val="black">
                  <a:tint val="75000"/>
                </a:prstClr>
              </a:solidFill>
            </a:endParaRPr>
          </a:p>
        </p:txBody>
      </p:sp>
      <p:sp>
        <p:nvSpPr>
          <p:cNvPr id="6" name="5 Marcador de pie de página"/>
          <p:cNvSpPr>
            <a:spLocks noGrp="1"/>
          </p:cNvSpPr>
          <p:nvPr>
            <p:ph type="ftr" sz="quarter" idx="11"/>
          </p:nvPr>
        </p:nvSpPr>
        <p:spPr>
          <a:xfrm>
            <a:off x="3124200" y="6248400"/>
            <a:ext cx="2895600" cy="457200"/>
          </a:xfrm>
        </p:spPr>
        <p:txBody>
          <a:bodyPr/>
          <a:lstStyle>
            <a:lvl1pPr>
              <a:defRPr/>
            </a:lvl1pPr>
          </a:lstStyle>
          <a:p>
            <a:pPr>
              <a:defRPr/>
            </a:pPr>
            <a:endParaRPr lang="es-ES">
              <a:solidFill>
                <a:prstClr val="black">
                  <a:tint val="75000"/>
                </a:prstClr>
              </a:solidFill>
            </a:endParaRPr>
          </a:p>
        </p:txBody>
      </p:sp>
      <p:sp>
        <p:nvSpPr>
          <p:cNvPr id="7" name="6 Marcador de número de diapositiva"/>
          <p:cNvSpPr>
            <a:spLocks noGrp="1"/>
          </p:cNvSpPr>
          <p:nvPr>
            <p:ph type="sldNum" sz="quarter" idx="12"/>
          </p:nvPr>
        </p:nvSpPr>
        <p:spPr>
          <a:xfrm>
            <a:off x="6553200" y="6248400"/>
            <a:ext cx="2133600" cy="457200"/>
          </a:xfrm>
        </p:spPr>
        <p:txBody>
          <a:bodyPr/>
          <a:lstStyle>
            <a:lvl1pPr>
              <a:defRPr/>
            </a:lvl1pPr>
          </a:lstStyle>
          <a:p>
            <a:pPr>
              <a:defRPr/>
            </a:pPr>
            <a:fld id="{F3CB2426-BD1F-420F-850B-C5316B13A0D3}" type="slidenum">
              <a:rPr lang="es-ES">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1945527713"/>
      </p:ext>
    </p:extLst>
  </p:cSld>
  <p:clrMapOvr>
    <a:masterClrMapping/>
  </p:clrMapOvr>
  <p:transition spd="med">
    <p:push dir="d"/>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objOnly">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1254125" y="609600"/>
            <a:ext cx="7788275" cy="54864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3" name="Rectangle 21"/>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4" name="Rectangle 22"/>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5" name="Rectangle 23"/>
          <p:cNvSpPr>
            <a:spLocks noGrp="1" noChangeArrowheads="1"/>
          </p:cNvSpPr>
          <p:nvPr>
            <p:ph type="sldNum" sz="quarter" idx="12"/>
          </p:nvPr>
        </p:nvSpPr>
        <p:spPr>
          <a:ln/>
        </p:spPr>
        <p:txBody>
          <a:bodyPr/>
          <a:lstStyle>
            <a:lvl1pPr>
              <a:defRPr/>
            </a:lvl1pPr>
          </a:lstStyle>
          <a:p>
            <a:pPr>
              <a:defRPr/>
            </a:pPr>
            <a:fld id="{632354A2-E690-48DF-B271-3FFB687C44A3}" type="slidenum">
              <a:rPr lang="en-US">
                <a:solidFill>
                  <a:prstClr val="black">
                    <a:tint val="75000"/>
                  </a:prstClr>
                </a:solidFill>
              </a:rPr>
              <a:pPr>
                <a:defRPr/>
              </a:pPr>
              <a:t>‹Nº›</a:t>
            </a:fld>
            <a:endParaRPr lang="en-US">
              <a:solidFill>
                <a:prstClr val="black">
                  <a:tint val="75000"/>
                </a:prstClr>
              </a:solidFill>
            </a:endParaRPr>
          </a:p>
        </p:txBody>
      </p:sp>
    </p:spTree>
    <p:extLst>
      <p:ext uri="{BB962C8B-B14F-4D97-AF65-F5344CB8AC3E}">
        <p14:creationId xmlns:p14="http://schemas.microsoft.com/office/powerpoint/2010/main" val="19458797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0D01C1-04BE-4996-AB3B-C87F51C2A1D7}" type="datetimeFigureOut">
              <a:rPr lang="en-US" smtClean="0"/>
              <a:t>10/19/2015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C490F8C-3D0D-4DB1-B2BD-1525EA5CE111}" type="slidenum">
              <a:rPr lang="en-US" smtClean="0"/>
              <a:t>‹Nº›</a:t>
            </a:fld>
            <a:endParaRPr lang="en-US"/>
          </a:p>
        </p:txBody>
      </p:sp>
    </p:spTree>
    <p:extLst>
      <p:ext uri="{BB962C8B-B14F-4D97-AF65-F5344CB8AC3E}">
        <p14:creationId xmlns:p14="http://schemas.microsoft.com/office/powerpoint/2010/main" val="19319247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0D01C1-04BE-4996-AB3B-C87F51C2A1D7}" type="datetimeFigureOut">
              <a:rPr lang="en-US" smtClean="0"/>
              <a:t>10/19/2015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490F8C-3D0D-4DB1-B2BD-1525EA5CE111}" type="slidenum">
              <a:rPr lang="en-US" smtClean="0"/>
              <a:t>‹Nº›</a:t>
            </a:fld>
            <a:endParaRPr lang="en-US"/>
          </a:p>
        </p:txBody>
      </p:sp>
    </p:spTree>
    <p:extLst>
      <p:ext uri="{BB962C8B-B14F-4D97-AF65-F5344CB8AC3E}">
        <p14:creationId xmlns:p14="http://schemas.microsoft.com/office/powerpoint/2010/main" val="32837494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0D01C1-04BE-4996-AB3B-C87F51C2A1D7}" type="datetimeFigureOut">
              <a:rPr lang="en-US" smtClean="0"/>
              <a:t>10/19/2015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490F8C-3D0D-4DB1-B2BD-1525EA5CE111}" type="slidenum">
              <a:rPr lang="en-US" smtClean="0"/>
              <a:t>‹Nº›</a:t>
            </a:fld>
            <a:endParaRPr lang="en-US"/>
          </a:p>
        </p:txBody>
      </p:sp>
    </p:spTree>
    <p:extLst>
      <p:ext uri="{BB962C8B-B14F-4D97-AF65-F5344CB8AC3E}">
        <p14:creationId xmlns:p14="http://schemas.microsoft.com/office/powerpoint/2010/main" val="1772992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0D01C1-04BE-4996-AB3B-C87F51C2A1D7}" type="datetimeFigureOut">
              <a:rPr lang="en-US" smtClean="0"/>
              <a:t>10/19/2015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490F8C-3D0D-4DB1-B2BD-1525EA5CE111}" type="slidenum">
              <a:rPr lang="en-US" smtClean="0"/>
              <a:t>‹Nº›</a:t>
            </a:fld>
            <a:endParaRPr lang="en-US"/>
          </a:p>
        </p:txBody>
      </p:sp>
    </p:spTree>
    <p:extLst>
      <p:ext uri="{BB962C8B-B14F-4D97-AF65-F5344CB8AC3E}">
        <p14:creationId xmlns:p14="http://schemas.microsoft.com/office/powerpoint/2010/main" val="3392076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3"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42BD59-33DC-4ED6-A055-CC017507EB7B}"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903887-50C4-4BF5-92E6-BC00216F1C9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7830031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194939006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a:gsLst>
            <a:gs pos="81000">
              <a:srgbClr val="EEEEEE"/>
            </a:gs>
            <a:gs pos="0">
              <a:schemeClr val="bg1"/>
            </a:gs>
            <a:gs pos="100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42"/>
            <a:ext cx="8229600" cy="711081"/>
          </a:xfrm>
          <a:prstGeom prst="rect">
            <a:avLst/>
          </a:prstGeom>
        </p:spPr>
        <p:txBody>
          <a:bodyPr vert="horz" lIns="121899" tIns="60949" rIns="121899" bIns="60949"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138426"/>
            <a:ext cx="8229600" cy="4987739"/>
          </a:xfrm>
          <a:prstGeom prst="rect">
            <a:avLst/>
          </a:prstGeom>
        </p:spPr>
        <p:txBody>
          <a:bodyPr vert="horz" lIns="121899" tIns="60949" rIns="121899" bIns="6094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4"/>
            <a:ext cx="2133600" cy="365125"/>
          </a:xfrm>
          <a:prstGeom prst="rect">
            <a:avLst/>
          </a:prstGeom>
        </p:spPr>
        <p:txBody>
          <a:bodyPr vert="horz" lIns="121899" tIns="60949" rIns="121899" bIns="60949" rtlCol="0" anchor="ctr"/>
          <a:lstStyle>
            <a:lvl1pPr algn="l">
              <a:defRPr sz="1600">
                <a:solidFill>
                  <a:schemeClr val="tx1">
                    <a:tint val="75000"/>
                  </a:schemeClr>
                </a:solidFill>
              </a:defRPr>
            </a:lvl1pPr>
          </a:lstStyle>
          <a:p>
            <a:fld id="{6165CABF-D6D1-41BF-AE56-F5F8233A0BC5}"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4"/>
            <a:ext cx="2895600" cy="365125"/>
          </a:xfrm>
          <a:prstGeom prst="rect">
            <a:avLst/>
          </a:prstGeom>
        </p:spPr>
        <p:txBody>
          <a:bodyPr vert="horz" lIns="121899" tIns="60949" rIns="121899" bIns="60949" rtlCol="0" anchor="ctr"/>
          <a:lstStyle>
            <a:lvl1pPr algn="ctr">
              <a:defRPr sz="16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1" y="6356354"/>
            <a:ext cx="2133600" cy="365125"/>
          </a:xfrm>
          <a:prstGeom prst="rect">
            <a:avLst/>
          </a:prstGeom>
        </p:spPr>
        <p:txBody>
          <a:bodyPr vert="horz" lIns="121899" tIns="60949" rIns="121899" bIns="60949" rtlCol="0" anchor="ctr"/>
          <a:lstStyle>
            <a:lvl1pPr algn="r">
              <a:defRPr sz="1600">
                <a:solidFill>
                  <a:schemeClr val="tx1">
                    <a:tint val="75000"/>
                  </a:schemeClr>
                </a:solidFill>
              </a:defRPr>
            </a:lvl1pPr>
          </a:lstStyle>
          <a:p>
            <a:fld id="{DEC90E6D-7B2E-4EC5-B9F8-35F4AE9AC514}"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3875953113"/>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Lst>
  <p:txStyles>
    <p:titleStyle>
      <a:lvl1pPr algn="l" defTabSz="1218987" rtl="0" eaLnBrk="1" latinLnBrk="0" hangingPunct="1">
        <a:spcBef>
          <a:spcPct val="0"/>
        </a:spcBef>
        <a:buNone/>
        <a:defRPr sz="3600" kern="1200">
          <a:solidFill>
            <a:schemeClr val="tx1"/>
          </a:solidFill>
          <a:latin typeface="+mj-lt"/>
          <a:ea typeface="+mj-ea"/>
          <a:cs typeface="+mj-cs"/>
        </a:defRPr>
      </a:lvl1pPr>
    </p:titleStyle>
    <p:bodyStyle>
      <a:lvl1pPr marL="457120" indent="-457120" algn="l" defTabSz="1218987" rtl="0" eaLnBrk="1" latinLnBrk="0" hangingPunct="1">
        <a:spcBef>
          <a:spcPct val="20000"/>
        </a:spcBef>
        <a:buFont typeface="Arial" pitchFamily="34" charset="0"/>
        <a:buChar char="•"/>
        <a:defRPr sz="3600" kern="1200">
          <a:solidFill>
            <a:schemeClr val="tx1"/>
          </a:solidFill>
          <a:latin typeface="+mj-lt"/>
          <a:ea typeface="+mn-ea"/>
          <a:cs typeface="+mn-cs"/>
        </a:defRPr>
      </a:lvl1pPr>
      <a:lvl2pPr marL="990427" indent="-380933" algn="l" defTabSz="1218987" rtl="0" eaLnBrk="1" latinLnBrk="0" hangingPunct="1">
        <a:spcBef>
          <a:spcPct val="20000"/>
        </a:spcBef>
        <a:buFont typeface="Arial" pitchFamily="34" charset="0"/>
        <a:buChar char="–"/>
        <a:defRPr sz="3200" kern="1200">
          <a:solidFill>
            <a:schemeClr val="tx1"/>
          </a:solidFill>
          <a:latin typeface="+mj-lt"/>
          <a:ea typeface="+mn-ea"/>
          <a:cs typeface="+mn-cs"/>
        </a:defRPr>
      </a:lvl2pPr>
      <a:lvl3pPr marL="1523733" indent="-304747" algn="l" defTabSz="1218987"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2133227" indent="-304747" algn="l" defTabSz="1218987"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742720" indent="-304747" algn="l" defTabSz="1218987"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0D01C1-04BE-4996-AB3B-C87F51C2A1D7}" type="datetimeFigureOut">
              <a:rPr lang="en-US" smtClean="0">
                <a:solidFill>
                  <a:prstClr val="black">
                    <a:tint val="75000"/>
                  </a:prstClr>
                </a:solidFill>
              </a:rPr>
              <a:pPr/>
              <a:t>10/19/2015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490F8C-3D0D-4DB1-B2BD-1525EA5CE111}"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1249460392"/>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8.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8" Type="http://schemas.openxmlformats.org/officeDocument/2006/relationships/slide" Target="slide73.xml"/><Relationship Id="rId3" Type="http://schemas.openxmlformats.org/officeDocument/2006/relationships/diagramLayout" Target="../diagrams/layout23.xml"/><Relationship Id="rId7" Type="http://schemas.openxmlformats.org/officeDocument/2006/relationships/image" Target="../media/image108.png"/><Relationship Id="rId2" Type="http://schemas.openxmlformats.org/officeDocument/2006/relationships/diagramData" Target="../diagrams/data23.xml"/><Relationship Id="rId1" Type="http://schemas.openxmlformats.org/officeDocument/2006/relationships/slideLayout" Target="../slideLayouts/slideLayout30.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3.xml.rels><?xml version="1.0" encoding="UTF-8" standalone="yes"?>
<Relationships xmlns="http://schemas.openxmlformats.org/package/2006/relationships"><Relationship Id="rId2" Type="http://schemas.openxmlformats.org/officeDocument/2006/relationships/slide" Target="slide73.xml"/><Relationship Id="rId1" Type="http://schemas.openxmlformats.org/officeDocument/2006/relationships/slideLayout" Target="../slideLayouts/slideLayout30.xml"/></Relationships>
</file>

<file path=ppt/slides/_rels/slide104.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8.xml"/><Relationship Id="rId1" Type="http://schemas.openxmlformats.org/officeDocument/2006/relationships/slideLayout" Target="../slideLayouts/slideLayout25.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10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9.xml"/></Relationships>
</file>

<file path=ppt/slides/_rels/slide106.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diagramLayout" Target="../diagrams/layout2.xml"/><Relationship Id="rId7" Type="http://schemas.openxmlformats.org/officeDocument/2006/relationships/image" Target="../media/image13.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hyperlink" Target="http://www.ccss.sa.cr/normativa_categoria?id=6" TargetMode="External"/><Relationship Id="rId2" Type="http://schemas.openxmlformats.org/officeDocument/2006/relationships/image" Target="../media/image14.png"/><Relationship Id="rId1" Type="http://schemas.openxmlformats.org/officeDocument/2006/relationships/slideLayout" Target="../slideLayouts/slideLayout52.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5.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51.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51.xml"/><Relationship Id="rId5" Type="http://schemas.openxmlformats.org/officeDocument/2006/relationships/image" Target="../media/image28.png"/><Relationship Id="rId4" Type="http://schemas.openxmlformats.org/officeDocument/2006/relationships/image" Target="../media/image27.jpeg"/></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5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5.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5.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5.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5.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55.xml"/><Relationship Id="rId1" Type="http://schemas.openxmlformats.org/officeDocument/2006/relationships/themeOverride" Target="../theme/themeOverride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5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55.xml"/></Relationships>
</file>

<file path=ppt/slides/_rels/slide4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50.xml"/></Relationships>
</file>

<file path=ppt/slides/_rels/slide4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56.xml"/></Relationships>
</file>

<file path=ppt/slides/_rels/slide4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1.xml"/></Relationships>
</file>

<file path=ppt/slides/_rels/slide4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2.xml"/></Relationships>
</file>

<file path=ppt/slides/_rels/slide4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51.xml"/></Relationships>
</file>

<file path=ppt/slides/_rels/slide4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51.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55.xml"/><Relationship Id="rId1" Type="http://schemas.openxmlformats.org/officeDocument/2006/relationships/themeOverride" Target="../theme/themeOverride2.xml"/></Relationships>
</file>

<file path=ppt/slides/_rels/slide4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51.xml"/></Relationships>
</file>

<file path=ppt/slides/_rels/slide49.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12" Type="http://schemas.openxmlformats.org/officeDocument/2006/relationships/image" Target="../media/image59.png"/><Relationship Id="rId2" Type="http://schemas.openxmlformats.org/officeDocument/2006/relationships/image" Target="../media/image49.png"/><Relationship Id="rId1" Type="http://schemas.openxmlformats.org/officeDocument/2006/relationships/slideLayout" Target="../slideLayouts/slideLayout51.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5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5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hyperlink" Target="INDICADORES23-5-13.pptx#-1,10,CONCEPTO DE INDICADOR" TargetMode="Externa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6.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5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wmf"/><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image" Target="../media/image66.jpeg"/><Relationship Id="rId7" Type="http://schemas.openxmlformats.org/officeDocument/2006/relationships/image" Target="../media/image70.jpeg"/><Relationship Id="rId12" Type="http://schemas.openxmlformats.org/officeDocument/2006/relationships/chart" Target="../charts/chart1.xml"/><Relationship Id="rId2" Type="http://schemas.openxmlformats.org/officeDocument/2006/relationships/image" Target="../media/image65.png"/><Relationship Id="rId1" Type="http://schemas.openxmlformats.org/officeDocument/2006/relationships/slideLayout" Target="../slideLayouts/slideLayout1.xml"/><Relationship Id="rId6" Type="http://schemas.openxmlformats.org/officeDocument/2006/relationships/image" Target="../media/image69.jpeg"/><Relationship Id="rId11" Type="http://schemas.openxmlformats.org/officeDocument/2006/relationships/image" Target="../media/image74.jpeg"/><Relationship Id="rId5" Type="http://schemas.openxmlformats.org/officeDocument/2006/relationships/image" Target="../media/image68.jpeg"/><Relationship Id="rId10" Type="http://schemas.openxmlformats.org/officeDocument/2006/relationships/image" Target="../media/image73.jpeg"/><Relationship Id="rId4" Type="http://schemas.openxmlformats.org/officeDocument/2006/relationships/image" Target="../media/image67.jpeg"/><Relationship Id="rId9" Type="http://schemas.openxmlformats.org/officeDocument/2006/relationships/image" Target="../media/image72.jpeg"/></Relationships>
</file>

<file path=ppt/slides/_rels/slide61.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hyperlink" Target="http://www.google.co.cr/url?sa=i&amp;rct=j&amp;q=&amp;esrc=s&amp;source=images&amp;cd=&amp;cad=rja&amp;uact=8&amp;ved=0CAcQjRw&amp;url=http://lostresmosqueterosunesr.blogspot.com/2011/05/la-planificacion-operativa_22.html&amp;ei=rTQTVcWTBYqayQSq24DQBg&amp;bvm=bv.89217033,d.aWw&amp;psig=AFQjCNH5i-zIwfUtZytm6cFpBgNVh11u1A&amp;ust=1427408423395988" TargetMode="Externa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hyperlink" Target="http://www.google.co.cr/url?sa=i&amp;rct=j&amp;q=&amp;esrc=s&amp;source=images&amp;cd=&amp;cad=rja&amp;uact=8&amp;ved=0CAcQjRw&amp;url=http://odontopediatria.uaz.edu.mx/requisitos-de-ingreso&amp;ei=7DkTVaHhI86HyATf9oCgCw&amp;bvm=bv.89217033,d.aWw&amp;psig=AFQjCNGndZKnrDFyrsYFmEAUmOmGbbmtXg&amp;ust=1427409751483383" TargetMode="Externa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6.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6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78.emf"/><Relationship Id="rId4" Type="http://schemas.openxmlformats.org/officeDocument/2006/relationships/oleObject" Target="../embeddings/oleObject1.bin"/></Relationships>
</file>

<file path=ppt/slides/_rels/slide67.xml.rels><?xml version="1.0" encoding="UTF-8" standalone="yes"?>
<Relationships xmlns="http://schemas.openxmlformats.org/package/2006/relationships"><Relationship Id="rId2" Type="http://schemas.openxmlformats.org/officeDocument/2006/relationships/hyperlink" Target="Instrumento%20Plan%20T&#225;ctico.xlsx" TargetMode="Externa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5.jpe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86.png"/><Relationship Id="rId7" Type="http://schemas.openxmlformats.org/officeDocument/2006/relationships/diagramColors" Target="../diagrams/colors13.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s>
</file>

<file path=ppt/slides/_rels/slide72.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8.png"/></Relationships>
</file>

<file path=ppt/slides/_rels/slide73.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91.jpeg"/><Relationship Id="rId7" Type="http://schemas.openxmlformats.org/officeDocument/2006/relationships/diagramColors" Target="../diagrams/colors15.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s>
</file>

<file path=ppt/slides/_rels/slide7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7.png"/><Relationship Id="rId5" Type="http://schemas.microsoft.com/office/2007/relationships/hdphoto" Target="../media/hdphoto1.wdp"/><Relationship Id="rId4" Type="http://schemas.openxmlformats.org/officeDocument/2006/relationships/image" Target="../media/image6.png"/></Relationships>
</file>

<file path=ppt/slides/_rels/slide80.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7.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81.xml.rels><?xml version="1.0" encoding="UTF-8" standalone="yes"?>
<Relationships xmlns="http://schemas.openxmlformats.org/package/2006/relationships"><Relationship Id="rId8" Type="http://schemas.openxmlformats.org/officeDocument/2006/relationships/diagramLayout" Target="../diagrams/layout18.xml"/><Relationship Id="rId3" Type="http://schemas.openxmlformats.org/officeDocument/2006/relationships/diagramLayout" Target="../diagrams/layout17.xml"/><Relationship Id="rId7" Type="http://schemas.openxmlformats.org/officeDocument/2006/relationships/diagramData" Target="../diagrams/data18.xml"/><Relationship Id="rId2" Type="http://schemas.openxmlformats.org/officeDocument/2006/relationships/diagramData" Target="../diagrams/data17.xml"/><Relationship Id="rId1" Type="http://schemas.openxmlformats.org/officeDocument/2006/relationships/slideLayout" Target="../slideLayouts/slideLayout12.xml"/><Relationship Id="rId6" Type="http://schemas.microsoft.com/office/2007/relationships/diagramDrawing" Target="../diagrams/drawing17.xml"/><Relationship Id="rId11" Type="http://schemas.microsoft.com/office/2007/relationships/diagramDrawing" Target="../diagrams/drawing18.xml"/><Relationship Id="rId5" Type="http://schemas.openxmlformats.org/officeDocument/2006/relationships/diagramColors" Target="../diagrams/colors17.xml"/><Relationship Id="rId10" Type="http://schemas.openxmlformats.org/officeDocument/2006/relationships/diagramColors" Target="../diagrams/colors18.xml"/><Relationship Id="rId4" Type="http://schemas.openxmlformats.org/officeDocument/2006/relationships/diagramQuickStyle" Target="../diagrams/quickStyle17.xml"/><Relationship Id="rId9" Type="http://schemas.openxmlformats.org/officeDocument/2006/relationships/diagramQuickStyle" Target="../diagrams/quickStyle18.xml"/></Relationships>
</file>

<file path=ppt/slides/_rels/slide82.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5.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84.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29.xml"/><Relationship Id="rId5" Type="http://schemas.openxmlformats.org/officeDocument/2006/relationships/image" Target="../media/image98.jpeg"/><Relationship Id="rId4" Type="http://schemas.openxmlformats.org/officeDocument/2006/relationships/image" Target="../media/image97.jpeg"/></Relationships>
</file>

<file path=ppt/slides/_rels/slide85.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5.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7.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30.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9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5.xml"/></Relationships>
</file>

<file path=ppt/slides/_rels/slide93.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5.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9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emf"/><Relationship Id="rId1" Type="http://schemas.openxmlformats.org/officeDocument/2006/relationships/slideLayout" Target="../slideLayouts/slideLayout30.xml"/><Relationship Id="rId5" Type="http://schemas.openxmlformats.org/officeDocument/2006/relationships/image" Target="../media/image104.png"/><Relationship Id="rId4" Type="http://schemas.openxmlformats.org/officeDocument/2006/relationships/image" Target="../media/image103.png"/></Relationships>
</file>

<file path=ppt/slides/_rels/slide95.xml.rels><?xml version="1.0" encoding="UTF-8" standalone="yes"?>
<Relationships xmlns="http://schemas.openxmlformats.org/package/2006/relationships"><Relationship Id="rId2" Type="http://schemas.openxmlformats.org/officeDocument/2006/relationships/image" Target="../media/image105.emf"/><Relationship Id="rId1" Type="http://schemas.openxmlformats.org/officeDocument/2006/relationships/slideLayout" Target="../slideLayouts/slideLayout25.xml"/></Relationships>
</file>

<file path=ppt/slides/_rels/slide96.xml.rels><?xml version="1.0" encoding="UTF-8" standalone="yes"?>
<Relationships xmlns="http://schemas.openxmlformats.org/package/2006/relationships"><Relationship Id="rId2" Type="http://schemas.openxmlformats.org/officeDocument/2006/relationships/image" Target="../media/image106.emf"/><Relationship Id="rId1" Type="http://schemas.openxmlformats.org/officeDocument/2006/relationships/slideLayout" Target="../slideLayouts/slideLayout2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8.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1 Título"/>
          <p:cNvSpPr txBox="1">
            <a:spLocks/>
          </p:cNvSpPr>
          <p:nvPr/>
        </p:nvSpPr>
        <p:spPr>
          <a:xfrm>
            <a:off x="457200" y="274642"/>
            <a:ext cx="2133600" cy="6145208"/>
          </a:xfrm>
          <a:prstGeom prst="rect">
            <a:avLst/>
          </a:prstGeom>
        </p:spPr>
        <p:style>
          <a:lnRef idx="1">
            <a:schemeClr val="accent2"/>
          </a:lnRef>
          <a:fillRef idx="3">
            <a:schemeClr val="accent2"/>
          </a:fillRef>
          <a:effectRef idx="2">
            <a:schemeClr val="accent2"/>
          </a:effectRef>
          <a:fontRef idx="minor">
            <a:schemeClr val="lt1"/>
          </a:fontRef>
        </p:style>
        <p:txBody>
          <a:bodyPr vert="horz" lIns="121899" tIns="60949" rIns="121899" bIns="60949" rtlCol="0" anchor="ctr">
            <a:normAutofit/>
          </a:bodyPr>
          <a:lstStyle>
            <a:lvl1pPr algn="l" defTabSz="1218987" rtl="0" eaLnBrk="1" latinLnBrk="0" hangingPunct="1">
              <a:spcBef>
                <a:spcPct val="0"/>
              </a:spcBef>
              <a:buNone/>
              <a:defRPr sz="36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endParaRPr lang="es-CR" dirty="0">
              <a:solidFill>
                <a:prstClr val="white"/>
              </a:solidFill>
            </a:endParaRPr>
          </a:p>
        </p:txBody>
      </p:sp>
      <p:sp>
        <p:nvSpPr>
          <p:cNvPr id="4" name="3 Rectángulo"/>
          <p:cNvSpPr/>
          <p:nvPr/>
        </p:nvSpPr>
        <p:spPr>
          <a:xfrm>
            <a:off x="457200" y="571500"/>
            <a:ext cx="8229600" cy="5848350"/>
          </a:xfrm>
          <a:prstGeom prst="rect">
            <a:avLst/>
          </a:prstGeom>
          <a:gradFill>
            <a:gsLst>
              <a:gs pos="47000">
                <a:srgbClr val="38659D"/>
              </a:gs>
              <a:gs pos="22000">
                <a:schemeClr val="tx2">
                  <a:lumMod val="60000"/>
                  <a:lumOff val="40000"/>
                  <a:alpha val="35000"/>
                </a:schemeClr>
              </a:gs>
              <a:gs pos="87000">
                <a:schemeClr val="tx2">
                  <a:lumMod val="75000"/>
                  <a:alpha val="26000"/>
                </a:schemeClr>
              </a:gs>
            </a:gsLst>
            <a:lin ang="2700000" scaled="0"/>
          </a:gradFill>
          <a:scene3d>
            <a:camera prst="orthographicFront">
              <a:rot lat="18300001" lon="0" rev="0"/>
            </a:camera>
            <a:lightRig rig="threePt" dir="t"/>
          </a:scene3d>
          <a:sp3d extrusionH="254000"/>
        </p:spPr>
        <p:style>
          <a:lnRef idx="3">
            <a:schemeClr val="lt1"/>
          </a:lnRef>
          <a:fillRef idx="1">
            <a:schemeClr val="accent1"/>
          </a:fillRef>
          <a:effectRef idx="1">
            <a:schemeClr val="accent1"/>
          </a:effectRef>
          <a:fontRef idx="minor">
            <a:schemeClr val="lt1"/>
          </a:fontRef>
        </p:style>
        <p:txBody>
          <a:bodyPr rtlCol="0" anchor="ctr">
            <a:flatTx/>
          </a:bodyPr>
          <a:lstStyle/>
          <a:p>
            <a:pPr algn="ctr"/>
            <a:endParaRPr lang="es-CR" sz="2000">
              <a:solidFill>
                <a:prstClr val="white"/>
              </a:solidFill>
              <a:latin typeface="Arial" pitchFamily="34" charset="0"/>
              <a:cs typeface="Arial" pitchFamily="34" charset="0"/>
            </a:endParaRPr>
          </a:p>
        </p:txBody>
      </p:sp>
      <p:sp>
        <p:nvSpPr>
          <p:cNvPr id="7" name="6 Rectángulo redondeado"/>
          <p:cNvSpPr/>
          <p:nvPr/>
        </p:nvSpPr>
        <p:spPr>
          <a:xfrm>
            <a:off x="457200" y="6419850"/>
            <a:ext cx="8229600" cy="17145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R">
              <a:solidFill>
                <a:prstClr val="white"/>
              </a:solidFill>
            </a:endParaRPr>
          </a:p>
        </p:txBody>
      </p:sp>
      <p:sp>
        <p:nvSpPr>
          <p:cNvPr id="9" name="8 Rectángulo redondeado"/>
          <p:cNvSpPr/>
          <p:nvPr/>
        </p:nvSpPr>
        <p:spPr>
          <a:xfrm>
            <a:off x="457200" y="228600"/>
            <a:ext cx="8229600" cy="3429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R">
              <a:solidFill>
                <a:prstClr val="white"/>
              </a:solidFill>
            </a:endParaRPr>
          </a:p>
        </p:txBody>
      </p:sp>
      <p:sp>
        <p:nvSpPr>
          <p:cNvPr id="2" name="1 Título"/>
          <p:cNvSpPr>
            <a:spLocks noGrp="1"/>
          </p:cNvSpPr>
          <p:nvPr>
            <p:ph type="ctrTitle"/>
          </p:nvPr>
        </p:nvSpPr>
        <p:spPr>
          <a:xfrm>
            <a:off x="681842" y="4419600"/>
            <a:ext cx="7772400" cy="860425"/>
          </a:xfrm>
        </p:spPr>
        <p:txBody>
          <a:bodyPr/>
          <a:lstStyle/>
          <a:p>
            <a:pPr algn="ctr"/>
            <a:r>
              <a:rPr lang="en-US" sz="3200" dirty="0" err="1"/>
              <a:t>Módulo</a:t>
            </a:r>
            <a:r>
              <a:rPr lang="en-US" sz="3200" dirty="0"/>
              <a:t> de Planificación Institutional</a:t>
            </a:r>
            <a:endParaRPr lang="es-CR" sz="3200" b="1" dirty="0"/>
          </a:p>
        </p:txBody>
      </p:sp>
      <p:sp>
        <p:nvSpPr>
          <p:cNvPr id="3" name="2 Subtítulo"/>
          <p:cNvSpPr>
            <a:spLocks noGrp="1"/>
          </p:cNvSpPr>
          <p:nvPr>
            <p:ph type="subTitle" idx="1"/>
          </p:nvPr>
        </p:nvSpPr>
        <p:spPr>
          <a:xfrm>
            <a:off x="681842" y="3429000"/>
            <a:ext cx="7772400" cy="838200"/>
          </a:xfrm>
        </p:spPr>
        <p:txBody>
          <a:bodyPr>
            <a:normAutofit fontScale="70000" lnSpcReduction="20000"/>
          </a:bodyPr>
          <a:lstStyle/>
          <a:p>
            <a:pPr algn="ctr"/>
            <a:r>
              <a:rPr lang="es-CR" b="1" dirty="0" smtClean="0">
                <a:solidFill>
                  <a:schemeClr val="tx1"/>
                </a:solidFill>
                <a:latin typeface="Calibri" pitchFamily="34" charset="0"/>
                <a:cs typeface="Calibri" pitchFamily="34" charset="0"/>
              </a:rPr>
              <a:t>Presidencia Ejecutiva</a:t>
            </a:r>
          </a:p>
          <a:p>
            <a:pPr algn="ctr"/>
            <a:r>
              <a:rPr lang="es-CR" b="1" dirty="0" smtClean="0">
                <a:solidFill>
                  <a:schemeClr val="tx1"/>
                </a:solidFill>
                <a:latin typeface="Calibri" pitchFamily="34" charset="0"/>
                <a:cs typeface="Calibri" pitchFamily="34" charset="0"/>
              </a:rPr>
              <a:t>Dirección de Planificación Institucional</a:t>
            </a:r>
            <a:endParaRPr lang="es-CR" b="1" dirty="0">
              <a:solidFill>
                <a:schemeClr val="tx1"/>
              </a:solidFill>
              <a:latin typeface="Calibri" pitchFamily="34" charset="0"/>
              <a:cs typeface="Calibri" pitchFamily="34" charset="0"/>
            </a:endParaRPr>
          </a:p>
        </p:txBody>
      </p:sp>
      <p:sp>
        <p:nvSpPr>
          <p:cNvPr id="6" name="5 Rectángulo"/>
          <p:cNvSpPr/>
          <p:nvPr/>
        </p:nvSpPr>
        <p:spPr>
          <a:xfrm>
            <a:off x="1538252" y="2133600"/>
            <a:ext cx="6067495" cy="584775"/>
          </a:xfrm>
          <a:prstGeom prst="rect">
            <a:avLst/>
          </a:prstGeom>
        </p:spPr>
        <p:txBody>
          <a:bodyPr wrap="none">
            <a:spAutoFit/>
          </a:bodyPr>
          <a:lstStyle/>
          <a:p>
            <a:r>
              <a:rPr lang="es-CR" sz="3200" dirty="0">
                <a:solidFill>
                  <a:prstClr val="black"/>
                </a:solidFill>
                <a:effectLst>
                  <a:outerShdw blurRad="38100" dist="38100" dir="2700000" algn="tl">
                    <a:srgbClr val="000000">
                      <a:alpha val="43137"/>
                    </a:srgbClr>
                  </a:outerShdw>
                </a:effectLst>
                <a:cs typeface="Calibri" pitchFamily="34" charset="0"/>
              </a:rPr>
              <a:t>Caja Costarricense de Seguro Social</a:t>
            </a:r>
          </a:p>
        </p:txBody>
      </p:sp>
      <p:pic>
        <p:nvPicPr>
          <p:cNvPr id="5" name="4 Imagen"/>
          <p:cNvPicPr/>
          <p:nvPr/>
        </p:nvPicPr>
        <p:blipFill>
          <a:blip r:embed="rId2" cstate="print">
            <a:clrChange>
              <a:clrFrom>
                <a:srgbClr val="FFFFFF"/>
              </a:clrFrom>
              <a:clrTo>
                <a:srgbClr val="FFFFFF">
                  <a:alpha val="0"/>
                </a:srgbClr>
              </a:clrTo>
            </a:clrChange>
            <a:duotone>
              <a:schemeClr val="accent1">
                <a:shade val="45000"/>
                <a:satMod val="135000"/>
              </a:schemeClr>
              <a:prstClr val="white"/>
            </a:duotone>
          </a:blip>
          <a:srcRect/>
          <a:stretch>
            <a:fillRect/>
          </a:stretch>
        </p:blipFill>
        <p:spPr bwMode="auto">
          <a:xfrm>
            <a:off x="7357110" y="593090"/>
            <a:ext cx="1329690" cy="1235710"/>
          </a:xfrm>
          <a:prstGeom prst="rect">
            <a:avLst/>
          </a:prstGeom>
          <a:noFill/>
          <a:ln w="9525">
            <a:noFill/>
            <a:miter lim="800000"/>
            <a:headEnd/>
            <a:tailEnd/>
          </a:ln>
        </p:spPr>
      </p:pic>
      <p:pic>
        <p:nvPicPr>
          <p:cNvPr id="10" name="Picture 7" descr="http://www.quosconsultora.com/wp-content/uploads/2013/08/planificac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9915" y="5256947"/>
            <a:ext cx="1806054" cy="1128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6070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pPr algn="ctr"/>
            <a:r>
              <a:rPr lang="en-US" dirty="0" err="1">
                <a:solidFill>
                  <a:schemeClr val="tx1"/>
                </a:solidFill>
              </a:rPr>
              <a:t>Proceso</a:t>
            </a:r>
            <a:r>
              <a:rPr lang="en-US" dirty="0">
                <a:solidFill>
                  <a:schemeClr val="tx1"/>
                </a:solidFill>
              </a:rPr>
              <a:t> de Planificación</a:t>
            </a: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886"/>
          <a:stretch/>
        </p:blipFill>
        <p:spPr bwMode="auto">
          <a:xfrm>
            <a:off x="0" y="971550"/>
            <a:ext cx="9142413" cy="5671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1 Rectángulo"/>
          <p:cNvSpPr/>
          <p:nvPr/>
        </p:nvSpPr>
        <p:spPr>
          <a:xfrm>
            <a:off x="5181600" y="1905000"/>
            <a:ext cx="1295400" cy="304800"/>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r>
              <a:rPr lang="es-CR" sz="1400" dirty="0" smtClean="0"/>
              <a:t>Seguimiento</a:t>
            </a:r>
            <a:endParaRPr lang="es-CR" sz="1400" dirty="0"/>
          </a:p>
        </p:txBody>
      </p:sp>
    </p:spTree>
    <p:extLst>
      <p:ext uri="{BB962C8B-B14F-4D97-AF65-F5344CB8AC3E}">
        <p14:creationId xmlns:p14="http://schemas.microsoft.com/office/powerpoint/2010/main" val="9007767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7 Marcador de contenido"/>
          <p:cNvGraphicFramePr>
            <a:graphicFrameLocks/>
          </p:cNvGraphicFramePr>
          <p:nvPr/>
        </p:nvGraphicFramePr>
        <p:xfrm>
          <a:off x="683568" y="1124744"/>
          <a:ext cx="3851920" cy="55172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1 Título"/>
          <p:cNvSpPr txBox="1">
            <a:spLocks/>
          </p:cNvSpPr>
          <p:nvPr/>
        </p:nvSpPr>
        <p:spPr>
          <a:xfrm>
            <a:off x="414366" y="-24"/>
            <a:ext cx="8229600" cy="1143000"/>
          </a:xfrm>
          <a:prstGeom prst="rect">
            <a:avLst/>
          </a:prstGeo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Autofit/>
          </a:bodyPr>
          <a:lstStyle>
            <a:lvl1pPr algn="ctr">
              <a:spcBef>
                <a:spcPct val="0"/>
              </a:spcBef>
              <a:buNone/>
              <a:defRPr sz="4000">
                <a:solidFill>
                  <a:schemeClr val="tx1"/>
                </a:solidFill>
              </a:defRPr>
            </a:lvl1pPr>
          </a:lstStyle>
          <a:p>
            <a:pPr lvl="2" algn="ctr"/>
            <a:r>
              <a:rPr lang="es-CR" sz="4000" dirty="0">
                <a:solidFill>
                  <a:prstClr val="black"/>
                </a:solidFill>
              </a:rPr>
              <a:t>Marco Jurídico</a:t>
            </a:r>
            <a:r>
              <a:rPr lang="es-ES" sz="4000" dirty="0">
                <a:solidFill>
                  <a:prstClr val="black"/>
                </a:solidFill>
              </a:rPr>
              <a:t>                                                                                                                                                                                                                                                                                                                                                                                                                                                                                                                                                                                                          </a:t>
            </a:r>
            <a:endParaRPr lang="es-CR" sz="4000" dirty="0">
              <a:solidFill>
                <a:prstClr val="black"/>
              </a:solidFill>
            </a:endParaRPr>
          </a:p>
        </p:txBody>
      </p:sp>
      <p:sp>
        <p:nvSpPr>
          <p:cNvPr id="7" name="TextBox 6"/>
          <p:cNvSpPr txBox="1"/>
          <p:nvPr/>
        </p:nvSpPr>
        <p:spPr>
          <a:xfrm>
            <a:off x="4283968" y="2204864"/>
            <a:ext cx="3429024" cy="1200329"/>
          </a:xfrm>
          <a:prstGeom prst="rect">
            <a:avLst/>
          </a:prstGeom>
          <a:noFill/>
        </p:spPr>
        <p:txBody>
          <a:bodyPr wrap="square" rtlCol="0">
            <a:spAutoFit/>
          </a:bodyPr>
          <a:lstStyle/>
          <a:p>
            <a:pPr algn="just"/>
            <a:r>
              <a:rPr lang="es-CR" sz="2400" dirty="0" smtClean="0">
                <a:solidFill>
                  <a:prstClr val="black"/>
                </a:solidFill>
              </a:rPr>
              <a:t>Esta información esta disponible en conjunto con los lineamientos</a:t>
            </a:r>
            <a:endParaRPr lang="es-CR" sz="2400" dirty="0">
              <a:solidFill>
                <a:prstClr val="black"/>
              </a:solidFill>
            </a:endParaRPr>
          </a:p>
        </p:txBody>
      </p:sp>
      <p:pic>
        <p:nvPicPr>
          <p:cNvPr id="112647" name="Picture 7"/>
          <p:cNvPicPr>
            <a:picLocks noChangeAspect="1" noChangeArrowheads="1"/>
          </p:cNvPicPr>
          <p:nvPr/>
        </p:nvPicPr>
        <p:blipFill>
          <a:blip r:embed="rId7" cstate="print"/>
          <a:srcRect/>
          <a:stretch>
            <a:fillRect/>
          </a:stretch>
        </p:blipFill>
        <p:spPr bwMode="auto">
          <a:xfrm>
            <a:off x="5869304" y="3599872"/>
            <a:ext cx="2880320" cy="2827308"/>
          </a:xfrm>
          <a:prstGeom prst="rect">
            <a:avLst/>
          </a:prstGeom>
          <a:noFill/>
          <a:ln w="9525">
            <a:noFill/>
            <a:miter lim="800000"/>
            <a:headEnd/>
            <a:tailEnd/>
          </a:ln>
        </p:spPr>
      </p:pic>
      <p:sp>
        <p:nvSpPr>
          <p:cNvPr id="8" name="7 Flecha izquierda">
            <a:hlinkClick r:id="rId8" action="ppaction://hlinksldjump"/>
          </p:cNvPr>
          <p:cNvSpPr/>
          <p:nvPr/>
        </p:nvSpPr>
        <p:spPr>
          <a:xfrm>
            <a:off x="8077200" y="6444343"/>
            <a:ext cx="381000" cy="304800"/>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ES">
              <a:solidFill>
                <a:prstClr val="white"/>
              </a:solidFill>
            </a:endParaRPr>
          </a:p>
        </p:txBody>
      </p:sp>
    </p:spTree>
    <p:extLst>
      <p:ext uri="{BB962C8B-B14F-4D97-AF65-F5344CB8AC3E}">
        <p14:creationId xmlns:p14="http://schemas.microsoft.com/office/powerpoint/2010/main" val="143531902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857224" y="1714488"/>
            <a:ext cx="7561263" cy="3714776"/>
          </a:xfrm>
          <a:prstGeom prst="rect">
            <a:avLst/>
          </a:prstGeom>
          <a:noFill/>
          <a:ln w="3175">
            <a:noFill/>
            <a:miter lim="800000"/>
            <a:headEnd/>
            <a:tailEnd/>
          </a:ln>
          <a:effectLst/>
        </p:spPr>
        <p:txBody>
          <a:bodyPr/>
          <a:lstStyle/>
          <a:p>
            <a:pPr marL="342900" indent="-342900" algn="just">
              <a:spcBef>
                <a:spcPct val="20000"/>
              </a:spcBef>
              <a:buClr>
                <a:srgbClr val="0000FF"/>
              </a:buClr>
              <a:buSzPct val="70000"/>
              <a:buFont typeface="Wingdings" pitchFamily="2" charset="2"/>
              <a:buNone/>
              <a:defRPr/>
            </a:pPr>
            <a:r>
              <a:rPr lang="es-CR" sz="2800" dirty="0">
                <a:solidFill>
                  <a:prstClr val="black"/>
                </a:solidFill>
                <a:effectLst>
                  <a:outerShdw blurRad="38100" dist="38100" dir="2700000" algn="tl">
                    <a:srgbClr val="000000"/>
                  </a:outerShdw>
                </a:effectLst>
              </a:rPr>
              <a:t>	</a:t>
            </a:r>
            <a:r>
              <a:rPr lang="es-CR" sz="3600" dirty="0">
                <a:solidFill>
                  <a:prstClr val="black"/>
                </a:solidFill>
                <a:cs typeface="Vijaya" pitchFamily="34" charset="0"/>
              </a:rPr>
              <a:t>Clasificación general que </a:t>
            </a:r>
            <a:r>
              <a:rPr lang="es-CR" sz="3600" b="1" dirty="0">
                <a:solidFill>
                  <a:prstClr val="black"/>
                </a:solidFill>
                <a:cs typeface="Vijaya" pitchFamily="34" charset="0"/>
              </a:rPr>
              <a:t>agrupa</a:t>
            </a:r>
            <a:r>
              <a:rPr lang="es-CR" sz="3600" dirty="0">
                <a:solidFill>
                  <a:prstClr val="black"/>
                </a:solidFill>
                <a:cs typeface="Vijaya" pitchFamily="34" charset="0"/>
              </a:rPr>
              <a:t> los programas, subprogramas y actividades de la </a:t>
            </a:r>
            <a:r>
              <a:rPr lang="es-CR" sz="3600" dirty="0" smtClean="0">
                <a:solidFill>
                  <a:prstClr val="black"/>
                </a:solidFill>
                <a:cs typeface="Vijaya" pitchFamily="34" charset="0"/>
              </a:rPr>
              <a:t>institución </a:t>
            </a:r>
          </a:p>
          <a:p>
            <a:pPr marL="342900" indent="-342900" algn="just">
              <a:spcBef>
                <a:spcPct val="20000"/>
              </a:spcBef>
              <a:buClr>
                <a:srgbClr val="0000FF"/>
              </a:buClr>
              <a:buSzPct val="70000"/>
              <a:buFont typeface="Wingdings" pitchFamily="2" charset="2"/>
              <a:buNone/>
              <a:defRPr/>
            </a:pPr>
            <a:endParaRPr lang="es-CR" sz="3600" dirty="0" smtClean="0">
              <a:solidFill>
                <a:prstClr val="black"/>
              </a:solidFill>
              <a:cs typeface="Vijaya" pitchFamily="34" charset="0"/>
            </a:endParaRPr>
          </a:p>
          <a:p>
            <a:pPr marL="342900" indent="-342900" algn="just">
              <a:spcBef>
                <a:spcPct val="20000"/>
              </a:spcBef>
              <a:buClr>
                <a:srgbClr val="0000FF"/>
              </a:buClr>
              <a:buSzPct val="70000"/>
              <a:buFont typeface="Wingdings" pitchFamily="2" charset="2"/>
              <a:buNone/>
              <a:defRPr/>
            </a:pPr>
            <a:r>
              <a:rPr lang="es-CR" sz="3600" dirty="0" smtClean="0">
                <a:solidFill>
                  <a:prstClr val="black"/>
                </a:solidFill>
                <a:cs typeface="Vijaya" pitchFamily="34" charset="0"/>
              </a:rPr>
              <a:t>  Vincula  el Plan con el Presupuesto a nivel de actividad</a:t>
            </a:r>
          </a:p>
          <a:p>
            <a:pPr marL="342900" indent="-342900" algn="just">
              <a:spcBef>
                <a:spcPct val="20000"/>
              </a:spcBef>
              <a:buClr>
                <a:srgbClr val="0000FF"/>
              </a:buClr>
              <a:buSzPct val="70000"/>
              <a:buFont typeface="Wingdings" pitchFamily="2" charset="2"/>
              <a:buNone/>
              <a:defRPr/>
            </a:pPr>
            <a:endParaRPr lang="es-CR" sz="3600" b="1" dirty="0" smtClean="0">
              <a:solidFill>
                <a:prstClr val="black"/>
              </a:solidFill>
              <a:effectLst>
                <a:outerShdw blurRad="38100" dist="38100" dir="2700000" algn="tl">
                  <a:srgbClr val="000000"/>
                </a:outerShdw>
              </a:effectLst>
              <a:cs typeface="Vijaya" pitchFamily="34" charset="0"/>
            </a:endParaRPr>
          </a:p>
          <a:p>
            <a:pPr marL="342900" indent="-342900" algn="just">
              <a:spcBef>
                <a:spcPct val="20000"/>
              </a:spcBef>
              <a:buClr>
                <a:srgbClr val="0000FF"/>
              </a:buClr>
              <a:buSzPct val="70000"/>
              <a:buFont typeface="Wingdings" pitchFamily="2" charset="2"/>
              <a:buNone/>
              <a:defRPr/>
            </a:pPr>
            <a:r>
              <a:rPr lang="es-CR" sz="3600" b="1" dirty="0" smtClean="0">
                <a:solidFill>
                  <a:prstClr val="black"/>
                </a:solidFill>
                <a:effectLst>
                  <a:outerShdw blurRad="38100" dist="38100" dir="2700000" algn="tl">
                    <a:srgbClr val="000000"/>
                  </a:outerShdw>
                </a:effectLst>
                <a:cs typeface="Vijaya" pitchFamily="34" charset="0"/>
              </a:rPr>
              <a:t> </a:t>
            </a:r>
          </a:p>
          <a:p>
            <a:pPr marL="342900" indent="-342900" algn="just">
              <a:spcBef>
                <a:spcPct val="20000"/>
              </a:spcBef>
              <a:buClr>
                <a:srgbClr val="0000FF"/>
              </a:buClr>
              <a:buSzPct val="70000"/>
              <a:buFont typeface="Wingdings" pitchFamily="2" charset="2"/>
              <a:buNone/>
              <a:defRPr/>
            </a:pPr>
            <a:endParaRPr lang="es-CR" sz="3600" b="1" dirty="0">
              <a:solidFill>
                <a:prstClr val="black"/>
              </a:solidFill>
              <a:effectLst>
                <a:outerShdw blurRad="38100" dist="38100" dir="2700000" algn="tl">
                  <a:srgbClr val="000000"/>
                </a:outerShdw>
              </a:effectLst>
              <a:cs typeface="Vijaya" pitchFamily="34" charset="0"/>
            </a:endParaRPr>
          </a:p>
          <a:p>
            <a:pPr marL="342900" indent="-342900" algn="just">
              <a:spcBef>
                <a:spcPct val="20000"/>
              </a:spcBef>
              <a:buClr>
                <a:srgbClr val="0000FF"/>
              </a:buClr>
              <a:buSzPct val="70000"/>
              <a:buFont typeface="Wingdings" pitchFamily="2" charset="2"/>
              <a:buNone/>
              <a:defRPr/>
            </a:pPr>
            <a:r>
              <a:rPr lang="es-CR" sz="3600" b="1" dirty="0" smtClean="0">
                <a:solidFill>
                  <a:prstClr val="black"/>
                </a:solidFill>
                <a:effectLst>
                  <a:outerShdw blurRad="38100" dist="38100" dir="2700000" algn="tl">
                    <a:srgbClr val="000000"/>
                  </a:outerShdw>
                </a:effectLst>
                <a:cs typeface="Vijaya" pitchFamily="34" charset="0"/>
              </a:rPr>
              <a:t>   </a:t>
            </a:r>
            <a:endParaRPr lang="es-ES" sz="3600" b="1" dirty="0">
              <a:solidFill>
                <a:prstClr val="black"/>
              </a:solidFill>
              <a:effectLst>
                <a:outerShdw blurRad="38100" dist="38100" dir="2700000" algn="tl">
                  <a:srgbClr val="000000"/>
                </a:outerShdw>
              </a:effectLst>
              <a:cs typeface="Vijaya" pitchFamily="34" charset="0"/>
            </a:endParaRPr>
          </a:p>
        </p:txBody>
      </p:sp>
      <p:sp>
        <p:nvSpPr>
          <p:cNvPr id="6" name="1 Título"/>
          <p:cNvSpPr txBox="1">
            <a:spLocks/>
          </p:cNvSpPr>
          <p:nvPr/>
        </p:nvSpPr>
        <p:spPr>
          <a:xfrm>
            <a:off x="428596" y="214290"/>
            <a:ext cx="8229600" cy="1143000"/>
          </a:xfrm>
          <a:prstGeom prst="rect">
            <a:avLst/>
          </a:prstGeo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pPr lvl="2" algn="ctr"/>
            <a:r>
              <a:rPr lang="es-CR" sz="4000" dirty="0">
                <a:solidFill>
                  <a:prstClr val="black"/>
                </a:solidFill>
              </a:rPr>
              <a:t>Estructura Programática</a:t>
            </a:r>
          </a:p>
        </p:txBody>
      </p:sp>
    </p:spTree>
    <p:extLst>
      <p:ext uri="{BB962C8B-B14F-4D97-AF65-F5344CB8AC3E}">
        <p14:creationId xmlns:p14="http://schemas.microsoft.com/office/powerpoint/2010/main" val="2678596938"/>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26 Flecha a la derecha con muesca"/>
          <p:cNvSpPr/>
          <p:nvPr/>
        </p:nvSpPr>
        <p:spPr>
          <a:xfrm>
            <a:off x="1403648" y="5661248"/>
            <a:ext cx="4824536" cy="432048"/>
          </a:xfrm>
          <a:prstGeom prst="notched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s-CR" dirty="0">
              <a:solidFill>
                <a:prstClr val="black"/>
              </a:solidFill>
            </a:endParaRPr>
          </a:p>
        </p:txBody>
      </p:sp>
      <p:sp>
        <p:nvSpPr>
          <p:cNvPr id="28" name="27 Flecha a la derecha con muesca"/>
          <p:cNvSpPr/>
          <p:nvPr/>
        </p:nvSpPr>
        <p:spPr>
          <a:xfrm>
            <a:off x="1403648" y="4437112"/>
            <a:ext cx="4824536" cy="432048"/>
          </a:xfrm>
          <a:prstGeom prst="notched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s-CR" dirty="0">
              <a:solidFill>
                <a:prstClr val="black"/>
              </a:solidFill>
            </a:endParaRPr>
          </a:p>
        </p:txBody>
      </p:sp>
      <p:sp>
        <p:nvSpPr>
          <p:cNvPr id="26" name="25 Flecha a la derecha con muesca"/>
          <p:cNvSpPr/>
          <p:nvPr/>
        </p:nvSpPr>
        <p:spPr>
          <a:xfrm>
            <a:off x="1403648" y="3212976"/>
            <a:ext cx="4824536" cy="432048"/>
          </a:xfrm>
          <a:prstGeom prst="notched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s-CR" dirty="0">
              <a:solidFill>
                <a:prstClr val="black"/>
              </a:solidFill>
            </a:endParaRPr>
          </a:p>
        </p:txBody>
      </p:sp>
      <p:sp>
        <p:nvSpPr>
          <p:cNvPr id="25" name="24 Flecha a la derecha con muesca"/>
          <p:cNvSpPr/>
          <p:nvPr/>
        </p:nvSpPr>
        <p:spPr>
          <a:xfrm>
            <a:off x="1403648" y="2060848"/>
            <a:ext cx="4824536" cy="432048"/>
          </a:xfrm>
          <a:prstGeom prst="notched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s-CR" dirty="0">
              <a:solidFill>
                <a:prstClr val="black"/>
              </a:solidFill>
            </a:endParaRPr>
          </a:p>
        </p:txBody>
      </p:sp>
      <p:sp>
        <p:nvSpPr>
          <p:cNvPr id="4" name="3 Rectángulo redondeado"/>
          <p:cNvSpPr/>
          <p:nvPr/>
        </p:nvSpPr>
        <p:spPr>
          <a:xfrm>
            <a:off x="1979712" y="1772816"/>
            <a:ext cx="1944216" cy="1008112"/>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s-CR" b="1" dirty="0" smtClean="0">
                <a:solidFill>
                  <a:prstClr val="black"/>
                </a:solidFill>
              </a:rPr>
              <a:t>Atención Integral a la Salud de las Personas</a:t>
            </a:r>
            <a:endParaRPr lang="es-CR" b="1" dirty="0">
              <a:solidFill>
                <a:prstClr val="black"/>
              </a:solidFill>
            </a:endParaRPr>
          </a:p>
        </p:txBody>
      </p:sp>
      <p:sp>
        <p:nvSpPr>
          <p:cNvPr id="5" name="4 Rectángulo redondeado"/>
          <p:cNvSpPr/>
          <p:nvPr/>
        </p:nvSpPr>
        <p:spPr>
          <a:xfrm>
            <a:off x="1979712" y="2996952"/>
            <a:ext cx="1944216" cy="100811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s-CR" b="1" dirty="0" smtClean="0">
                <a:solidFill>
                  <a:prstClr val="white"/>
                </a:solidFill>
              </a:rPr>
              <a:t>Atención Integral de las Pensiones </a:t>
            </a:r>
            <a:endParaRPr lang="es-CR" b="1" dirty="0">
              <a:solidFill>
                <a:prstClr val="white"/>
              </a:solidFill>
            </a:endParaRPr>
          </a:p>
        </p:txBody>
      </p:sp>
      <p:sp>
        <p:nvSpPr>
          <p:cNvPr id="6" name="5 Rectángulo redondeado"/>
          <p:cNvSpPr/>
          <p:nvPr/>
        </p:nvSpPr>
        <p:spPr>
          <a:xfrm>
            <a:off x="1979712" y="5445224"/>
            <a:ext cx="1944216" cy="1008112"/>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s-CR" b="1" dirty="0" smtClean="0">
                <a:solidFill>
                  <a:prstClr val="black"/>
                </a:solidFill>
              </a:rPr>
              <a:t>Régimen No Contributivo </a:t>
            </a:r>
            <a:endParaRPr lang="es-CR" b="1" dirty="0">
              <a:solidFill>
                <a:prstClr val="black"/>
              </a:solidFill>
            </a:endParaRPr>
          </a:p>
        </p:txBody>
      </p:sp>
      <p:sp>
        <p:nvSpPr>
          <p:cNvPr id="7" name="6 Rectángulo redondeado"/>
          <p:cNvSpPr/>
          <p:nvPr/>
        </p:nvSpPr>
        <p:spPr>
          <a:xfrm>
            <a:off x="1979712" y="4221088"/>
            <a:ext cx="1944216" cy="1008112"/>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s-CR" b="1" dirty="0" smtClean="0">
                <a:solidFill>
                  <a:prstClr val="white"/>
                </a:solidFill>
              </a:rPr>
              <a:t>Conducción Institucional </a:t>
            </a:r>
            <a:endParaRPr lang="es-CR" b="1" dirty="0">
              <a:solidFill>
                <a:prstClr val="white"/>
              </a:solidFill>
            </a:endParaRPr>
          </a:p>
        </p:txBody>
      </p:sp>
      <p:sp>
        <p:nvSpPr>
          <p:cNvPr id="8" name="7 Elipse"/>
          <p:cNvSpPr/>
          <p:nvPr/>
        </p:nvSpPr>
        <p:spPr>
          <a:xfrm>
            <a:off x="4499992" y="1772816"/>
            <a:ext cx="1008112" cy="936104"/>
          </a:xfrm>
          <a:prstGeom prst="ellipse">
            <a:avLst/>
          </a:prstGeom>
          <a:ln w="28575"/>
        </p:spPr>
        <p:style>
          <a:lnRef idx="2">
            <a:schemeClr val="accent3"/>
          </a:lnRef>
          <a:fillRef idx="1">
            <a:schemeClr val="lt1"/>
          </a:fillRef>
          <a:effectRef idx="0">
            <a:schemeClr val="accent3"/>
          </a:effectRef>
          <a:fontRef idx="minor">
            <a:schemeClr val="dk1"/>
          </a:fontRef>
        </p:style>
        <p:txBody>
          <a:bodyPr rtlCol="0" anchor="ctr"/>
          <a:lstStyle/>
          <a:p>
            <a:pPr algn="ctr"/>
            <a:r>
              <a:rPr lang="es-CR" sz="3600" b="1" dirty="0" smtClean="0">
                <a:solidFill>
                  <a:srgbClr val="9BBB59">
                    <a:lumMod val="50000"/>
                  </a:srgbClr>
                </a:solidFill>
              </a:rPr>
              <a:t>7</a:t>
            </a:r>
            <a:endParaRPr lang="es-CR" sz="3600" b="1" dirty="0">
              <a:solidFill>
                <a:srgbClr val="9BBB59">
                  <a:lumMod val="50000"/>
                </a:srgbClr>
              </a:solidFill>
            </a:endParaRPr>
          </a:p>
        </p:txBody>
      </p:sp>
      <p:sp>
        <p:nvSpPr>
          <p:cNvPr id="15" name="14 Elipse"/>
          <p:cNvSpPr/>
          <p:nvPr/>
        </p:nvSpPr>
        <p:spPr>
          <a:xfrm>
            <a:off x="4499992" y="2924944"/>
            <a:ext cx="1008112" cy="936104"/>
          </a:xfrm>
          <a:prstGeom prst="ellipse">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es-CR" sz="3600" b="1" dirty="0">
                <a:solidFill>
                  <a:srgbClr val="9BBB59">
                    <a:lumMod val="50000"/>
                  </a:srgbClr>
                </a:solidFill>
              </a:rPr>
              <a:t>4</a:t>
            </a:r>
          </a:p>
        </p:txBody>
      </p:sp>
      <p:sp>
        <p:nvSpPr>
          <p:cNvPr id="16" name="15 Elipse"/>
          <p:cNvSpPr/>
          <p:nvPr/>
        </p:nvSpPr>
        <p:spPr>
          <a:xfrm>
            <a:off x="4499992" y="4221088"/>
            <a:ext cx="1008112" cy="936104"/>
          </a:xfrm>
          <a:prstGeom prst="ellipse">
            <a:avLst/>
          </a:prstGeom>
          <a:ln/>
        </p:spPr>
        <p:style>
          <a:lnRef idx="2">
            <a:schemeClr val="accent5"/>
          </a:lnRef>
          <a:fillRef idx="1">
            <a:schemeClr val="lt1"/>
          </a:fillRef>
          <a:effectRef idx="0">
            <a:schemeClr val="accent5"/>
          </a:effectRef>
          <a:fontRef idx="minor">
            <a:schemeClr val="dk1"/>
          </a:fontRef>
        </p:style>
        <p:txBody>
          <a:bodyPr rtlCol="0" anchor="ctr"/>
          <a:lstStyle/>
          <a:p>
            <a:pPr algn="ctr"/>
            <a:r>
              <a:rPr lang="es-CR" sz="3600" b="1" dirty="0">
                <a:solidFill>
                  <a:srgbClr val="9BBB59">
                    <a:lumMod val="50000"/>
                  </a:srgbClr>
                </a:solidFill>
              </a:rPr>
              <a:t>3</a:t>
            </a:r>
          </a:p>
        </p:txBody>
      </p:sp>
      <p:sp>
        <p:nvSpPr>
          <p:cNvPr id="17" name="16 Elipse"/>
          <p:cNvSpPr/>
          <p:nvPr/>
        </p:nvSpPr>
        <p:spPr>
          <a:xfrm>
            <a:off x="4499992" y="5445224"/>
            <a:ext cx="1008112" cy="936104"/>
          </a:xfrm>
          <a:prstGeom prst="ellipse">
            <a:avLst/>
          </a:prstGeom>
          <a:ln/>
        </p:spPr>
        <p:style>
          <a:lnRef idx="2">
            <a:schemeClr val="accent6"/>
          </a:lnRef>
          <a:fillRef idx="1">
            <a:schemeClr val="lt1"/>
          </a:fillRef>
          <a:effectRef idx="0">
            <a:schemeClr val="accent6"/>
          </a:effectRef>
          <a:fontRef idx="minor">
            <a:schemeClr val="dk1"/>
          </a:fontRef>
        </p:style>
        <p:txBody>
          <a:bodyPr rtlCol="0" anchor="ctr"/>
          <a:lstStyle/>
          <a:p>
            <a:pPr algn="ctr"/>
            <a:r>
              <a:rPr lang="es-CR" sz="3600" b="1" dirty="0">
                <a:solidFill>
                  <a:srgbClr val="9BBB59">
                    <a:lumMod val="50000"/>
                  </a:srgbClr>
                </a:solidFill>
              </a:rPr>
              <a:t>1</a:t>
            </a:r>
          </a:p>
        </p:txBody>
      </p:sp>
      <p:cxnSp>
        <p:nvCxnSpPr>
          <p:cNvPr id="19" name="18 Conector recto"/>
          <p:cNvCxnSpPr/>
          <p:nvPr/>
        </p:nvCxnSpPr>
        <p:spPr>
          <a:xfrm>
            <a:off x="611560" y="1700808"/>
            <a:ext cx="7056784" cy="0"/>
          </a:xfrm>
          <a:prstGeom prst="line">
            <a:avLst/>
          </a:prstGeom>
        </p:spPr>
        <p:style>
          <a:lnRef idx="2">
            <a:schemeClr val="accent1"/>
          </a:lnRef>
          <a:fillRef idx="0">
            <a:schemeClr val="accent1"/>
          </a:fillRef>
          <a:effectRef idx="1">
            <a:schemeClr val="accent1"/>
          </a:effectRef>
          <a:fontRef idx="minor">
            <a:schemeClr val="tx1"/>
          </a:fontRef>
        </p:style>
      </p:cxnSp>
      <p:sp>
        <p:nvSpPr>
          <p:cNvPr id="20" name="19 Triángulo isósceles"/>
          <p:cNvSpPr/>
          <p:nvPr/>
        </p:nvSpPr>
        <p:spPr>
          <a:xfrm>
            <a:off x="6228184" y="1844824"/>
            <a:ext cx="1008112" cy="864096"/>
          </a:xfrm>
          <a:prstGeom prst="triangl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s-CR" sz="2400" b="1" dirty="0" smtClean="0">
                <a:solidFill>
                  <a:prstClr val="white"/>
                </a:solidFill>
              </a:rPr>
              <a:t>22</a:t>
            </a:r>
            <a:endParaRPr lang="es-CR" sz="2400" b="1" dirty="0">
              <a:solidFill>
                <a:prstClr val="white"/>
              </a:solidFill>
            </a:endParaRPr>
          </a:p>
        </p:txBody>
      </p:sp>
      <p:sp>
        <p:nvSpPr>
          <p:cNvPr id="21" name="20 Triángulo isósceles"/>
          <p:cNvSpPr/>
          <p:nvPr/>
        </p:nvSpPr>
        <p:spPr>
          <a:xfrm>
            <a:off x="6228184" y="5373216"/>
            <a:ext cx="1008112" cy="864096"/>
          </a:xfrm>
          <a:prstGeom prst="triangl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s-CR" sz="2400" b="1" dirty="0">
                <a:solidFill>
                  <a:prstClr val="white"/>
                </a:solidFill>
              </a:rPr>
              <a:t>1</a:t>
            </a:r>
          </a:p>
        </p:txBody>
      </p:sp>
      <p:sp>
        <p:nvSpPr>
          <p:cNvPr id="22" name="21 Triángulo isósceles"/>
          <p:cNvSpPr/>
          <p:nvPr/>
        </p:nvSpPr>
        <p:spPr>
          <a:xfrm>
            <a:off x="6228184" y="2996952"/>
            <a:ext cx="1008112" cy="864096"/>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s-CR" sz="2400" b="1" dirty="0">
                <a:solidFill>
                  <a:prstClr val="white"/>
                </a:solidFill>
              </a:rPr>
              <a:t>7</a:t>
            </a:r>
          </a:p>
        </p:txBody>
      </p:sp>
      <p:sp>
        <p:nvSpPr>
          <p:cNvPr id="23" name="22 Triángulo isósceles"/>
          <p:cNvSpPr/>
          <p:nvPr/>
        </p:nvSpPr>
        <p:spPr>
          <a:xfrm>
            <a:off x="6228184" y="4293096"/>
            <a:ext cx="1008112" cy="86409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R" sz="2400" b="1" dirty="0" smtClean="0">
                <a:solidFill>
                  <a:prstClr val="white"/>
                </a:solidFill>
              </a:rPr>
              <a:t>4</a:t>
            </a:r>
            <a:endParaRPr lang="es-CR" sz="2400" b="1" dirty="0">
              <a:solidFill>
                <a:prstClr val="white"/>
              </a:solidFill>
            </a:endParaRPr>
          </a:p>
        </p:txBody>
      </p:sp>
      <p:sp>
        <p:nvSpPr>
          <p:cNvPr id="24" name="23 CuadroTexto"/>
          <p:cNvSpPr txBox="1"/>
          <p:nvPr/>
        </p:nvSpPr>
        <p:spPr>
          <a:xfrm>
            <a:off x="611560" y="1124744"/>
            <a:ext cx="7848872" cy="646331"/>
          </a:xfrm>
          <a:prstGeom prst="rect">
            <a:avLst/>
          </a:prstGeom>
          <a:noFill/>
        </p:spPr>
        <p:txBody>
          <a:bodyPr wrap="square" rtlCol="0">
            <a:spAutoFit/>
          </a:bodyPr>
          <a:lstStyle/>
          <a:p>
            <a:pPr algn="ctr"/>
            <a:r>
              <a:rPr lang="es-CR" b="1" dirty="0" smtClean="0">
                <a:solidFill>
                  <a:prstClr val="black"/>
                </a:solidFill>
              </a:rPr>
              <a:t>                   PROGRAMAS                SUBPROGRAMAS      ACTIVIDADES</a:t>
            </a:r>
          </a:p>
          <a:p>
            <a:pPr algn="just"/>
            <a:r>
              <a:rPr lang="es-CR" b="1" dirty="0" smtClean="0">
                <a:solidFill>
                  <a:prstClr val="black"/>
                </a:solidFill>
              </a:rPr>
              <a:t>                                     04		           15                              34</a:t>
            </a:r>
            <a:endParaRPr lang="es-CR" b="1" dirty="0">
              <a:solidFill>
                <a:prstClr val="black"/>
              </a:solidFill>
            </a:endParaRPr>
          </a:p>
        </p:txBody>
      </p:sp>
      <p:sp>
        <p:nvSpPr>
          <p:cNvPr id="30" name="1 Título"/>
          <p:cNvSpPr txBox="1">
            <a:spLocks/>
          </p:cNvSpPr>
          <p:nvPr/>
        </p:nvSpPr>
        <p:spPr>
          <a:xfrm>
            <a:off x="428596" y="53206"/>
            <a:ext cx="8229600" cy="1071538"/>
          </a:xfrm>
          <a:prstGeom prst="rect">
            <a:avLst/>
          </a:prstGeo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defPPr>
              <a:defRPr lang="en-US"/>
            </a:defPPr>
            <a:lvl3pPr lvl="2" algn="ctr">
              <a:defRPr sz="4000">
                <a:solidFill>
                  <a:schemeClr val="tx1"/>
                </a:solidFill>
              </a:defRPr>
            </a:lvl3pPr>
          </a:lstStyle>
          <a:p>
            <a:pPr lvl="2"/>
            <a:r>
              <a:rPr lang="es-CR" dirty="0">
                <a:solidFill>
                  <a:prstClr val="black"/>
                </a:solidFill>
              </a:rPr>
              <a:t>Estructura Programática</a:t>
            </a:r>
          </a:p>
        </p:txBody>
      </p:sp>
    </p:spTree>
    <p:extLst>
      <p:ext uri="{BB962C8B-B14F-4D97-AF65-F5344CB8AC3E}">
        <p14:creationId xmlns:p14="http://schemas.microsoft.com/office/powerpoint/2010/main" val="694827034"/>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Tabla"/>
          <p:cNvGraphicFramePr>
            <a:graphicFrameLocks noGrp="1"/>
          </p:cNvGraphicFramePr>
          <p:nvPr>
            <p:extLst>
              <p:ext uri="{D42A27DB-BD31-4B8C-83A1-F6EECF244321}">
                <p14:modId xmlns:p14="http://schemas.microsoft.com/office/powerpoint/2010/main" val="3266688114"/>
              </p:ext>
            </p:extLst>
          </p:nvPr>
        </p:nvGraphicFramePr>
        <p:xfrm>
          <a:off x="438517" y="1628798"/>
          <a:ext cx="8208911" cy="4752530"/>
        </p:xfrm>
        <a:graphic>
          <a:graphicData uri="http://schemas.openxmlformats.org/drawingml/2006/table">
            <a:tbl>
              <a:tblPr>
                <a:tableStyleId>{22838BEF-8BB2-4498-84A7-C5851F593DF1}</a:tableStyleId>
              </a:tblPr>
              <a:tblGrid>
                <a:gridCol w="1205480"/>
                <a:gridCol w="1426181"/>
                <a:gridCol w="4331255"/>
                <a:gridCol w="1245995"/>
              </a:tblGrid>
              <a:tr h="1264425">
                <a:tc>
                  <a:txBody>
                    <a:bodyPr/>
                    <a:lstStyle/>
                    <a:p>
                      <a:pPr algn="ctr" fontAlgn="b">
                        <a:lnSpc>
                          <a:spcPct val="200000"/>
                        </a:lnSpc>
                      </a:pPr>
                      <a:r>
                        <a:rPr lang="en-US" sz="1800" b="1" u="none" strike="noStrike" dirty="0" smtClean="0"/>
                        <a:t>Programa</a:t>
                      </a:r>
                    </a:p>
                    <a:p>
                      <a:pPr algn="ctr" fontAlgn="b"/>
                      <a:endParaRPr lang="en-US" sz="1800" b="1" i="0" u="none" strike="noStrike" dirty="0">
                        <a:solidFill>
                          <a:schemeClr val="tx1"/>
                        </a:solidFill>
                        <a:latin typeface="Arial"/>
                      </a:endParaRPr>
                    </a:p>
                  </a:txBody>
                  <a:tcPr marL="0" marR="0" marT="0" marB="0" anchor="ctr">
                    <a:solidFill>
                      <a:srgbClr val="EFF4FB"/>
                    </a:solidFill>
                  </a:tcPr>
                </a:tc>
                <a:tc>
                  <a:txBody>
                    <a:bodyPr/>
                    <a:lstStyle/>
                    <a:p>
                      <a:pPr algn="ctr" fontAlgn="b"/>
                      <a:r>
                        <a:rPr lang="en-US" sz="1800" b="1" u="none" strike="noStrike" dirty="0"/>
                        <a:t>Cód. </a:t>
                      </a:r>
                      <a:r>
                        <a:rPr lang="en-US" sz="1800" b="1" u="none" strike="noStrike" dirty="0" smtClean="0"/>
                        <a:t>Subp.</a:t>
                      </a:r>
                    </a:p>
                    <a:p>
                      <a:pPr algn="ctr" fontAlgn="b"/>
                      <a:endParaRPr lang="en-US" sz="1800" b="1" i="0" u="none" strike="noStrike" dirty="0">
                        <a:solidFill>
                          <a:schemeClr val="tx1"/>
                        </a:solidFill>
                        <a:latin typeface="Arial"/>
                      </a:endParaRPr>
                    </a:p>
                  </a:txBody>
                  <a:tcPr marL="0" marR="0" marT="0" marB="0" anchor="ctr">
                    <a:solidFill>
                      <a:srgbClr val="EFF4FB"/>
                    </a:solidFill>
                  </a:tcPr>
                </a:tc>
                <a:tc>
                  <a:txBody>
                    <a:bodyPr/>
                    <a:lstStyle/>
                    <a:p>
                      <a:pPr algn="ctr" fontAlgn="b"/>
                      <a:r>
                        <a:rPr lang="en-US" sz="1800" b="1" u="none" strike="noStrike" dirty="0" smtClean="0"/>
                        <a:t>Sub programa</a:t>
                      </a:r>
                    </a:p>
                    <a:p>
                      <a:pPr algn="ctr" fontAlgn="b"/>
                      <a:endParaRPr lang="en-US" sz="1800" b="1" i="0" u="none" strike="noStrike" dirty="0">
                        <a:solidFill>
                          <a:schemeClr val="tx1"/>
                        </a:solidFill>
                        <a:latin typeface="Arial"/>
                      </a:endParaRPr>
                    </a:p>
                  </a:txBody>
                  <a:tcPr marL="0" marR="0" marT="0" marB="0" anchor="ctr">
                    <a:solidFill>
                      <a:srgbClr val="EFF4FB"/>
                    </a:solidFill>
                  </a:tcPr>
                </a:tc>
                <a:tc>
                  <a:txBody>
                    <a:bodyPr/>
                    <a:lstStyle/>
                    <a:p>
                      <a:pPr algn="ctr" fontAlgn="b"/>
                      <a:r>
                        <a:rPr lang="en-US" sz="1800" b="1" u="none" strike="noStrike" dirty="0" smtClean="0"/>
                        <a:t># Actividad</a:t>
                      </a:r>
                    </a:p>
                    <a:p>
                      <a:pPr algn="ctr" fontAlgn="b"/>
                      <a:endParaRPr lang="en-US" sz="1800" b="1" i="0" u="none" strike="noStrike" dirty="0">
                        <a:solidFill>
                          <a:schemeClr val="tx1"/>
                        </a:solidFill>
                        <a:latin typeface="Arial"/>
                      </a:endParaRPr>
                    </a:p>
                  </a:txBody>
                  <a:tcPr marL="0" marR="0" marT="0" marB="0" anchor="ctr">
                    <a:solidFill>
                      <a:srgbClr val="EFF4FB"/>
                    </a:solidFill>
                  </a:tcPr>
                </a:tc>
              </a:tr>
              <a:tr h="450552">
                <a:tc rowSpan="7">
                  <a:txBody>
                    <a:bodyPr/>
                    <a:lstStyle/>
                    <a:p>
                      <a:pPr algn="ctr" fontAlgn="t"/>
                      <a:r>
                        <a:rPr lang="es-CR" sz="1800" b="1" u="none" strike="noStrike" dirty="0"/>
                        <a:t>01</a:t>
                      </a:r>
                      <a:br>
                        <a:rPr lang="es-CR" sz="1800" b="1" u="none" strike="noStrike" dirty="0"/>
                      </a:br>
                      <a:r>
                        <a:rPr lang="es-CR" sz="1800" b="1" u="none" strike="noStrike" dirty="0"/>
                        <a:t/>
                      </a:r>
                      <a:br>
                        <a:rPr lang="es-CR" sz="1800" b="1" u="none" strike="noStrike" dirty="0"/>
                      </a:br>
                      <a:r>
                        <a:rPr lang="es-CR" sz="1800" b="1" u="none" strike="noStrike" dirty="0"/>
                        <a:t>Atención Integral a la Salud de las Personas</a:t>
                      </a:r>
                      <a:endParaRPr lang="es-CR" sz="1800" b="1" i="0" u="none" strike="noStrike" dirty="0">
                        <a:latin typeface="Arial"/>
                      </a:endParaRPr>
                    </a:p>
                  </a:txBody>
                  <a:tcPr marL="0" marR="0" marT="0" marB="0" anchor="ctr">
                    <a:solidFill>
                      <a:srgbClr val="EFF4FB"/>
                    </a:solidFill>
                  </a:tcPr>
                </a:tc>
                <a:tc>
                  <a:txBody>
                    <a:bodyPr/>
                    <a:lstStyle/>
                    <a:p>
                      <a:pPr algn="ctr" fontAlgn="t"/>
                      <a:r>
                        <a:rPr lang="en-US" sz="1800" b="1" u="none" strike="noStrike" dirty="0" smtClean="0"/>
                        <a:t>1</a:t>
                      </a:r>
                      <a:endParaRPr lang="en-US" sz="1800" b="1" i="0" u="none" strike="noStrike" dirty="0">
                        <a:latin typeface="Arial"/>
                      </a:endParaRPr>
                    </a:p>
                  </a:txBody>
                  <a:tcPr marL="0" marR="0" marT="0" marB="0" anchor="ctr">
                    <a:solidFill>
                      <a:srgbClr val="EFF4FB"/>
                    </a:solidFill>
                  </a:tcPr>
                </a:tc>
                <a:tc>
                  <a:txBody>
                    <a:bodyPr/>
                    <a:lstStyle/>
                    <a:p>
                      <a:pPr marL="263525" indent="-263525" algn="l" fontAlgn="t"/>
                      <a:r>
                        <a:rPr lang="es-CR" sz="1800" b="1" u="none" strike="noStrike" dirty="0" smtClean="0"/>
                        <a:t>   Atención  </a:t>
                      </a:r>
                      <a:r>
                        <a:rPr lang="es-CR" sz="1800" b="1" u="none" strike="noStrike" dirty="0"/>
                        <a:t>Integral en Salud Primer Nivel</a:t>
                      </a:r>
                      <a:endParaRPr lang="es-CR" sz="1800" b="1" i="0" u="none" strike="noStrike" dirty="0">
                        <a:latin typeface="Arial"/>
                      </a:endParaRPr>
                    </a:p>
                  </a:txBody>
                  <a:tcPr marL="0" marR="0" marT="0" marB="0" anchor="ctr">
                    <a:solidFill>
                      <a:srgbClr val="EFF4FB"/>
                    </a:solidFill>
                  </a:tcPr>
                </a:tc>
                <a:tc>
                  <a:txBody>
                    <a:bodyPr/>
                    <a:lstStyle/>
                    <a:p>
                      <a:pPr algn="ctr" fontAlgn="t"/>
                      <a:r>
                        <a:rPr lang="en-US" sz="1800" b="1" u="none" strike="noStrike" dirty="0"/>
                        <a:t>6</a:t>
                      </a:r>
                      <a:endParaRPr lang="en-US" sz="1800" b="1" i="0" u="none" strike="noStrike" dirty="0">
                        <a:latin typeface="Arial"/>
                      </a:endParaRPr>
                    </a:p>
                  </a:txBody>
                  <a:tcPr marL="0" marR="0" marT="0" marB="0" anchor="ctr">
                    <a:solidFill>
                      <a:srgbClr val="EFF4FB"/>
                    </a:solidFill>
                  </a:tcPr>
                </a:tc>
              </a:tr>
              <a:tr h="450552">
                <a:tc vMerge="1">
                  <a:txBody>
                    <a:bodyPr/>
                    <a:lstStyle/>
                    <a:p>
                      <a:endParaRPr lang="en-US"/>
                    </a:p>
                  </a:txBody>
                  <a:tcPr/>
                </a:tc>
                <a:tc>
                  <a:txBody>
                    <a:bodyPr/>
                    <a:lstStyle/>
                    <a:p>
                      <a:pPr algn="ctr" fontAlgn="t"/>
                      <a:r>
                        <a:rPr lang="en-US" sz="1800" b="1" u="none" strike="noStrike" dirty="0"/>
                        <a:t>2</a:t>
                      </a:r>
                      <a:endParaRPr lang="en-US" sz="1800" b="1" i="0" u="none" strike="noStrike" dirty="0">
                        <a:latin typeface="Arial"/>
                      </a:endParaRPr>
                    </a:p>
                  </a:txBody>
                  <a:tcPr marL="0" marR="0" marT="0" marB="0" anchor="ctr">
                    <a:solidFill>
                      <a:srgbClr val="EFF4FB"/>
                    </a:solidFill>
                  </a:tcPr>
                </a:tc>
                <a:tc>
                  <a:txBody>
                    <a:bodyPr/>
                    <a:lstStyle/>
                    <a:p>
                      <a:pPr algn="l" fontAlgn="t"/>
                      <a:r>
                        <a:rPr lang="es-CR" sz="1800" b="1" u="none" strike="noStrike" dirty="0" smtClean="0"/>
                        <a:t>   Atención  </a:t>
                      </a:r>
                      <a:r>
                        <a:rPr lang="es-CR" sz="1800" b="1" u="none" strike="noStrike" dirty="0"/>
                        <a:t>Integral en Salud Segundo Nivel</a:t>
                      </a:r>
                      <a:endParaRPr lang="es-CR" sz="1800" b="1" i="0" u="none" strike="noStrike" dirty="0">
                        <a:latin typeface="Arial"/>
                      </a:endParaRPr>
                    </a:p>
                  </a:txBody>
                  <a:tcPr marL="0" marR="0" marT="0" marB="0" anchor="ctr">
                    <a:solidFill>
                      <a:srgbClr val="EFF4FB"/>
                    </a:solidFill>
                  </a:tcPr>
                </a:tc>
                <a:tc>
                  <a:txBody>
                    <a:bodyPr/>
                    <a:lstStyle/>
                    <a:p>
                      <a:pPr algn="ctr" fontAlgn="t"/>
                      <a:r>
                        <a:rPr lang="en-US" sz="1800" b="1" u="none" strike="noStrike" dirty="0"/>
                        <a:t>4</a:t>
                      </a:r>
                      <a:endParaRPr lang="en-US" sz="1800" b="1" i="0" u="none" strike="noStrike" dirty="0">
                        <a:latin typeface="Arial"/>
                      </a:endParaRPr>
                    </a:p>
                  </a:txBody>
                  <a:tcPr marL="0" marR="0" marT="0" marB="0" anchor="ctr">
                    <a:solidFill>
                      <a:srgbClr val="EFF4FB"/>
                    </a:solidFill>
                  </a:tcPr>
                </a:tc>
              </a:tr>
              <a:tr h="450552">
                <a:tc vMerge="1">
                  <a:txBody>
                    <a:bodyPr/>
                    <a:lstStyle/>
                    <a:p>
                      <a:endParaRPr lang="en-US"/>
                    </a:p>
                  </a:txBody>
                  <a:tcPr/>
                </a:tc>
                <a:tc>
                  <a:txBody>
                    <a:bodyPr/>
                    <a:lstStyle/>
                    <a:p>
                      <a:pPr algn="ctr" fontAlgn="t"/>
                      <a:r>
                        <a:rPr lang="en-US" sz="1800" b="1" u="none" strike="noStrike" dirty="0"/>
                        <a:t>3</a:t>
                      </a:r>
                      <a:endParaRPr lang="en-US" sz="1800" b="1" i="0" u="none" strike="noStrike" dirty="0">
                        <a:latin typeface="Arial"/>
                      </a:endParaRPr>
                    </a:p>
                  </a:txBody>
                  <a:tcPr marL="0" marR="0" marT="0" marB="0" anchor="ctr">
                    <a:solidFill>
                      <a:srgbClr val="EFF4FB"/>
                    </a:solidFill>
                  </a:tcPr>
                </a:tc>
                <a:tc>
                  <a:txBody>
                    <a:bodyPr/>
                    <a:lstStyle/>
                    <a:p>
                      <a:pPr algn="l" fontAlgn="t"/>
                      <a:r>
                        <a:rPr lang="es-CR" sz="1800" b="1" u="none" strike="noStrike" dirty="0" smtClean="0"/>
                        <a:t>   Atención  </a:t>
                      </a:r>
                      <a:r>
                        <a:rPr lang="es-CR" sz="1800" b="1" u="none" strike="noStrike" dirty="0"/>
                        <a:t>Integral en Salud Tercer Nivel</a:t>
                      </a:r>
                      <a:endParaRPr lang="es-CR" sz="1800" b="1" i="0" u="none" strike="noStrike" dirty="0">
                        <a:latin typeface="Arial"/>
                      </a:endParaRPr>
                    </a:p>
                  </a:txBody>
                  <a:tcPr marL="0" marR="0" marT="0" marB="0" anchor="ctr">
                    <a:solidFill>
                      <a:srgbClr val="EFF4FB"/>
                    </a:solidFill>
                  </a:tcPr>
                </a:tc>
                <a:tc>
                  <a:txBody>
                    <a:bodyPr/>
                    <a:lstStyle/>
                    <a:p>
                      <a:pPr algn="ctr" fontAlgn="t"/>
                      <a:r>
                        <a:rPr lang="en-US" sz="1800" b="1" u="none" strike="noStrike" dirty="0"/>
                        <a:t>4</a:t>
                      </a:r>
                      <a:endParaRPr lang="en-US" sz="1800" b="1" i="0" u="none" strike="noStrike" dirty="0">
                        <a:latin typeface="Arial"/>
                      </a:endParaRPr>
                    </a:p>
                  </a:txBody>
                  <a:tcPr marL="0" marR="0" marT="0" marB="0" anchor="ctr">
                    <a:solidFill>
                      <a:srgbClr val="EFF4FB"/>
                    </a:solidFill>
                  </a:tcPr>
                </a:tc>
              </a:tr>
              <a:tr h="450552">
                <a:tc vMerge="1">
                  <a:txBody>
                    <a:bodyPr/>
                    <a:lstStyle/>
                    <a:p>
                      <a:endParaRPr lang="en-US"/>
                    </a:p>
                  </a:txBody>
                  <a:tcPr/>
                </a:tc>
                <a:tc>
                  <a:txBody>
                    <a:bodyPr/>
                    <a:lstStyle/>
                    <a:p>
                      <a:pPr algn="ctr" fontAlgn="t"/>
                      <a:r>
                        <a:rPr lang="en-US" sz="1800" b="1" u="none" strike="noStrike" dirty="0"/>
                        <a:t>4</a:t>
                      </a:r>
                      <a:endParaRPr lang="en-US" sz="1800" b="1" i="0" u="none" strike="noStrike" dirty="0">
                        <a:latin typeface="Arial"/>
                      </a:endParaRPr>
                    </a:p>
                  </a:txBody>
                  <a:tcPr marL="0" marR="0" marT="0" marB="0" anchor="ctr">
                    <a:solidFill>
                      <a:srgbClr val="EFF4FB"/>
                    </a:solidFill>
                  </a:tcPr>
                </a:tc>
                <a:tc>
                  <a:txBody>
                    <a:bodyPr/>
                    <a:lstStyle/>
                    <a:p>
                      <a:pPr algn="l" fontAlgn="t"/>
                      <a:r>
                        <a:rPr lang="en-US" sz="1800" b="1" u="none" strike="noStrike" dirty="0" smtClean="0"/>
                        <a:t>   Prestaciones </a:t>
                      </a:r>
                      <a:r>
                        <a:rPr lang="en-US" sz="1800" b="1" u="none" strike="noStrike" dirty="0"/>
                        <a:t>Sociales y Subsidios</a:t>
                      </a:r>
                      <a:endParaRPr lang="en-US" sz="1800" b="1" i="0" u="none" strike="noStrike" dirty="0">
                        <a:latin typeface="Arial"/>
                      </a:endParaRPr>
                    </a:p>
                  </a:txBody>
                  <a:tcPr marL="0" marR="0" marT="0" marB="0" anchor="ctr">
                    <a:solidFill>
                      <a:srgbClr val="EFF4FB"/>
                    </a:solidFill>
                  </a:tcPr>
                </a:tc>
                <a:tc>
                  <a:txBody>
                    <a:bodyPr/>
                    <a:lstStyle/>
                    <a:p>
                      <a:pPr algn="ctr" fontAlgn="t"/>
                      <a:r>
                        <a:rPr lang="en-US" sz="1800" b="1" u="none" strike="noStrike" dirty="0"/>
                        <a:t>1</a:t>
                      </a:r>
                      <a:endParaRPr lang="en-US" sz="1800" b="1" i="0" u="none" strike="noStrike" dirty="0">
                        <a:latin typeface="Arial"/>
                      </a:endParaRPr>
                    </a:p>
                  </a:txBody>
                  <a:tcPr marL="0" marR="0" marT="0" marB="0" anchor="ctr">
                    <a:solidFill>
                      <a:srgbClr val="EFF4FB"/>
                    </a:solidFill>
                  </a:tcPr>
                </a:tc>
              </a:tr>
              <a:tr h="421474">
                <a:tc vMerge="1">
                  <a:txBody>
                    <a:bodyPr/>
                    <a:lstStyle/>
                    <a:p>
                      <a:endParaRPr lang="en-US"/>
                    </a:p>
                  </a:txBody>
                  <a:tcPr/>
                </a:tc>
                <a:tc>
                  <a:txBody>
                    <a:bodyPr/>
                    <a:lstStyle/>
                    <a:p>
                      <a:pPr algn="ctr" fontAlgn="t"/>
                      <a:r>
                        <a:rPr lang="en-US" sz="1800" b="1" u="none" strike="noStrike" dirty="0"/>
                        <a:t>5</a:t>
                      </a:r>
                      <a:endParaRPr lang="en-US" sz="1800" b="1" i="0" u="none" strike="noStrike" dirty="0">
                        <a:latin typeface="Arial"/>
                      </a:endParaRPr>
                    </a:p>
                  </a:txBody>
                  <a:tcPr marL="0" marR="0" marT="0" marB="0" anchor="ctr">
                    <a:solidFill>
                      <a:srgbClr val="EFF4FB"/>
                    </a:solidFill>
                  </a:tcPr>
                </a:tc>
                <a:tc>
                  <a:txBody>
                    <a:bodyPr/>
                    <a:lstStyle/>
                    <a:p>
                      <a:pPr marL="0" indent="0" algn="l" fontAlgn="t"/>
                      <a:r>
                        <a:rPr lang="en-US" sz="1800" b="1" u="none" strike="noStrike" dirty="0" smtClean="0"/>
                        <a:t>   Inversiones </a:t>
                      </a:r>
                      <a:r>
                        <a:rPr lang="en-US" sz="1800" b="1" u="none" strike="noStrike" dirty="0"/>
                        <a:t>en Salud</a:t>
                      </a:r>
                      <a:endParaRPr lang="en-US" sz="1800" b="1" i="0" u="none" strike="noStrike" dirty="0">
                        <a:latin typeface="Arial"/>
                      </a:endParaRPr>
                    </a:p>
                  </a:txBody>
                  <a:tcPr marL="0" marR="0" marT="0" marB="0" anchor="ctr">
                    <a:solidFill>
                      <a:srgbClr val="EFF4FB"/>
                    </a:solidFill>
                  </a:tcPr>
                </a:tc>
                <a:tc>
                  <a:txBody>
                    <a:bodyPr/>
                    <a:lstStyle/>
                    <a:p>
                      <a:pPr algn="ctr" fontAlgn="t"/>
                      <a:r>
                        <a:rPr lang="en-US" sz="1800" b="1" u="none" strike="noStrike" dirty="0" smtClean="0"/>
                        <a:t>5</a:t>
                      </a:r>
                      <a:endParaRPr lang="en-US" sz="1800" b="1" i="0" u="none" strike="noStrike" dirty="0">
                        <a:latin typeface="Arial"/>
                      </a:endParaRPr>
                    </a:p>
                  </a:txBody>
                  <a:tcPr marL="0" marR="0" marT="0" marB="0" anchor="ctr">
                    <a:solidFill>
                      <a:srgbClr val="EFF4FB"/>
                    </a:solidFill>
                  </a:tcPr>
                </a:tc>
              </a:tr>
              <a:tr h="842949">
                <a:tc vMerge="1">
                  <a:txBody>
                    <a:bodyPr/>
                    <a:lstStyle/>
                    <a:p>
                      <a:endParaRPr lang="en-US"/>
                    </a:p>
                  </a:txBody>
                  <a:tcPr/>
                </a:tc>
                <a:tc>
                  <a:txBody>
                    <a:bodyPr/>
                    <a:lstStyle/>
                    <a:p>
                      <a:pPr algn="ctr" fontAlgn="t"/>
                      <a:r>
                        <a:rPr lang="en-US" sz="1800" b="1" u="none" strike="noStrike" dirty="0"/>
                        <a:t>6</a:t>
                      </a:r>
                      <a:endParaRPr lang="en-US" sz="1800" b="1" i="0" u="none" strike="noStrike" dirty="0">
                        <a:latin typeface="Arial"/>
                      </a:endParaRPr>
                    </a:p>
                  </a:txBody>
                  <a:tcPr marL="0" marR="0" marT="0" marB="0" anchor="ctr">
                    <a:solidFill>
                      <a:srgbClr val="EFF4FB"/>
                    </a:solidFill>
                  </a:tcPr>
                </a:tc>
                <a:tc>
                  <a:txBody>
                    <a:bodyPr/>
                    <a:lstStyle/>
                    <a:p>
                      <a:pPr algn="l" fontAlgn="t"/>
                      <a:r>
                        <a:rPr lang="es-CR" sz="1800" b="1" u="none" strike="noStrike" dirty="0" smtClean="0"/>
                        <a:t>   Producción </a:t>
                      </a:r>
                      <a:r>
                        <a:rPr lang="es-CR" sz="1800" b="1" u="none" strike="noStrike" dirty="0"/>
                        <a:t>en bienes y Servicios y </a:t>
                      </a:r>
                      <a:endParaRPr lang="es-CR" sz="1800" b="1" u="none" strike="noStrike" dirty="0" smtClean="0"/>
                    </a:p>
                    <a:p>
                      <a:pPr algn="l" fontAlgn="t"/>
                      <a:r>
                        <a:rPr lang="es-CR" sz="1800" b="1" u="none" strike="noStrike" dirty="0" smtClean="0"/>
                        <a:t>   Almacenamiento</a:t>
                      </a:r>
                      <a:endParaRPr lang="es-CR" sz="1800" b="1" i="0" u="none" strike="noStrike" dirty="0">
                        <a:latin typeface="Arial"/>
                      </a:endParaRPr>
                    </a:p>
                  </a:txBody>
                  <a:tcPr marL="0" marR="0" marT="0" marB="0" anchor="ctr">
                    <a:solidFill>
                      <a:srgbClr val="EFF4FB"/>
                    </a:solidFill>
                  </a:tcPr>
                </a:tc>
                <a:tc>
                  <a:txBody>
                    <a:bodyPr/>
                    <a:lstStyle/>
                    <a:p>
                      <a:pPr algn="ctr" fontAlgn="t"/>
                      <a:r>
                        <a:rPr lang="en-US" sz="1800" b="1" u="none" strike="noStrike" dirty="0"/>
                        <a:t>1</a:t>
                      </a:r>
                      <a:endParaRPr lang="en-US" sz="1800" b="1" i="0" u="none" strike="noStrike" dirty="0">
                        <a:latin typeface="Arial"/>
                      </a:endParaRPr>
                    </a:p>
                  </a:txBody>
                  <a:tcPr marL="0" marR="0" marT="0" marB="0" anchor="ctr">
                    <a:solidFill>
                      <a:srgbClr val="EFF4FB"/>
                    </a:solidFill>
                  </a:tcPr>
                </a:tc>
              </a:tr>
              <a:tr h="421474">
                <a:tc vMerge="1">
                  <a:txBody>
                    <a:bodyPr/>
                    <a:lstStyle/>
                    <a:p>
                      <a:endParaRPr lang="en-US"/>
                    </a:p>
                  </a:txBody>
                  <a:tcPr/>
                </a:tc>
                <a:tc>
                  <a:txBody>
                    <a:bodyPr/>
                    <a:lstStyle/>
                    <a:p>
                      <a:pPr algn="ctr" fontAlgn="t"/>
                      <a:r>
                        <a:rPr lang="en-US" sz="1800" b="1" u="none" strike="noStrike" dirty="0"/>
                        <a:t>7</a:t>
                      </a:r>
                      <a:endParaRPr lang="en-US" sz="1800" b="1" i="0" u="none" strike="noStrike" dirty="0">
                        <a:latin typeface="Arial"/>
                      </a:endParaRPr>
                    </a:p>
                  </a:txBody>
                  <a:tcPr marL="0" marR="0" marT="0" marB="0" anchor="ctr">
                    <a:solidFill>
                      <a:srgbClr val="EFF4FB"/>
                    </a:solidFill>
                  </a:tcPr>
                </a:tc>
                <a:tc>
                  <a:txBody>
                    <a:bodyPr/>
                    <a:lstStyle/>
                    <a:p>
                      <a:pPr algn="l" fontAlgn="t"/>
                      <a:r>
                        <a:rPr lang="en-US" sz="1800" b="1" u="none" strike="noStrike" dirty="0" smtClean="0"/>
                        <a:t>  Conducción </a:t>
                      </a:r>
                      <a:r>
                        <a:rPr lang="en-US" sz="1800" b="1" u="none" strike="noStrike" dirty="0"/>
                        <a:t>Gerencial en </a:t>
                      </a:r>
                      <a:r>
                        <a:rPr lang="en-US" sz="1800" b="1" u="none" strike="noStrike" dirty="0" err="1"/>
                        <a:t>Salud</a:t>
                      </a:r>
                      <a:endParaRPr lang="en-US" sz="1800" b="1" i="0" u="none" strike="noStrike" dirty="0">
                        <a:latin typeface="Arial"/>
                      </a:endParaRPr>
                    </a:p>
                  </a:txBody>
                  <a:tcPr marL="0" marR="0" marT="0" marB="0" anchor="ctr">
                    <a:solidFill>
                      <a:srgbClr val="EFF4FB"/>
                    </a:solidFill>
                  </a:tcPr>
                </a:tc>
                <a:tc>
                  <a:txBody>
                    <a:bodyPr/>
                    <a:lstStyle/>
                    <a:p>
                      <a:pPr algn="ctr" fontAlgn="t"/>
                      <a:r>
                        <a:rPr lang="en-US" sz="1800" b="1" u="none" strike="noStrike" dirty="0"/>
                        <a:t>1</a:t>
                      </a:r>
                      <a:endParaRPr lang="en-US" sz="1800" b="1" i="0" u="none" strike="noStrike" dirty="0">
                        <a:latin typeface="Arial"/>
                      </a:endParaRPr>
                    </a:p>
                  </a:txBody>
                  <a:tcPr marL="0" marR="0" marT="0" marB="0" anchor="ctr">
                    <a:solidFill>
                      <a:srgbClr val="EFF4FB"/>
                    </a:solidFill>
                  </a:tcPr>
                </a:tc>
              </a:tr>
            </a:tbl>
          </a:graphicData>
        </a:graphic>
      </p:graphicFrame>
      <p:sp>
        <p:nvSpPr>
          <p:cNvPr id="5" name="1 Título"/>
          <p:cNvSpPr txBox="1">
            <a:spLocks/>
          </p:cNvSpPr>
          <p:nvPr/>
        </p:nvSpPr>
        <p:spPr>
          <a:xfrm>
            <a:off x="428596" y="214290"/>
            <a:ext cx="8229600" cy="1143000"/>
          </a:xfrm>
          <a:prstGeom prst="rect">
            <a:avLst/>
          </a:prstGeo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defPPr>
              <a:defRPr lang="en-US"/>
            </a:defPPr>
            <a:lvl3pPr lvl="2" algn="ctr">
              <a:defRPr sz="4000">
                <a:solidFill>
                  <a:schemeClr val="tx1"/>
                </a:solidFill>
              </a:defRPr>
            </a:lvl3pPr>
          </a:lstStyle>
          <a:p>
            <a:pPr lvl="2"/>
            <a:r>
              <a:rPr lang="es-ES" dirty="0">
                <a:solidFill>
                  <a:prstClr val="black"/>
                </a:solidFill>
              </a:rPr>
              <a:t>Detalle Programa 01</a:t>
            </a:r>
            <a:endParaRPr lang="es-CR" dirty="0">
              <a:solidFill>
                <a:prstClr val="black"/>
              </a:solidFill>
            </a:endParaRPr>
          </a:p>
        </p:txBody>
      </p:sp>
      <p:sp>
        <p:nvSpPr>
          <p:cNvPr id="2" name="1 Flecha izquierda">
            <a:hlinkClick r:id="rId2" action="ppaction://hlinksldjump"/>
          </p:cNvPr>
          <p:cNvSpPr/>
          <p:nvPr/>
        </p:nvSpPr>
        <p:spPr>
          <a:xfrm>
            <a:off x="8077200" y="6444343"/>
            <a:ext cx="381000" cy="304800"/>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ES">
              <a:solidFill>
                <a:prstClr val="white"/>
              </a:solidFill>
            </a:endParaRPr>
          </a:p>
        </p:txBody>
      </p:sp>
    </p:spTree>
    <p:extLst>
      <p:ext uri="{BB962C8B-B14F-4D97-AF65-F5344CB8AC3E}">
        <p14:creationId xmlns:p14="http://schemas.microsoft.com/office/powerpoint/2010/main" val="388806086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32 Rectángulo redondeado"/>
          <p:cNvSpPr/>
          <p:nvPr/>
        </p:nvSpPr>
        <p:spPr>
          <a:xfrm>
            <a:off x="179388" y="1268413"/>
            <a:ext cx="8640762" cy="5256212"/>
          </a:xfrm>
          <a:prstGeom prst="roundRect">
            <a:avLst/>
          </a:prstGeom>
          <a:solidFill>
            <a:schemeClr val="accent1">
              <a:lumMod val="20000"/>
              <a:lumOff val="80000"/>
            </a:schemeClr>
          </a:solidFill>
          <a:ln>
            <a:solidFill>
              <a:schemeClr val="tx2"/>
            </a:solidFill>
          </a:ln>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s-CR" dirty="0">
              <a:solidFill>
                <a:prstClr val="black"/>
              </a:solidFill>
            </a:endParaRPr>
          </a:p>
        </p:txBody>
      </p:sp>
      <p:cxnSp>
        <p:nvCxnSpPr>
          <p:cNvPr id="29" name="28 Conector recto de flecha"/>
          <p:cNvCxnSpPr/>
          <p:nvPr/>
        </p:nvCxnSpPr>
        <p:spPr>
          <a:xfrm flipH="1" flipV="1">
            <a:off x="323850" y="2060575"/>
            <a:ext cx="8064500" cy="3671888"/>
          </a:xfrm>
          <a:prstGeom prst="straightConnector1">
            <a:avLst/>
          </a:prstGeom>
          <a:ln>
            <a:prstDash val="dash"/>
            <a:tailEnd type="arrow"/>
          </a:ln>
        </p:spPr>
        <p:style>
          <a:lnRef idx="3">
            <a:schemeClr val="accent2"/>
          </a:lnRef>
          <a:fillRef idx="0">
            <a:schemeClr val="accent2"/>
          </a:fillRef>
          <a:effectRef idx="2">
            <a:schemeClr val="accent2"/>
          </a:effectRef>
          <a:fontRef idx="minor">
            <a:schemeClr val="tx1"/>
          </a:fontRef>
        </p:style>
      </p:cxnSp>
      <p:cxnSp>
        <p:nvCxnSpPr>
          <p:cNvPr id="28" name="27 Conector recto de flecha"/>
          <p:cNvCxnSpPr/>
          <p:nvPr/>
        </p:nvCxnSpPr>
        <p:spPr>
          <a:xfrm>
            <a:off x="468313" y="1916113"/>
            <a:ext cx="8064500" cy="3744912"/>
          </a:xfrm>
          <a:prstGeom prst="straightConnector1">
            <a:avLst/>
          </a:prstGeom>
          <a:ln>
            <a:prstDash val="dash"/>
            <a:tailEnd type="arrow"/>
          </a:ln>
        </p:spPr>
        <p:style>
          <a:lnRef idx="3">
            <a:schemeClr val="dk1"/>
          </a:lnRef>
          <a:fillRef idx="0">
            <a:schemeClr val="dk1"/>
          </a:fillRef>
          <a:effectRef idx="2">
            <a:schemeClr val="dk1"/>
          </a:effectRef>
          <a:fontRef idx="minor">
            <a:schemeClr val="tx1"/>
          </a:fontRef>
        </p:style>
      </p:cxnSp>
      <p:cxnSp>
        <p:nvCxnSpPr>
          <p:cNvPr id="17" name="16 Conector recto"/>
          <p:cNvCxnSpPr/>
          <p:nvPr/>
        </p:nvCxnSpPr>
        <p:spPr>
          <a:xfrm>
            <a:off x="1403350" y="1125538"/>
            <a:ext cx="6337300" cy="0"/>
          </a:xfrm>
          <a:prstGeom prst="line">
            <a:avLst/>
          </a:prstGeom>
        </p:spPr>
        <p:style>
          <a:lnRef idx="2">
            <a:schemeClr val="accent2"/>
          </a:lnRef>
          <a:fillRef idx="0">
            <a:schemeClr val="accent2"/>
          </a:fillRef>
          <a:effectRef idx="1">
            <a:schemeClr val="accent2"/>
          </a:effectRef>
          <a:fontRef idx="minor">
            <a:schemeClr val="tx1"/>
          </a:fontRef>
        </p:style>
      </p:cxnSp>
      <p:pic>
        <p:nvPicPr>
          <p:cNvPr id="20" name="Picture 2"/>
          <p:cNvPicPr>
            <a:picLocks noGrp="1" noChangeAspect="1" noChangeArrowheads="1"/>
          </p:cNvPicPr>
          <p:nvPr>
            <p:ph idx="1"/>
          </p:nvPr>
        </p:nvPicPr>
        <p:blipFill>
          <a:blip r:embed="rId3" cstate="print"/>
          <a:srcRect/>
          <a:stretch>
            <a:fillRect/>
          </a:stretch>
        </p:blipFill>
        <p:spPr>
          <a:xfrm>
            <a:off x="2771775" y="2708275"/>
            <a:ext cx="1439863" cy="1874838"/>
          </a:xfrm>
          <a:ln>
            <a:solidFill>
              <a:schemeClr val="tx2"/>
            </a:solidFill>
          </a:ln>
        </p:spPr>
      </p:pic>
      <p:pic>
        <p:nvPicPr>
          <p:cNvPr id="5128" name="Picture 2"/>
          <p:cNvPicPr>
            <a:picLocks noChangeAspect="1" noChangeArrowheads="1"/>
          </p:cNvPicPr>
          <p:nvPr/>
        </p:nvPicPr>
        <p:blipFill>
          <a:blip r:embed="rId4" cstate="print"/>
          <a:srcRect/>
          <a:stretch>
            <a:fillRect/>
          </a:stretch>
        </p:blipFill>
        <p:spPr bwMode="auto">
          <a:xfrm>
            <a:off x="900113" y="1844675"/>
            <a:ext cx="1439862" cy="1998663"/>
          </a:xfrm>
          <a:prstGeom prst="rect">
            <a:avLst/>
          </a:prstGeom>
          <a:noFill/>
          <a:ln w="9525">
            <a:noFill/>
            <a:miter lim="800000"/>
            <a:headEnd/>
            <a:tailEnd/>
          </a:ln>
        </p:spPr>
      </p:pic>
      <p:pic>
        <p:nvPicPr>
          <p:cNvPr id="5129" name="Picture 4"/>
          <p:cNvPicPr>
            <a:picLocks noChangeAspect="1" noChangeArrowheads="1"/>
          </p:cNvPicPr>
          <p:nvPr/>
        </p:nvPicPr>
        <p:blipFill>
          <a:blip r:embed="rId5" cstate="print"/>
          <a:srcRect/>
          <a:stretch>
            <a:fillRect/>
          </a:stretch>
        </p:blipFill>
        <p:spPr bwMode="auto">
          <a:xfrm>
            <a:off x="4643438" y="3573463"/>
            <a:ext cx="1441450" cy="1871662"/>
          </a:xfrm>
          <a:prstGeom prst="rect">
            <a:avLst/>
          </a:prstGeom>
          <a:noFill/>
          <a:ln w="9525">
            <a:solidFill>
              <a:schemeClr val="accent2"/>
            </a:solidFill>
            <a:miter lim="800000"/>
            <a:headEnd/>
            <a:tailEnd/>
          </a:ln>
        </p:spPr>
      </p:pic>
      <p:pic>
        <p:nvPicPr>
          <p:cNvPr id="28677" name="Picture 5"/>
          <p:cNvPicPr>
            <a:picLocks noChangeAspect="1" noChangeArrowheads="1"/>
          </p:cNvPicPr>
          <p:nvPr/>
        </p:nvPicPr>
        <p:blipFill>
          <a:blip r:embed="rId6" cstate="print">
            <a:lum bright="-24000"/>
          </a:blip>
          <a:srcRect/>
          <a:stretch>
            <a:fillRect/>
          </a:stretch>
        </p:blipFill>
        <p:spPr bwMode="auto">
          <a:xfrm>
            <a:off x="6588125" y="4365625"/>
            <a:ext cx="1512888" cy="1871663"/>
          </a:xfrm>
          <a:prstGeom prst="rect">
            <a:avLst/>
          </a:prstGeom>
          <a:noFill/>
          <a:ln w="9525">
            <a:solidFill>
              <a:schemeClr val="accent3"/>
            </a:solidFill>
            <a:miter lim="800000"/>
            <a:headEnd/>
            <a:tailEnd/>
          </a:ln>
        </p:spPr>
      </p:pic>
      <p:sp>
        <p:nvSpPr>
          <p:cNvPr id="5131" name="21 CuadroTexto"/>
          <p:cNvSpPr txBox="1">
            <a:spLocks noChangeArrowheads="1"/>
          </p:cNvSpPr>
          <p:nvPr/>
        </p:nvSpPr>
        <p:spPr bwMode="auto">
          <a:xfrm>
            <a:off x="684213" y="1412875"/>
            <a:ext cx="2016125" cy="307975"/>
          </a:xfrm>
          <a:prstGeom prst="rect">
            <a:avLst/>
          </a:prstGeom>
          <a:noFill/>
          <a:ln w="9525">
            <a:noFill/>
            <a:miter lim="800000"/>
            <a:headEnd/>
            <a:tailEnd/>
          </a:ln>
        </p:spPr>
        <p:txBody>
          <a:bodyPr>
            <a:spAutoFit/>
          </a:bodyPr>
          <a:lstStyle/>
          <a:p>
            <a:r>
              <a:rPr lang="es-CR" sz="1400" b="1">
                <a:solidFill>
                  <a:prstClr val="black"/>
                </a:solidFill>
              </a:rPr>
              <a:t>Planificación Nacional </a:t>
            </a:r>
          </a:p>
        </p:txBody>
      </p:sp>
      <p:sp>
        <p:nvSpPr>
          <p:cNvPr id="5132" name="22 CuadroTexto"/>
          <p:cNvSpPr txBox="1">
            <a:spLocks noChangeArrowheads="1"/>
          </p:cNvSpPr>
          <p:nvPr/>
        </p:nvSpPr>
        <p:spPr bwMode="auto">
          <a:xfrm>
            <a:off x="2411413" y="2349500"/>
            <a:ext cx="2160587" cy="306388"/>
          </a:xfrm>
          <a:prstGeom prst="rect">
            <a:avLst/>
          </a:prstGeom>
          <a:noFill/>
          <a:ln w="9525">
            <a:noFill/>
            <a:miter lim="800000"/>
            <a:headEnd/>
            <a:tailEnd/>
          </a:ln>
        </p:spPr>
        <p:txBody>
          <a:bodyPr>
            <a:spAutoFit/>
          </a:bodyPr>
          <a:lstStyle/>
          <a:p>
            <a:r>
              <a:rPr lang="es-CR" sz="1400" b="1">
                <a:solidFill>
                  <a:prstClr val="black"/>
                </a:solidFill>
              </a:rPr>
              <a:t>Planificación Estratégica </a:t>
            </a:r>
          </a:p>
        </p:txBody>
      </p:sp>
      <p:sp>
        <p:nvSpPr>
          <p:cNvPr id="5133" name="23 CuadroTexto"/>
          <p:cNvSpPr txBox="1">
            <a:spLocks noChangeArrowheads="1"/>
          </p:cNvSpPr>
          <p:nvPr/>
        </p:nvSpPr>
        <p:spPr bwMode="auto">
          <a:xfrm>
            <a:off x="4500563" y="3213100"/>
            <a:ext cx="1871662" cy="307975"/>
          </a:xfrm>
          <a:prstGeom prst="rect">
            <a:avLst/>
          </a:prstGeom>
          <a:noFill/>
          <a:ln w="9525">
            <a:noFill/>
            <a:miter lim="800000"/>
            <a:headEnd/>
            <a:tailEnd/>
          </a:ln>
        </p:spPr>
        <p:txBody>
          <a:bodyPr>
            <a:spAutoFit/>
          </a:bodyPr>
          <a:lstStyle/>
          <a:p>
            <a:r>
              <a:rPr lang="es-CR" sz="1400" b="1">
                <a:solidFill>
                  <a:prstClr val="black"/>
                </a:solidFill>
              </a:rPr>
              <a:t>Planificación Táctica </a:t>
            </a:r>
          </a:p>
        </p:txBody>
      </p:sp>
      <p:sp>
        <p:nvSpPr>
          <p:cNvPr id="5134" name="24 CuadroTexto"/>
          <p:cNvSpPr txBox="1">
            <a:spLocks noChangeArrowheads="1"/>
          </p:cNvSpPr>
          <p:nvPr/>
        </p:nvSpPr>
        <p:spPr bwMode="auto">
          <a:xfrm>
            <a:off x="6443663" y="4005263"/>
            <a:ext cx="1873250" cy="307975"/>
          </a:xfrm>
          <a:prstGeom prst="rect">
            <a:avLst/>
          </a:prstGeom>
          <a:noFill/>
          <a:ln w="9525">
            <a:noFill/>
            <a:miter lim="800000"/>
            <a:headEnd/>
            <a:tailEnd/>
          </a:ln>
        </p:spPr>
        <p:txBody>
          <a:bodyPr>
            <a:spAutoFit/>
          </a:bodyPr>
          <a:lstStyle/>
          <a:p>
            <a:r>
              <a:rPr lang="es-CR" sz="1400" b="1">
                <a:solidFill>
                  <a:prstClr val="black"/>
                </a:solidFill>
              </a:rPr>
              <a:t>Planificación Anual </a:t>
            </a:r>
          </a:p>
        </p:txBody>
      </p:sp>
      <p:sp>
        <p:nvSpPr>
          <p:cNvPr id="16" name="1 Título"/>
          <p:cNvSpPr txBox="1">
            <a:spLocks/>
          </p:cNvSpPr>
          <p:nvPr/>
        </p:nvSpPr>
        <p:spPr>
          <a:xfrm>
            <a:off x="428596" y="44624"/>
            <a:ext cx="8229600" cy="1143000"/>
          </a:xfrm>
          <a:prstGeom prst="rect">
            <a:avLst/>
          </a:prstGeo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defPPr>
              <a:defRPr lang="en-US"/>
            </a:defPPr>
            <a:lvl3pPr lvl="2" algn="ctr">
              <a:defRPr sz="4000">
                <a:solidFill>
                  <a:schemeClr val="tx1"/>
                </a:solidFill>
              </a:defRPr>
            </a:lvl3pPr>
          </a:lstStyle>
          <a:p>
            <a:pPr lvl="2"/>
            <a:r>
              <a:rPr lang="es-ES" dirty="0">
                <a:solidFill>
                  <a:prstClr val="black"/>
                </a:solidFill>
              </a:rPr>
              <a:t>Planificación</a:t>
            </a:r>
            <a:endParaRPr lang="es-CR" dirty="0">
              <a:solidFill>
                <a:prstClr val="black"/>
              </a:solidFill>
            </a:endParaRPr>
          </a:p>
        </p:txBody>
      </p:sp>
      <p:sp>
        <p:nvSpPr>
          <p:cNvPr id="15" name="14 Flecha izquierda"/>
          <p:cNvSpPr/>
          <p:nvPr/>
        </p:nvSpPr>
        <p:spPr>
          <a:xfrm>
            <a:off x="8295636" y="6462156"/>
            <a:ext cx="381000" cy="304800"/>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ES">
              <a:solidFill>
                <a:prstClr val="white"/>
              </a:solidFill>
            </a:endParaRPr>
          </a:p>
        </p:txBody>
      </p:sp>
    </p:spTree>
    <p:extLst>
      <p:ext uri="{BB962C8B-B14F-4D97-AF65-F5344CB8AC3E}">
        <p14:creationId xmlns:p14="http://schemas.microsoft.com/office/powerpoint/2010/main" val="1480502631"/>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2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Oval 91"/>
          <p:cNvSpPr/>
          <p:nvPr/>
        </p:nvSpPr>
        <p:spPr>
          <a:xfrm>
            <a:off x="7460258" y="2403605"/>
            <a:ext cx="1496682" cy="437136"/>
          </a:xfrm>
          <a:prstGeom prst="ellipse">
            <a:avLst/>
          </a:prstGeom>
          <a:gradFill flip="none" rotWithShape="1">
            <a:gsLst>
              <a:gs pos="0">
                <a:schemeClr val="tx1">
                  <a:lumMod val="75000"/>
                  <a:lumOff val="25000"/>
                </a:schemeClr>
              </a:gs>
              <a:gs pos="100000">
                <a:sysClr val="window" lastClr="FFFFFF">
                  <a:alpha val="0"/>
                  <a:lumMod val="100000"/>
                </a:sysClr>
              </a:gs>
            </a:gsLst>
            <a:path path="shape">
              <a:fillToRect l="50000" t="50000" r="50000" b="50000"/>
            </a:path>
            <a:tileRect/>
          </a:gradFill>
          <a:ln w="25400" cap="flat" cmpd="sng" algn="ctr">
            <a:noFill/>
            <a:prstDash val="solid"/>
          </a:ln>
          <a:effectLst/>
        </p:spPr>
        <p:txBody>
          <a:bodyPr rtlCol="0" anchor="ctr"/>
          <a:lstStyle/>
          <a:p>
            <a:pPr algn="ctr">
              <a:defRPr/>
            </a:pPr>
            <a:endParaRPr lang="en-US" kern="0" smtClean="0">
              <a:solidFill>
                <a:sysClr val="window" lastClr="FFFFFF"/>
              </a:solidFill>
            </a:endParaRPr>
          </a:p>
        </p:txBody>
      </p:sp>
      <p:sp>
        <p:nvSpPr>
          <p:cNvPr id="91" name="Oval 90"/>
          <p:cNvSpPr/>
          <p:nvPr/>
        </p:nvSpPr>
        <p:spPr>
          <a:xfrm>
            <a:off x="6349611" y="1257210"/>
            <a:ext cx="1496682" cy="437136"/>
          </a:xfrm>
          <a:prstGeom prst="ellipse">
            <a:avLst/>
          </a:prstGeom>
          <a:gradFill flip="none" rotWithShape="1">
            <a:gsLst>
              <a:gs pos="0">
                <a:schemeClr val="tx1">
                  <a:lumMod val="75000"/>
                  <a:lumOff val="25000"/>
                </a:schemeClr>
              </a:gs>
              <a:gs pos="100000">
                <a:sysClr val="window" lastClr="FFFFFF">
                  <a:alpha val="0"/>
                  <a:lumMod val="100000"/>
                </a:sysClr>
              </a:gs>
            </a:gsLst>
            <a:path path="shape">
              <a:fillToRect l="50000" t="50000" r="50000" b="50000"/>
            </a:path>
            <a:tileRect/>
          </a:gradFill>
          <a:ln w="25400" cap="flat" cmpd="sng" algn="ctr">
            <a:noFill/>
            <a:prstDash val="solid"/>
          </a:ln>
          <a:effectLst/>
        </p:spPr>
        <p:txBody>
          <a:bodyPr rtlCol="0" anchor="ctr"/>
          <a:lstStyle/>
          <a:p>
            <a:pPr algn="ctr">
              <a:defRPr/>
            </a:pPr>
            <a:endParaRPr lang="en-US" kern="0" smtClean="0">
              <a:solidFill>
                <a:sysClr val="window" lastClr="FFFFFF"/>
              </a:solidFill>
            </a:endParaRPr>
          </a:p>
        </p:txBody>
      </p:sp>
      <p:sp>
        <p:nvSpPr>
          <p:cNvPr id="88" name="Oval 87"/>
          <p:cNvSpPr/>
          <p:nvPr/>
        </p:nvSpPr>
        <p:spPr>
          <a:xfrm>
            <a:off x="0" y="1304871"/>
            <a:ext cx="2667000" cy="778949"/>
          </a:xfrm>
          <a:prstGeom prst="ellipse">
            <a:avLst/>
          </a:prstGeom>
          <a:gradFill flip="none" rotWithShape="1">
            <a:gsLst>
              <a:gs pos="0">
                <a:schemeClr val="tx1">
                  <a:lumMod val="75000"/>
                  <a:lumOff val="25000"/>
                </a:schemeClr>
              </a:gs>
              <a:gs pos="100000">
                <a:sysClr val="window" lastClr="FFFFFF">
                  <a:alpha val="0"/>
                  <a:lumMod val="100000"/>
                </a:sysClr>
              </a:gs>
            </a:gsLst>
            <a:path path="shape">
              <a:fillToRect l="50000" t="50000" r="50000" b="50000"/>
            </a:path>
            <a:tileRect/>
          </a:gradFill>
          <a:ln w="25400" cap="flat" cmpd="sng" algn="ctr">
            <a:noFill/>
            <a:prstDash val="solid"/>
          </a:ln>
          <a:effectLst/>
        </p:spPr>
        <p:txBody>
          <a:bodyPr rtlCol="0" anchor="ctr"/>
          <a:lstStyle/>
          <a:p>
            <a:pPr algn="ctr">
              <a:defRPr/>
            </a:pPr>
            <a:endParaRPr lang="en-US" kern="0" smtClean="0">
              <a:solidFill>
                <a:sysClr val="window" lastClr="FFFFFF"/>
              </a:solidFill>
            </a:endParaRPr>
          </a:p>
        </p:txBody>
      </p:sp>
      <p:sp>
        <p:nvSpPr>
          <p:cNvPr id="4" name="Title 3"/>
          <p:cNvSpPr>
            <a:spLocks noGrp="1"/>
          </p:cNvSpPr>
          <p:nvPr>
            <p:ph type="title"/>
          </p:nvPr>
        </p:nvSpPr>
        <p:spPr/>
        <p:txBody>
          <a:bodyPr/>
          <a:lstStyle/>
          <a:p>
            <a:r>
              <a:rPr lang="en-US" dirty="0" smtClean="0"/>
              <a:t>Módulo de Planificación Institutional</a:t>
            </a:r>
            <a:endParaRPr lang="en-US" dirty="0"/>
          </a:p>
        </p:txBody>
      </p:sp>
      <p:grpSp>
        <p:nvGrpSpPr>
          <p:cNvPr id="15" name="Group 14"/>
          <p:cNvGrpSpPr/>
          <p:nvPr/>
        </p:nvGrpSpPr>
        <p:grpSpPr>
          <a:xfrm>
            <a:off x="304800" y="1143000"/>
            <a:ext cx="8508075" cy="7848600"/>
            <a:chOff x="146712" y="-437863"/>
            <a:chExt cx="8921088" cy="8229599"/>
          </a:xfrm>
          <a:scene3d>
            <a:camera prst="orthographicFront">
              <a:rot lat="17099985" lon="0" rev="0"/>
            </a:camera>
            <a:lightRig rig="threePt" dir="t"/>
          </a:scene3d>
        </p:grpSpPr>
        <p:sp>
          <p:nvSpPr>
            <p:cNvPr id="2" name="Oval 1"/>
            <p:cNvSpPr/>
            <p:nvPr/>
          </p:nvSpPr>
          <p:spPr>
            <a:xfrm>
              <a:off x="146712" y="1453488"/>
              <a:ext cx="6338248" cy="6338248"/>
            </a:xfrm>
            <a:custGeom>
              <a:avLst/>
              <a:gdLst/>
              <a:ahLst/>
              <a:cxnLst/>
              <a:rect l="l" t="t" r="r" b="b"/>
              <a:pathLst>
                <a:path w="4572000" h="4572000">
                  <a:moveTo>
                    <a:pt x="2286001" y="583022"/>
                  </a:moveTo>
                  <a:cubicBezTo>
                    <a:pt x="1345472" y="583022"/>
                    <a:pt x="583022" y="1345472"/>
                    <a:pt x="583022" y="2286001"/>
                  </a:cubicBezTo>
                  <a:cubicBezTo>
                    <a:pt x="583022" y="3226530"/>
                    <a:pt x="1345472" y="3988980"/>
                    <a:pt x="2286001" y="3988980"/>
                  </a:cubicBezTo>
                  <a:cubicBezTo>
                    <a:pt x="3226530" y="3988980"/>
                    <a:pt x="3988980" y="3226530"/>
                    <a:pt x="3988980" y="2286001"/>
                  </a:cubicBezTo>
                  <a:cubicBezTo>
                    <a:pt x="3988980" y="1345472"/>
                    <a:pt x="3226530" y="583022"/>
                    <a:pt x="2286001" y="583022"/>
                  </a:cubicBezTo>
                  <a:close/>
                  <a:moveTo>
                    <a:pt x="2286000" y="0"/>
                  </a:moveTo>
                  <a:cubicBezTo>
                    <a:pt x="3548523" y="0"/>
                    <a:pt x="4572000" y="1023477"/>
                    <a:pt x="4572000" y="2286000"/>
                  </a:cubicBezTo>
                  <a:cubicBezTo>
                    <a:pt x="4572000" y="3548523"/>
                    <a:pt x="3548523" y="4572000"/>
                    <a:pt x="2286000" y="4572000"/>
                  </a:cubicBezTo>
                  <a:cubicBezTo>
                    <a:pt x="1023477" y="4572000"/>
                    <a:pt x="0" y="3548523"/>
                    <a:pt x="0" y="2286000"/>
                  </a:cubicBezTo>
                  <a:cubicBezTo>
                    <a:pt x="0" y="1023477"/>
                    <a:pt x="1023477" y="0"/>
                    <a:pt x="2286000" y="0"/>
                  </a:cubicBezTo>
                  <a:close/>
                </a:path>
              </a:pathLst>
            </a:custGeom>
            <a:gradFill>
              <a:gsLst>
                <a:gs pos="0">
                  <a:srgbClr val="00B0F0"/>
                </a:gs>
                <a:gs pos="100000">
                  <a:srgbClr val="0070C0"/>
                </a:gs>
              </a:gsLst>
              <a:lin ang="5400000" scaled="0"/>
            </a:gradFill>
            <a:ln>
              <a:noFill/>
            </a:ln>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
            <p:cNvSpPr/>
            <p:nvPr/>
          </p:nvSpPr>
          <p:spPr>
            <a:xfrm>
              <a:off x="3657600" y="-437863"/>
              <a:ext cx="4343400" cy="4343400"/>
            </a:xfrm>
            <a:custGeom>
              <a:avLst/>
              <a:gdLst/>
              <a:ahLst/>
              <a:cxnLst/>
              <a:rect l="l" t="t" r="r" b="b"/>
              <a:pathLst>
                <a:path w="4572000" h="4572000">
                  <a:moveTo>
                    <a:pt x="2286001" y="583022"/>
                  </a:moveTo>
                  <a:cubicBezTo>
                    <a:pt x="1345472" y="583022"/>
                    <a:pt x="583022" y="1345472"/>
                    <a:pt x="583022" y="2286001"/>
                  </a:cubicBezTo>
                  <a:cubicBezTo>
                    <a:pt x="583022" y="3226530"/>
                    <a:pt x="1345472" y="3988980"/>
                    <a:pt x="2286001" y="3988980"/>
                  </a:cubicBezTo>
                  <a:cubicBezTo>
                    <a:pt x="3226530" y="3988980"/>
                    <a:pt x="3988980" y="3226530"/>
                    <a:pt x="3988980" y="2286001"/>
                  </a:cubicBezTo>
                  <a:cubicBezTo>
                    <a:pt x="3988980" y="1345472"/>
                    <a:pt x="3226530" y="583022"/>
                    <a:pt x="2286001" y="583022"/>
                  </a:cubicBezTo>
                  <a:close/>
                  <a:moveTo>
                    <a:pt x="2286000" y="0"/>
                  </a:moveTo>
                  <a:cubicBezTo>
                    <a:pt x="3548523" y="0"/>
                    <a:pt x="4572000" y="1023477"/>
                    <a:pt x="4572000" y="2286000"/>
                  </a:cubicBezTo>
                  <a:cubicBezTo>
                    <a:pt x="4572000" y="3548523"/>
                    <a:pt x="3548523" y="4572000"/>
                    <a:pt x="2286000" y="4572000"/>
                  </a:cubicBezTo>
                  <a:cubicBezTo>
                    <a:pt x="1023477" y="4572000"/>
                    <a:pt x="0" y="3548523"/>
                    <a:pt x="0" y="2286000"/>
                  </a:cubicBezTo>
                  <a:cubicBezTo>
                    <a:pt x="0" y="1023477"/>
                    <a:pt x="1023477" y="0"/>
                    <a:pt x="2286000" y="0"/>
                  </a:cubicBezTo>
                  <a:close/>
                </a:path>
              </a:pathLst>
            </a:custGeom>
            <a:gradFill>
              <a:gsLst>
                <a:gs pos="0">
                  <a:srgbClr val="91E509"/>
                </a:gs>
                <a:gs pos="100000">
                  <a:srgbClr val="28A010"/>
                </a:gs>
              </a:gsLst>
              <a:lin ang="5400000" scaled="0"/>
            </a:gradFill>
            <a:ln>
              <a:noFill/>
            </a:ln>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Oval 1"/>
            <p:cNvSpPr/>
            <p:nvPr/>
          </p:nvSpPr>
          <p:spPr>
            <a:xfrm>
              <a:off x="5026503" y="2457736"/>
              <a:ext cx="4041297" cy="4041297"/>
            </a:xfrm>
            <a:custGeom>
              <a:avLst/>
              <a:gdLst/>
              <a:ahLst/>
              <a:cxnLst/>
              <a:rect l="l" t="t" r="r" b="b"/>
              <a:pathLst>
                <a:path w="4572000" h="4572000">
                  <a:moveTo>
                    <a:pt x="2286001" y="583022"/>
                  </a:moveTo>
                  <a:cubicBezTo>
                    <a:pt x="1345472" y="583022"/>
                    <a:pt x="583022" y="1345472"/>
                    <a:pt x="583022" y="2286001"/>
                  </a:cubicBezTo>
                  <a:cubicBezTo>
                    <a:pt x="583022" y="3226530"/>
                    <a:pt x="1345472" y="3988980"/>
                    <a:pt x="2286001" y="3988980"/>
                  </a:cubicBezTo>
                  <a:cubicBezTo>
                    <a:pt x="3226530" y="3988980"/>
                    <a:pt x="3988980" y="3226530"/>
                    <a:pt x="3988980" y="2286001"/>
                  </a:cubicBezTo>
                  <a:cubicBezTo>
                    <a:pt x="3988980" y="1345472"/>
                    <a:pt x="3226530" y="583022"/>
                    <a:pt x="2286001" y="583022"/>
                  </a:cubicBezTo>
                  <a:close/>
                  <a:moveTo>
                    <a:pt x="2286000" y="0"/>
                  </a:moveTo>
                  <a:cubicBezTo>
                    <a:pt x="3548523" y="0"/>
                    <a:pt x="4572000" y="1023477"/>
                    <a:pt x="4572000" y="2286000"/>
                  </a:cubicBezTo>
                  <a:cubicBezTo>
                    <a:pt x="4572000" y="3548523"/>
                    <a:pt x="3548523" y="4572000"/>
                    <a:pt x="2286000" y="4572000"/>
                  </a:cubicBezTo>
                  <a:cubicBezTo>
                    <a:pt x="1023477" y="4572000"/>
                    <a:pt x="0" y="3548523"/>
                    <a:pt x="0" y="2286000"/>
                  </a:cubicBezTo>
                  <a:cubicBezTo>
                    <a:pt x="0" y="1023477"/>
                    <a:pt x="1023477" y="0"/>
                    <a:pt x="2286000" y="0"/>
                  </a:cubicBezTo>
                  <a:close/>
                </a:path>
              </a:pathLst>
            </a:custGeom>
            <a:gradFill>
              <a:gsLst>
                <a:gs pos="0">
                  <a:srgbClr val="FFA401"/>
                </a:gs>
                <a:gs pos="100000">
                  <a:srgbClr val="E4580A"/>
                </a:gs>
              </a:gsLst>
              <a:lin ang="5400000" scaled="0"/>
            </a:gradFill>
            <a:ln>
              <a:noFill/>
            </a:ln>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81" name="Group 80"/>
          <p:cNvGrpSpPr/>
          <p:nvPr/>
        </p:nvGrpSpPr>
        <p:grpSpPr>
          <a:xfrm>
            <a:off x="0" y="2786053"/>
            <a:ext cx="1215941" cy="1215941"/>
            <a:chOff x="6019800" y="3276599"/>
            <a:chExt cx="533400" cy="533400"/>
          </a:xfrm>
          <a:effectLst/>
        </p:grpSpPr>
        <p:sp>
          <p:nvSpPr>
            <p:cNvPr id="82" name="Oval 81"/>
            <p:cNvSpPr/>
            <p:nvPr/>
          </p:nvSpPr>
          <p:spPr>
            <a:xfrm>
              <a:off x="6019800" y="3276599"/>
              <a:ext cx="533400" cy="533400"/>
            </a:xfrm>
            <a:prstGeom prst="ellipse">
              <a:avLst/>
            </a:prstGeom>
            <a:gradFill>
              <a:gsLst>
                <a:gs pos="35000">
                  <a:srgbClr val="00297A"/>
                </a:gs>
                <a:gs pos="70000">
                  <a:srgbClr val="0070C0"/>
                </a:gs>
                <a:gs pos="100000">
                  <a:srgbClr val="00B0F0"/>
                </a:gs>
              </a:gsLst>
              <a:lin ang="5400000" scaled="1"/>
            </a:gradFill>
            <a:ln w="12700" cap="flat" cmpd="sng" algn="ctr">
              <a:solidFill>
                <a:srgbClr val="002060"/>
              </a:solidFill>
              <a:prstDash val="solid"/>
            </a:ln>
            <a:effectLst/>
          </p:spPr>
          <p:txBody>
            <a:bodyPr rtlCol="0" anchor="ctr"/>
            <a:lstStyle/>
            <a:p>
              <a:pPr algn="ctr">
                <a:defRPr/>
              </a:pPr>
              <a:endParaRPr lang="en-US" kern="0">
                <a:solidFill>
                  <a:sysClr val="window" lastClr="FFFFFF"/>
                </a:solidFill>
              </a:endParaRPr>
            </a:p>
          </p:txBody>
        </p:sp>
        <p:sp>
          <p:nvSpPr>
            <p:cNvPr id="83" name="Oval 82"/>
            <p:cNvSpPr/>
            <p:nvPr/>
          </p:nvSpPr>
          <p:spPr>
            <a:xfrm>
              <a:off x="6076474" y="3294184"/>
              <a:ext cx="420053" cy="369339"/>
            </a:xfrm>
            <a:prstGeom prst="ellipse">
              <a:avLst/>
            </a:prstGeom>
            <a:gradFill>
              <a:gsLst>
                <a:gs pos="0">
                  <a:sysClr val="window" lastClr="FFFFFF">
                    <a:lumMod val="100000"/>
                    <a:alpha val="90000"/>
                  </a:sysClr>
                </a:gs>
                <a:gs pos="100000">
                  <a:sysClr val="window" lastClr="FFFFFF">
                    <a:alpha val="0"/>
                  </a:sysClr>
                </a:gs>
              </a:gsLst>
              <a:lin ang="5400000" scaled="1"/>
            </a:gradFill>
            <a:ln w="12700" cap="flat" cmpd="sng" algn="ctr">
              <a:noFill/>
              <a:prstDash val="solid"/>
            </a:ln>
            <a:effectLst/>
          </p:spPr>
          <p:txBody>
            <a:bodyPr rtlCol="0" anchor="ctr"/>
            <a:lstStyle/>
            <a:p>
              <a:pPr algn="ctr">
                <a:defRPr/>
              </a:pPr>
              <a:endParaRPr lang="en-US" kern="0">
                <a:solidFill>
                  <a:sysClr val="window" lastClr="FFFFFF"/>
                </a:solidFill>
              </a:endParaRPr>
            </a:p>
          </p:txBody>
        </p:sp>
      </p:grpSp>
      <p:grpSp>
        <p:nvGrpSpPr>
          <p:cNvPr id="84" name="Group 83"/>
          <p:cNvGrpSpPr/>
          <p:nvPr/>
        </p:nvGrpSpPr>
        <p:grpSpPr>
          <a:xfrm>
            <a:off x="-1763496" y="3197971"/>
            <a:ext cx="2087346" cy="2087346"/>
            <a:chOff x="6019800" y="3276599"/>
            <a:chExt cx="533400" cy="533400"/>
          </a:xfrm>
          <a:effectLst/>
        </p:grpSpPr>
        <p:sp>
          <p:nvSpPr>
            <p:cNvPr id="85" name="Oval 84"/>
            <p:cNvSpPr/>
            <p:nvPr/>
          </p:nvSpPr>
          <p:spPr>
            <a:xfrm>
              <a:off x="6019800" y="3276599"/>
              <a:ext cx="533400" cy="533400"/>
            </a:xfrm>
            <a:prstGeom prst="ellipse">
              <a:avLst/>
            </a:prstGeom>
            <a:gradFill flip="none" rotWithShape="1">
              <a:gsLst>
                <a:gs pos="35000">
                  <a:srgbClr val="007A06"/>
                </a:gs>
                <a:gs pos="70000">
                  <a:srgbClr val="00C009"/>
                </a:gs>
                <a:gs pos="100000">
                  <a:srgbClr val="00F00B"/>
                </a:gs>
              </a:gsLst>
              <a:lin ang="5400000" scaled="1"/>
              <a:tileRect/>
            </a:gradFill>
            <a:ln w="12700" cap="flat" cmpd="sng" algn="ctr">
              <a:solidFill>
                <a:srgbClr val="007A06"/>
              </a:solidFill>
              <a:prstDash val="solid"/>
            </a:ln>
            <a:effectLst/>
          </p:spPr>
          <p:txBody>
            <a:bodyPr rtlCol="0" anchor="ctr"/>
            <a:lstStyle/>
            <a:p>
              <a:pPr algn="ctr">
                <a:defRPr/>
              </a:pPr>
              <a:endParaRPr lang="en-US" kern="0">
                <a:solidFill>
                  <a:sysClr val="window" lastClr="FFFFFF"/>
                </a:solidFill>
              </a:endParaRPr>
            </a:p>
          </p:txBody>
        </p:sp>
        <p:sp>
          <p:nvSpPr>
            <p:cNvPr id="87" name="Oval 86"/>
            <p:cNvSpPr/>
            <p:nvPr/>
          </p:nvSpPr>
          <p:spPr>
            <a:xfrm>
              <a:off x="6076474" y="3294184"/>
              <a:ext cx="420053" cy="369339"/>
            </a:xfrm>
            <a:prstGeom prst="ellipse">
              <a:avLst/>
            </a:prstGeom>
            <a:gradFill>
              <a:gsLst>
                <a:gs pos="0">
                  <a:sysClr val="window" lastClr="FFFFFF">
                    <a:lumMod val="100000"/>
                    <a:alpha val="90000"/>
                  </a:sysClr>
                </a:gs>
                <a:gs pos="100000">
                  <a:sysClr val="window" lastClr="FFFFFF">
                    <a:alpha val="0"/>
                  </a:sysClr>
                </a:gs>
              </a:gsLst>
              <a:lin ang="5400000" scaled="1"/>
            </a:gradFill>
            <a:ln w="12700" cap="flat" cmpd="sng" algn="ctr">
              <a:noFill/>
              <a:prstDash val="solid"/>
            </a:ln>
            <a:effectLst/>
          </p:spPr>
          <p:txBody>
            <a:bodyPr rtlCol="0" anchor="ctr"/>
            <a:lstStyle/>
            <a:p>
              <a:pPr algn="ctr">
                <a:defRPr/>
              </a:pPr>
              <a:endParaRPr lang="en-US" kern="0">
                <a:solidFill>
                  <a:sysClr val="window" lastClr="FFFFFF"/>
                </a:solidFill>
              </a:endParaRPr>
            </a:p>
          </p:txBody>
        </p:sp>
      </p:grpSp>
      <p:grpSp>
        <p:nvGrpSpPr>
          <p:cNvPr id="75" name="Group 74"/>
          <p:cNvGrpSpPr/>
          <p:nvPr/>
        </p:nvGrpSpPr>
        <p:grpSpPr>
          <a:xfrm>
            <a:off x="-2057400" y="4537179"/>
            <a:ext cx="1661544" cy="1661544"/>
            <a:chOff x="6019800" y="3276599"/>
            <a:chExt cx="533400" cy="533400"/>
          </a:xfrm>
          <a:effectLst/>
        </p:grpSpPr>
        <p:sp>
          <p:nvSpPr>
            <p:cNvPr id="76" name="Oval 75"/>
            <p:cNvSpPr/>
            <p:nvPr/>
          </p:nvSpPr>
          <p:spPr>
            <a:xfrm>
              <a:off x="6019800" y="3276599"/>
              <a:ext cx="533400" cy="533400"/>
            </a:xfrm>
            <a:prstGeom prst="ellipse">
              <a:avLst/>
            </a:prstGeom>
            <a:gradFill>
              <a:gsLst>
                <a:gs pos="46000">
                  <a:srgbClr val="C00000"/>
                </a:gs>
                <a:gs pos="70000">
                  <a:srgbClr val="E30000"/>
                </a:gs>
                <a:gs pos="100000">
                  <a:srgbClr val="FF4F4F"/>
                </a:gs>
              </a:gsLst>
              <a:lin ang="5400000" scaled="1"/>
            </a:gradFill>
            <a:ln w="12700" cap="flat" cmpd="sng" algn="ctr">
              <a:solidFill>
                <a:srgbClr val="760000"/>
              </a:solidFill>
              <a:prstDash val="solid"/>
            </a:ln>
            <a:effectLst/>
          </p:spPr>
          <p:txBody>
            <a:bodyPr rtlCol="0" anchor="ctr"/>
            <a:lstStyle/>
            <a:p>
              <a:pPr algn="ctr">
                <a:defRPr/>
              </a:pPr>
              <a:endParaRPr lang="en-US" kern="0">
                <a:solidFill>
                  <a:sysClr val="window" lastClr="FFFFFF"/>
                </a:solidFill>
              </a:endParaRPr>
            </a:p>
          </p:txBody>
        </p:sp>
        <p:sp>
          <p:nvSpPr>
            <p:cNvPr id="80" name="Oval 79"/>
            <p:cNvSpPr/>
            <p:nvPr/>
          </p:nvSpPr>
          <p:spPr>
            <a:xfrm>
              <a:off x="6076474" y="3294184"/>
              <a:ext cx="420053" cy="369339"/>
            </a:xfrm>
            <a:prstGeom prst="ellipse">
              <a:avLst/>
            </a:prstGeom>
            <a:gradFill>
              <a:gsLst>
                <a:gs pos="0">
                  <a:sysClr val="window" lastClr="FFFFFF">
                    <a:lumMod val="100000"/>
                    <a:alpha val="90000"/>
                  </a:sysClr>
                </a:gs>
                <a:gs pos="100000">
                  <a:sysClr val="window" lastClr="FFFFFF">
                    <a:alpha val="0"/>
                  </a:sysClr>
                </a:gs>
              </a:gsLst>
              <a:lin ang="5400000" scaled="1"/>
            </a:gradFill>
            <a:ln w="12700" cap="flat" cmpd="sng" algn="ctr">
              <a:noFill/>
              <a:prstDash val="solid"/>
            </a:ln>
            <a:effectLst/>
          </p:spPr>
          <p:txBody>
            <a:bodyPr rtlCol="0" anchor="ctr"/>
            <a:lstStyle/>
            <a:p>
              <a:pPr algn="ctr">
                <a:defRPr/>
              </a:pPr>
              <a:endParaRPr lang="en-US" kern="0">
                <a:solidFill>
                  <a:sysClr val="window" lastClr="FFFFFF"/>
                </a:solidFill>
              </a:endParaRPr>
            </a:p>
          </p:txBody>
        </p:sp>
      </p:grpSp>
      <p:pic>
        <p:nvPicPr>
          <p:cNvPr id="46" name="Picture 3" descr="C:\Users\achavarri\AppData\Local\Microsoft\Windows\Temporary Internet Files\Content.Outlook\0HTLXM9K\logo_ccss_negro.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09276" y="1107141"/>
            <a:ext cx="2654300" cy="2578099"/>
          </a:xfrm>
          <a:prstGeom prst="rect">
            <a:avLst/>
          </a:prstGeom>
          <a:noFill/>
          <a:extLst/>
        </p:spPr>
      </p:pic>
    </p:spTree>
    <p:extLst>
      <p:ext uri="{BB962C8B-B14F-4D97-AF65-F5344CB8AC3E}">
        <p14:creationId xmlns:p14="http://schemas.microsoft.com/office/powerpoint/2010/main" val="1228137715"/>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987824" y="188640"/>
            <a:ext cx="4244008" cy="893961"/>
          </a:xfrm>
        </p:spPr>
        <p:txBody>
          <a:bodyPr/>
          <a:lstStyle/>
          <a:p>
            <a:r>
              <a:rPr lang="es-CR" dirty="0" smtClean="0"/>
              <a:t>¿Qué es la </a:t>
            </a:r>
            <a:r>
              <a:rPr lang="es-CR" dirty="0" err="1" smtClean="0"/>
              <a:t>Gp</a:t>
            </a:r>
            <a:r>
              <a:rPr lang="es-CR" dirty="0" err="1"/>
              <a:t>R</a:t>
            </a:r>
            <a:r>
              <a:rPr lang="es-CR" dirty="0" smtClean="0"/>
              <a:t>?</a:t>
            </a:r>
            <a:endParaRPr lang="es-CR" dirty="0"/>
          </a:p>
        </p:txBody>
      </p:sp>
      <p:sp>
        <p:nvSpPr>
          <p:cNvPr id="3" name="2 Subtítulo"/>
          <p:cNvSpPr>
            <a:spLocks noGrp="1"/>
          </p:cNvSpPr>
          <p:nvPr>
            <p:ph type="subTitle" idx="1"/>
          </p:nvPr>
        </p:nvSpPr>
        <p:spPr>
          <a:xfrm>
            <a:off x="971600" y="1628800"/>
            <a:ext cx="7200800" cy="1752600"/>
          </a:xfrm>
        </p:spPr>
        <p:txBody>
          <a:bodyPr>
            <a:noAutofit/>
          </a:bodyPr>
          <a:lstStyle/>
          <a:p>
            <a:pPr algn="just"/>
            <a:r>
              <a:rPr lang="es-CR" sz="2000" dirty="0">
                <a:solidFill>
                  <a:schemeClr val="tx1"/>
                </a:solidFill>
              </a:rPr>
              <a:t>“La gestión basada en resultados se centra en una clara noción de la </a:t>
            </a:r>
            <a:r>
              <a:rPr lang="es-CR" sz="2000" b="1" dirty="0">
                <a:solidFill>
                  <a:schemeClr val="tx1"/>
                </a:solidFill>
              </a:rPr>
              <a:t>causalidad.</a:t>
            </a:r>
            <a:r>
              <a:rPr lang="es-CR" sz="2000" dirty="0">
                <a:solidFill>
                  <a:schemeClr val="tx1"/>
                </a:solidFill>
              </a:rPr>
              <a:t> La teoría es que diversos insumos y actividades conducen lógicamente a órdenes </a:t>
            </a:r>
            <a:r>
              <a:rPr lang="es-CR" sz="2000" b="1" dirty="0">
                <a:solidFill>
                  <a:schemeClr val="tx1"/>
                </a:solidFill>
              </a:rPr>
              <a:t>mayores de resultados (productos, efectos e impacto</a:t>
            </a:r>
            <a:r>
              <a:rPr lang="es-CR" sz="2000" dirty="0">
                <a:solidFill>
                  <a:schemeClr val="tx1"/>
                </a:solidFill>
              </a:rPr>
              <a:t>). Estos cambios generalmente se muestran en una </a:t>
            </a:r>
            <a:r>
              <a:rPr lang="es-CR" sz="2000" b="1" dirty="0" smtClean="0">
                <a:solidFill>
                  <a:schemeClr val="tx1"/>
                </a:solidFill>
              </a:rPr>
              <a:t>“cadena </a:t>
            </a:r>
            <a:r>
              <a:rPr lang="es-CR" sz="2000" b="1" dirty="0">
                <a:solidFill>
                  <a:schemeClr val="tx1"/>
                </a:solidFill>
              </a:rPr>
              <a:t>de </a:t>
            </a:r>
            <a:r>
              <a:rPr lang="es-CR" sz="2000" b="1" dirty="0" smtClean="0">
                <a:solidFill>
                  <a:schemeClr val="tx1"/>
                </a:solidFill>
              </a:rPr>
              <a:t>resultados” </a:t>
            </a:r>
            <a:r>
              <a:rPr lang="es-CR" sz="2000" dirty="0">
                <a:solidFill>
                  <a:schemeClr val="tx1"/>
                </a:solidFill>
              </a:rPr>
              <a:t>o </a:t>
            </a:r>
            <a:r>
              <a:rPr lang="es-CR" sz="2000" dirty="0" smtClean="0">
                <a:solidFill>
                  <a:schemeClr val="tx1"/>
                </a:solidFill>
              </a:rPr>
              <a:t>“marco </a:t>
            </a:r>
            <a:r>
              <a:rPr lang="es-CR" sz="2000" dirty="0">
                <a:solidFill>
                  <a:schemeClr val="tx1"/>
                </a:solidFill>
              </a:rPr>
              <a:t>de </a:t>
            </a:r>
            <a:r>
              <a:rPr lang="es-CR" sz="2000" dirty="0" smtClean="0">
                <a:solidFill>
                  <a:schemeClr val="tx1"/>
                </a:solidFill>
              </a:rPr>
              <a:t>resultados” </a:t>
            </a:r>
            <a:r>
              <a:rPr lang="es-CR" sz="2000" dirty="0">
                <a:solidFill>
                  <a:schemeClr val="tx1"/>
                </a:solidFill>
              </a:rPr>
              <a:t>que ilustra claramente las relaciones de causa y efecto. Los resultados de desarrollo por lo general se comprenden como secuenciales y restringidos por el tiempo, y los cambios se vinculan a una serie de pasos de gestión dentro del ciclo de programación de cualquier iniciativa de desarrollo (proyecto o programa). La gestión basada en resultados les pide a los gerentes que analicen de forma regular el grado en que sus actividades de implementación y resultados tienen una probabilidad razonable de lograr los resultados deseados y hacer ajustes continuos según sea necesario para asegurar el logro de los resultados” (López, 2011, pág. 17)</a:t>
            </a:r>
          </a:p>
          <a:p>
            <a:pPr algn="just"/>
            <a:endParaRPr lang="es-CR" sz="2000" dirty="0">
              <a:solidFill>
                <a:schemeClr val="tx1"/>
              </a:solidFill>
            </a:endParaRPr>
          </a:p>
        </p:txBody>
      </p:sp>
      <p:pic>
        <p:nvPicPr>
          <p:cNvPr id="1026" name="Picture 2"/>
          <p:cNvPicPr>
            <a:picLocks noChangeAspect="1" noChangeArrowheads="1"/>
          </p:cNvPicPr>
          <p:nvPr/>
        </p:nvPicPr>
        <p:blipFill>
          <a:blip r:embed="rId2" cstate="print"/>
          <a:srcRect/>
          <a:stretch>
            <a:fillRect/>
          </a:stretch>
        </p:blipFill>
        <p:spPr bwMode="auto">
          <a:xfrm>
            <a:off x="0" y="0"/>
            <a:ext cx="2987824" cy="1632344"/>
          </a:xfrm>
          <a:prstGeom prst="rect">
            <a:avLst/>
          </a:prstGeom>
          <a:noFill/>
          <a:ln w="9525">
            <a:noFill/>
            <a:miter lim="800000"/>
            <a:headEnd/>
            <a:tailEnd/>
          </a:ln>
        </p:spPr>
      </p:pic>
    </p:spTree>
    <p:extLst>
      <p:ext uri="{BB962C8B-B14F-4D97-AF65-F5344CB8AC3E}">
        <p14:creationId xmlns:p14="http://schemas.microsoft.com/office/powerpoint/2010/main" val="14435894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76200"/>
            <a:ext cx="8229600" cy="715962"/>
          </a:xfr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pPr algn="ctr"/>
            <a:r>
              <a:rPr lang="es-CR" dirty="0">
                <a:solidFill>
                  <a:schemeClr val="tx1"/>
                </a:solidFill>
                <a:latin typeface="+mn-lt"/>
                <a:ea typeface="+mn-ea"/>
                <a:cs typeface="+mn-cs"/>
              </a:rPr>
              <a:t>Modelo del Sistema de Planificación</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609600"/>
            <a:ext cx="8991600" cy="6256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91266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100 CuadroTexto"/>
          <p:cNvSpPr txBox="1"/>
          <p:nvPr/>
        </p:nvSpPr>
        <p:spPr>
          <a:xfrm>
            <a:off x="-36512" y="-66020"/>
            <a:ext cx="9361040" cy="523220"/>
          </a:xfrm>
          <a:prstGeom prst="rect">
            <a:avLst/>
          </a:prstGeom>
          <a:noFill/>
        </p:spPr>
        <p:txBody>
          <a:bodyPr wrap="square" rtlCol="0">
            <a:spAutoFit/>
          </a:bodyPr>
          <a:lstStyle/>
          <a:p>
            <a:pPr algn="ctr">
              <a:spcBef>
                <a:spcPct val="0"/>
              </a:spcBef>
            </a:pPr>
            <a:r>
              <a:rPr lang="es-CR" sz="2800" spc="-100" dirty="0" smtClean="0">
                <a:latin typeface="+mj-lt"/>
                <a:ea typeface="+mj-ea"/>
                <a:cs typeface="+mj-cs"/>
              </a:rPr>
              <a:t>Sistema de Planificación Institucional- Enfoque de Red</a:t>
            </a:r>
            <a:endParaRPr lang="es-CR" sz="2800" spc="-100" dirty="0">
              <a:latin typeface="+mj-lt"/>
              <a:ea typeface="+mj-ea"/>
              <a:cs typeface="+mj-cs"/>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600152"/>
            <a:ext cx="8280920" cy="6105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27401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pPr algn="ctr"/>
            <a:r>
              <a:rPr lang="en-US" dirty="0" err="1">
                <a:solidFill>
                  <a:schemeClr val="tx2"/>
                </a:solidFill>
                <a:latin typeface="+mn-lt"/>
                <a:ea typeface="+mn-ea"/>
                <a:cs typeface="+mn-cs"/>
              </a:rPr>
              <a:t>Enfoque</a:t>
            </a:r>
            <a:r>
              <a:rPr lang="en-US" dirty="0">
                <a:solidFill>
                  <a:schemeClr val="tx2"/>
                </a:solidFill>
                <a:latin typeface="+mn-lt"/>
                <a:ea typeface="+mn-ea"/>
                <a:cs typeface="+mn-cs"/>
              </a:rPr>
              <a:t> del Sistema de Planificación</a:t>
            </a:r>
          </a:p>
        </p:txBody>
      </p:sp>
      <p:sp>
        <p:nvSpPr>
          <p:cNvPr id="23" name="Oval 1"/>
          <p:cNvSpPr/>
          <p:nvPr/>
        </p:nvSpPr>
        <p:spPr>
          <a:xfrm>
            <a:off x="1066800" y="1143000"/>
            <a:ext cx="7543800" cy="5181600"/>
          </a:xfrm>
          <a:prstGeom prst="ellipse">
            <a:avLst/>
          </a:prstGeom>
          <a:noFill/>
          <a:ln w="152400">
            <a:gradFill flip="none" rotWithShape="1">
              <a:gsLst>
                <a:gs pos="100000">
                  <a:srgbClr val="00B000">
                    <a:lumMod val="50000"/>
                  </a:srgbClr>
                </a:gs>
                <a:gs pos="0">
                  <a:srgbClr val="00B000">
                    <a:lumMod val="50000"/>
                  </a:srgbClr>
                </a:gs>
                <a:gs pos="50000">
                  <a:srgbClr val="13FF01">
                    <a:lumMod val="90000"/>
                  </a:srgbClr>
                </a:gs>
              </a:gsLst>
              <a:lin ang="0" scaled="1"/>
              <a:tileRect/>
            </a:gra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61"/>
          <p:cNvSpPr/>
          <p:nvPr/>
        </p:nvSpPr>
        <p:spPr>
          <a:xfrm>
            <a:off x="4853940" y="2514600"/>
            <a:ext cx="3421380" cy="2438400"/>
          </a:xfrm>
          <a:prstGeom prst="ellipse">
            <a:avLst/>
          </a:prstGeom>
          <a:noFill/>
          <a:ln w="101600">
            <a:gradFill flip="none" rotWithShape="1">
              <a:gsLst>
                <a:gs pos="100000">
                  <a:srgbClr val="F47A00"/>
                </a:gs>
                <a:gs pos="0">
                  <a:srgbClr val="F47A00"/>
                </a:gs>
                <a:gs pos="50000">
                  <a:srgbClr val="FFC000"/>
                </a:gs>
              </a:gsLst>
              <a:lin ang="0" scaled="1"/>
              <a:tileRect/>
            </a:gra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62"/>
          <p:cNvSpPr/>
          <p:nvPr/>
        </p:nvSpPr>
        <p:spPr>
          <a:xfrm>
            <a:off x="3505200" y="2057400"/>
            <a:ext cx="4876800" cy="3352800"/>
          </a:xfrm>
          <a:prstGeom prst="ellipse">
            <a:avLst/>
          </a:prstGeom>
          <a:noFill/>
          <a:ln w="114300">
            <a:gradFill flip="none" rotWithShape="1">
              <a:gsLst>
                <a:gs pos="100000">
                  <a:srgbClr val="C00000"/>
                </a:gs>
                <a:gs pos="0">
                  <a:srgbClr val="C00000"/>
                </a:gs>
                <a:gs pos="50000">
                  <a:srgbClr val="FF0000"/>
                </a:gs>
              </a:gsLst>
              <a:lin ang="0" scaled="1"/>
              <a:tileRect/>
            </a:gra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63"/>
          <p:cNvSpPr/>
          <p:nvPr/>
        </p:nvSpPr>
        <p:spPr>
          <a:xfrm>
            <a:off x="2209800" y="1600200"/>
            <a:ext cx="6278880" cy="4267200"/>
          </a:xfrm>
          <a:prstGeom prst="ellipse">
            <a:avLst/>
          </a:prstGeom>
          <a:noFill/>
          <a:ln w="127000">
            <a:gradFill flip="none" rotWithShape="1">
              <a:gsLst>
                <a:gs pos="100000">
                  <a:srgbClr val="002060"/>
                </a:gs>
                <a:gs pos="0">
                  <a:srgbClr val="002060"/>
                </a:gs>
                <a:gs pos="50000">
                  <a:srgbClr val="00B0F0"/>
                </a:gs>
              </a:gsLst>
              <a:lin ang="0" scaled="1"/>
              <a:tileRect/>
            </a:gra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2 CuadroTexto"/>
          <p:cNvSpPr txBox="1"/>
          <p:nvPr/>
        </p:nvSpPr>
        <p:spPr>
          <a:xfrm>
            <a:off x="5546678" y="3124200"/>
            <a:ext cx="2399824" cy="1077218"/>
          </a:xfrm>
          <a:prstGeom prst="rect">
            <a:avLst/>
          </a:prstGeom>
          <a:noFill/>
        </p:spPr>
        <p:txBody>
          <a:bodyPr wrap="none" rtlCol="0">
            <a:spAutoFit/>
          </a:bodyPr>
          <a:lstStyle/>
          <a:p>
            <a:pPr algn="ctr"/>
            <a:r>
              <a:rPr lang="es-CR" sz="3200" dirty="0" smtClean="0"/>
              <a:t>Gestión para </a:t>
            </a:r>
          </a:p>
          <a:p>
            <a:pPr algn="ctr"/>
            <a:r>
              <a:rPr lang="es-CR" sz="3200" dirty="0" smtClean="0"/>
              <a:t>Resultados</a:t>
            </a:r>
            <a:endParaRPr lang="es-CR" sz="3200" dirty="0"/>
          </a:p>
        </p:txBody>
      </p:sp>
      <p:sp>
        <p:nvSpPr>
          <p:cNvPr id="5" name="4 Flecha derecha"/>
          <p:cNvSpPr/>
          <p:nvPr/>
        </p:nvSpPr>
        <p:spPr>
          <a:xfrm>
            <a:off x="-1151814" y="2514600"/>
            <a:ext cx="4800600" cy="1981200"/>
          </a:xfrm>
          <a:prstGeom prs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R"/>
          </a:p>
        </p:txBody>
      </p:sp>
      <p:sp>
        <p:nvSpPr>
          <p:cNvPr id="6" name="AutoShape 2" descr="data:image/jpeg;base64,/9j/4AAQSkZJRgABAQAAAQABAAD/2wCEAAkGBxISEhUUExQWFhUUFxYXGBgYGBYYGhgVHRcXFhkcGBcYHSggGh0mHRUYITEhJSkrMC4uHB8zODMsNygtLisBCgoKDg0OGxAQGywkICUsLCwsLCwsLCwwLCwsLCwsLCwsLCwsLCwsLCwsLCwvLCwsLCwsLCwsLCwsLCwsLCwsLP/AABEIAN8A4gMBEQACEQEDEQH/xAAcAAEAAgIDAQAAAAAAAAAAAAAABgcEBQECAwj/xABGEAABAwICBgYGBwYGAgMBAAABAAIDBBEGIQUSMUFRYQcTcYGRoSIyQlJysRQjYpLBwtEzQ4KisvAkU3OT4fE0RDXS4hX/xAAbAQEAAgMBAQAAAAAAAAAAAAAABAUCAwYBB//EADgRAAIBAwEFBAkFAAICAwAAAAABAgMEETEFEiFBURNhcdEGIjKBkaGxwfAUI0JS4TPxYnIWJEP/2gAMAwEAAhEDEQA/ALLxViGWEPbTsbI+JrXyXuSxjtaxDR6x9Ak8uKrr297GSgtWYtvkRmgxPJOLukOfcPALlL2vdSfrTf0+hry3zM8VLhmHkd6rY1akXlNr3s949TPocQvYbSHXb/MOw7+9XdltytTe7V9aPzXn7zJPvJTTVDZGhzDcHeuuo1oVoKcHlMzPVbQEAQBAEAQBAEAQBAEAQBAEAQBAEAQBAEAQBAEAQFQ4c08X6XqQTlUEtbfjGSGAdrQR4Lm76jK4bcdU37zCD9YyMT4dMRNRTDLMyxDdvLmj5t7wq2E9/wDbqa/nBicOaMbRelg8DYoVe2cGYJ9xnPm5BaFEzx3Gww7pswyAO/ZvNnfZO5368lcbKvP09Tdk/Vevd3+Z6s9CwV2RkEAQBAEAQBAEAQBAEAQBAEAQBAEAQBAEAQBAEAQHzHV60c7rEtfG45ja1zXbRzBCocOL95pLkwdiWPSEILiG1DLB44n3re6fI3CjXFOFWW7U4PlLr3M3RllEexfhh8TnT07bDbJGPN8fLi3vUb1ovsq2vJ9TCcOaNFSaUDhtWipbuLMU0ej6oc1iqbPeBZuA9MfSKfVJu+E6pvtLfZPhl3LqdnVnUo4lquHkZpklVgehAEAQBAEAQBAEAQBAEAQBAEAQBAEAQBAEAQBAUd0q4fdT1ZnaPqqi5B3Nkt6TTwv6w7+Cq7uluy3lzMGuJDNGaQkge2WJ2q9vgRvBG8HgotSnGonGWhjnHFF0YSxhFWM1X+i8es2+Y5tO8c/FQZSdNdlXW9Dk+nkzdGW9xRHsc4PdHepphdm2Rjd28uaB5jvC2KLikpPMeUvs/M1yjzRCYq4kbUdHBimS3o20z1dY1hPozAsPxbW+Yt3qXYPcq46mSfEuZXpmEAQBAEAQBAEAQBAEAQBAEAQBAEAQBAEAQBAEBiaV0bFUxOimaHMeLEcOBB3EbisZRUlhgobGmBaigOs0GWnubSAZtG4SAbPi2HlsUCpbuOWtDBoi9LVOY4OY4tc05EGxCizgmsNcDDQtPBvSE12rFUWa45a3sP8A/qfL5KvdOpbZcPWhzX5qbYzT1PDHeCxZ1XRi4zdLEN28vYOHFveFLoyhVjmD93QxnDmiAUNaWPZI3axzXjtBBHyWSW68mvJ9M0dQJI2SN2Pa1w7CAR81exeVk3nsvQEAQBAEAQBAEAQBAEAQBAEAQBAEAQBAEAQBAEBwRdAQbEvRdR1Jc+K9PKcyWC7CftRnL7tlpnRjI8cUVzpjo10hT31WCdnGI3dbnGc+4XUSdtJcUa3FnXDuL6qgcI5GvLB+7kBa9o+yXC/ccuxV1W1alvw9WX18T2M2uDM3EWiqesa6r0eQSPSmpxk9vF7GbeNwMt4WyNRy4TWJfJ+Akk+MSy+jKvE2joM7mMGM8tUkDysre3mpQXcZR0JUt5kEAQBAEAQBAEAQBAEAQBAEAQBAEAQBAEAQBAEAQBAEBj1lFFKNWWNkg4Pa1w8CF40nqCPVmAaFx14ozBKM2vhc6MtPY02tyWirbwnFrQx3URaidLo+dwORLi52QAde1zZoAztfIDPgVzNSvcW1xvPg1wa5SX5p0MdGWJonSbJ2azTnvG8f8LpLS8p3MN6GvNc0Zp5M5Sj0IAgCAIAgCAIAgCAIAgCAIAgCAIAgCAIAgCAIAgCAIAgNViDQrKlljk8eq78DyUO8s43MMPVaP85HjWSvKepmo5rG7S0/32hcp+7bVcx4SXz80zW8osbQumGVDbjJ28fiOS6mxv4XUeHCS1X5yM1LJslOMggCAIAgCAIAgCAIAgCAIAgCAIAgCAIAgCAIAgCAIAgCA0eJtANqWXFhI0ZHjyKr7+xVxHK4SWj+z/OB41krylqpKaSxu0tPYQVyzVSlPej6sl+fnU1PgWRoHTbZ2gEgP+fZ+i6bZ+0o3K3ZcJrVde9fnA2Rlk26szIIAgCAIAgCAIAgCAIAgCAIAgCAIAgCAIAgCAIAgCAIAgI5izDoqGl7B9YB94cO1Vm0LHt1vw9pfPu8jFrJXtJVPgfY3Fj4FcvKLzvR4SXxTNTWCycP6ebMA1x9LceP/K6LZu1FX/aq8J/KXh393w7tkZZN4rkzCAIAgNXpTENLT/tZWg+6Lud91tytc6sIasm22z7m4/44NrroviyM13STEMoonP5uIYPDM/JRpXkeSLij6N1XxqTS8OPkaap6RKl3qtjZ3Fx8z+C1O8m9Cwp+jtvH2m38jDfjitP70DsYz9Fh+pqdSQth2a/h835nDcb1o/fX7WM/RP1NTqHsOzf8Pm/My6fpDqm+sI3jm0g+IP4LNXc1qaJ+j1tL2cr35NzQ9JMZymhc3mwhw8DY/NbY3i/kivrejdRcaU0/FY8yUaKxBTVP7KVpPum7XfddYqTCrCejKW52fcW3/JBpddV8UbRbCGEAQBAEAQBAEAQBAEAQBAEAQEVxfhsTAyxj0xtA9rn2qn2lYdp+7TXrc11/36mLRAKSqfC+xysubnBTWVqamix8PYgbKA15z3H9f1V7s3a2+1RuOEuT6/79TOM88GSJX5sI5iXGdLR3a52vL/lsIJHxHY3vz5KPVuYU+D1LbZ+xrm89aKxH+z093UrLTmPaupuA7qme5GbZfaftPdZV9S6nPuR2VnsG1t+LW9Lq/stPqRv6Qo+S37M2NDouqmt1UErwd4Y633jl5rZGE5aJkStdW1H/AJKkV71n4am5gwLpF37prfie0fIlbVa1XyK+e3bCP82/BM9j0faQ92P/AHP+F7+kqmv/AOQ2HWXw/wBMKqwdpCPbA5wHuFrvIG/ksZW9VciRT2xYVNKmPFNf4aOqZJEbSMew8Htc0+BC0vMdUWVN06qzTkmu5p/Q8fpCxybOzH0jyTI7MlmHukSopyGynro+Dj6bR9l2/sPiFKpXc4cHxRR33o7b11vU/Ul3aPxXkWroLTsFXHrwvvxacnNPBzd3yVlTqxqLMTibyxr2k9yqsdHyfgzZLYQwgCAIAgCAIAgCAIAgCAIAgIdjHDIeDLELOGbgPmFQ7SsGm69Jf+y+6+/XXXXGSILR1ToXWOVlQ1Kcakco0tEh0xp6sfS6tM6xHrWv1mp9g/2eCm2216sIqjVfhL7Pz+PUuth1LP8AUJXa4cs6Z/8AL8x1KsGs92V3OceZJcT4kkqbxZ9RbjCPRL5InmHejKeWz6l3UsPsixkI+Te+55KbSspS4y4HNX3pNRpZjQW++vLzf5xLE0PhCiprakLS4e2/03X43Ozusp8LenDRHKXW17y59ubS6Lgvl9zegLcVgQBAEB41VLHK0tkY17TtDgHDwK8cU1hmynVnTlvQbT7nghOIejOnlu6nPUv93bGT2bW93godWyjLjHgdFY+k1xSxGut9def++/4lWab0LPSSdXOwtOdjta4cWnf/AHdVtSlKm8SR2lpfULuG/Slnr1XijXXWBLyZuidKS00glheWuHgRwcN45LKE5QeYke5tqVzTdOqsp/mV3l4YNxXHXx7mysA12fmbxafJXNCuqq7z5xtXZVSxqdYvR/Z9/wBSRreVIQBAEAQBAEAQBAEAQBAEB5zzNY0ueQ1rQSScgANpK8bSWWZQhKclGKy2U7pDTFNWVEjYm6mf1ZP7zjl7JO0D/pcjfwUKjq016r1XTv8AAt7/AGBWtaCrZz/ZL+PmuvTwMX/+q2jGvM7UaCABvc7gB/dlGjbO6koQ58+i6soNzJI8P18EM5qwxj4p7a0jR6UJ2XAHsn2rZ7111pZ07emoR445vUnTvK8qSoym3FaL8+WdCymSNLQ4EFpFwQciNtweClEcjGmMe0kBLWEzPG6OxaDzefR8LrRO4hEtbbY1zX443V3+WpFazpFqn/s2RRDneQ+OQ8lGlePki6pejlNe3Jv5eZq5MX6QJ/8AKcOQjhA/oWt3NTqTI7EtF/D5vzO8GM9IN/8AY1+T44vytB816rqa5mM9hWstI48G/vk3Wj+kuRptPA1w96I2P3HZH7y2xvP7Irq/o48ZpS9z8/8ACb6ExBTVbbwyAkbWn0Xt7WnPv2KXCpGejKC5s61u8VI4+nxNosyMYWltFw1MZimYHNPiDxB3HmsZwjNYkb7a5q29RVKTw0UXjLC0lBLY3dE+/VyceTuDh57eynr0HTfcfRtl7Vhe086SWq+67iPXWjBaZMzROk5KaVssTrPYbjgRvBG8EZLKEnCW8jTc0KdzSdKospn0HhzTUdZAyZm/Jzd7XjaD/eyyu6VRVI7yPmF9ZztKzpT9z6rkzZrYQwgCAIAgCAIAgCAIAgCAp7pRxeZXmlhP1bD9Y4H13jd8LT5jkFWXVfee5HQ7jYGy1RgrmqvWei6Lr4v6ENw7omWrnbFF6xzLtzGgi7j2X+SjU6TqPdRc315TtqLqVNOnXuNz0vYGnbqziR00TWtaSbXjdkCXAC1nHPW45HcrS1tKVtDcprH5+Y6HzCpJSm5JYTei5dxCsGYskopOqlzidkQdwUgxLE0y+V1MPo8r3Upu4xA5NvuyzLfs7OS0XFOU4+q/9LXZF3Qt6+a0U0+f9e/w68yNNnFstip2z6LGCayjbUGgqyYXjp5HA7yNUeLyAtsaVSWiIda/tKLxUqJP4/TJsXYJ0iBfqL8g+O/9Sz/TVehEW27BvG/8n5Gm0jo+op/20T4+bmm33hl5rVKEoe0sFhQuKFf/AIpqXg+Pw1MLr1hkkbh2iqnMcHscWPb6rmmxHf8AgsozcXlGqtawqxcZrKLYwJjUVf1M1m1DRcEZNlaN7eDhvb3jlaW9wqnB6nCbX2RKzlvw4wfy8SZayklIa/T2io6uB8MgycMjva7c4cwsKkFOO6yTaXU7aqqsNV810PnbS1A+nmfDILOjcWnnwI5EWI7VSzg4yaZ9Lt7mNelGpDRoxdZY4N+8TXowxKKWo6uQ/VT2aeDZL2a7kM7Hu4KTa1dyeHoyk2/Y/qbftI+1Dj4rmvuXirY+fhAEAQBAEAQBAEAQBARPpHxJ9DpSGG0s12M4tHtO7h5kKPc1dyPDVlxsWw/VV8y9mPF9/RfnIoO5J4kqqSO+lPBfGAcOihpxrD66UB0h3jgzsb87q2oUuzj3nz7a1+7utw9lcF5+83mlKyKKGR81uqa069xcFuy1t972tvut0pKKyyupUp1ZqnBZb0PmPEVBHK974mdW0uJay+tqt3C52qPQuo1Xu6MuNp7Dq2UFUT3o8+5+Xf8AE5wbiySik6uXOI5EHcFJKMvDAWhqYySztja5rmxOjLhfVJ19fVvluasOyhvb2OJKV9cKj2Cm9zp+cu7Qn6zIoQHSWNrgWuAIORBAII5go1k9jJxeU8MrLHmAWsa6opG2Dbl8Q2W2lzOFvd8OCrrm1wt6HwOy2Nt9ykqF09dJfZ+fx6lZa6rjscI709U+N7ZGHVewhzSNxGxZQm4vKNNxbwrU3TmuDL9w3pptXTRzDIuFnD3XjJw8fKyvac1OKkfK7y2lbV5Uny+nI2WusyKVf0zaKH1VU0bfqn9ti5h8A4dwUG8p6SOq9HLt+tQfivuVfrKDg6reO7HLFo2RkfQfR7pv6XRRucbvj+rfxLmgZntBB71c0J78Ez5vtS1/TXUoLTVeDJKtpXhAEAQBAEAQBAEAQHz50j6c+lVshB9CImJnCzSbkdpueyyqa89+bPoWybb9NaxT1lxfv8ke3RdocVFZ1jhdlOOsPN+xg8c/4VnbU96eehE25dulb7q1lw93MukyKzOIKw6V9Olz20rT6LLPk5uPqg9gz7xwVfe1P4I6/wBGbNLNzLwX3ZAYmlzg1ouXEADiSbAKAk88Drak4bj39Mcc9OZPZOhiKTUMtQ4GzddrWjJ3tBridl7gEhX0M7q3tT5RcOm6snSWI5eF3ExoZItGujpQ4CBwPVNv6bLbe0Z7d+fNN5ZwYqlNwc0nhavpkhmO9MV1PNaaocIn5xOjPVxubytmXDeCSq+vKspY5dx1+yqOzKlBSeFLnvNZz7+RptH4xq4iHR1D3D3XuMjHdocfkQtEbmpFlrV2JaV4ZSXiv8LawpiZlbB1gGq9p1ZGXvqu25HeCMwf0VnSqqpHKOG2hYzs6zpy9z6o3XXraQSh8eaMFNWyMaLMdaRg4NcL27jrDuVNcU9yo0j6Xsa9dxaRlJ8Vwfu/zBH9ZaMFpvlj9D+kD/iITsGrI3v9F3yarKylwcTifSiilUhVXPh5fcsjrFOOWNDjynEuj6gH2GdYO1hDvldaq8c02WGy6rp3cH1ePjwKDuqk7/Jy0ozKLLM6FtI6s80JOT2NkA5tOq7yc37qmWUtYnNektH2Kq8C4VPOTCAIAgCAIAgCAIDUYt0j9Ho55QbFsbtX4z6LfMha6st2DZM2fQ7e5hTejfHw1Z80yOVQj6JNlwdFdGI6HrN88jnX+ywlgHiHeKsrWOIZ6nEbdrOdzuf1X14+RLusUkpigNMVxmnllJvrvc7uv6I7hYKmqvem2fS7KmqNvCC5JG86NqUSV8ZdsjDpO9o9H+Yg9y2W0M1EQ9uV3Ts5Y54Xx1+Rb8taBmSrU4ApXHGmXSV0rtY+gWsZ9kNA2d9z3qsuFJ1MncbIlSp2ai0nnOe/PU7UmPIKiilpdIMLi0Exlo9ISWIa5hsdRwO2+RueJCnZTjxOVdOUKuafDjp07iH6GkIDuFxbt3/goFwllHXbGqTUJf1zw8ef2LS6IpXB1SfZtEP4rv8AwW+zWEyr9JailKn14/Ysj6Qppy5V/S5IDVRcepbf777KuvPbXgdp6Ntq3l03vsiDayh4Oi3ia9E7z9Lk4dSb/fYptn7TOZ9JHmlDx+xa3WKwOPMPThBpakHYYJr/AO25Yz9l+BvtW1Xg1/ZfU+ebqoPomTs0rxmUWSzoznLdJQDc8SsPYY3EeYC3WrxMrNvRUrVvp5o+gGSAgK0OFO6AIAgCAIAgCAICA9M9UW0LWD95K0HsAc75gKLdv1Md5f8Ao7TzcuXSL+eEUY8qAjrJsvjDTdSipW7PqWHvcNc+bla0liCPn99Leuaj72ZdXJ9W/wCB39JWb0I9P214o+ftbJU2D6VvpI3mB9MiCqv70b2DtIv+ClW0cTKHblVVLfdXJpkgrtNySGwKsDkCP6dwxM7/ABLGl4NusAzLSMta3ukb9yi3EH7SL7ZFxB/tTeOhHTSNOZaCeNlC7VrRnSuwpyeZQTZsdF6ImqHBkTCeJ2Nb8TtgXsIOb4GNzcU7WGZvHReSLcw5optJCImm5vrPds1nnf2bhyCs6cFCOEcPd3Urmq6kvd3I3EJuVmRim8YaWFTVyyNN2XDWfA0BoPfa/eqmtPfm2fQNmW/6e2jB66vxZpbrUWGSweianN55d3oRjtzc78qn2keDZyfpFWTlCn4ssTXUw5s1mKqkMoapx3xOZ3vsz8y11XiDJdhHeuaa718uJRF1Vne5OzV4zKLJJ0f/APyVL8Z/octtt7aIG23/APVl4fdF8maytDhDaIAgCAIAgCAIAgKx6cn/AFNOPtvP8o/VQ7zRHS+ji9eo+5FNOKho6KTL00LUA0dM7jBH5NAPmFa0/YRwN4sXE13s8K7S7WghZkZPHEoquu172e64jwNlXuCizr43MqsE10POm1muDhtaQR2hN/dPP0zqpp8y5sL6KhqYWzsIO57d7H2zafwO8KbCamso5m5tp29Rwn/2iUQ0OrsyssyOeE2hIXnWdDE5x2kxMJPabZrB04Pi0iTC9uYLdjUkl4syGUVhYAADYAAAOwDILJJLQ0SlKTzJ5ffxO7aInYF6YkGx9ipkbXUtO4Oe67ZXjMNGwxtPvbidwuNt7RLithbsToNkbMc5KtVXBaLr3+BWl1BOrycgEmwzJyA4lEsnkpqKbZdOF9G/RaaOI+tbWf8AG7M+GQ7lbU4bkUj5/e3H6itKpy5eBttdZkUiHSppDUpY4QfSmfrH4Gf/AKI+6o1zLEcF1sOjvVnU6L5sqq6gnV5O7FizZAl/RdT6+koz/lMkf/IWfN632q9cqtvVMUGuuF9y5pDme0qyOLN6gCAIAgCAIAgCArbpwi/w0DuEpHiwn8qiXi9VHRejsv3Zru+5SMjlESOgqTwWRg+vdLQsYDcxOew9hJeP6vJWFB+ocbtSGLhvrx+xs49FOftW4ryKY8w31RbUNF2vs1/2XjYTycPMHiodzFr1kdHsStCSdKWq08CJgKGdIkkbLQWnZ6OTrIH6p2OBza4cHN3jzG6yyhUlB5RourSlcx3ai9/NFo6G6UqSQAVMboXby0GRh8PSHZYqbG5i9eBzNfYdeD/b9ZfBkhZjTRZF/pTO8PB8C2629tDqQXs+5TxuM12kOkfRkYOo98xG5jHD+Z9gsJXEFzN9LZF1PWOPEgOJekapqQWRAU8RuCGm73D7T7Cw5ADvUapcylwXAvLTYtKk96p6z+RClGLoXQZJ10f4cJIqpR6Iziad59/sG7nnuU23pfyZzW2doZ/Ypvx8vMsK6mHNneIXPLaTwG8lAUzjTTX0urfI31G/Vx/6bSbHvJLu9Vtae9LJ2mzrfsKCi9XxZo1qJ56xhYskU+pZvQxQ/wDkVB36sTf63flU61jqzldvVsuMPF+X3LSbS3APHNSznjZIAgCAIAgCAIAgIl0p6P67R0ttsWrKP4T6X8pctFxHNNlpser2d3Hv4fH/AE+dZGKAmddUhxJf0Y6TbFUmF9gyoAaCd0ovqeNy3vCk288Sw+ZS7Xtd+lvx1j9OZaTorZKacueVVSskY6ORocx4s5p3jb3EEAg7iAvGk1hmdOpKnJTg8NFT4nwtJSOuLvhJ9GS2z7L7eq7yO7lW1qTg+47bZ20Kd1HGkua+6NFqLRktOzY1EyOzY1EyOzY1EyOzY1EyOzZy2IkgAXJyAG0nkvVxMZR3Vlk4wvgYkiWqFhtbFvP+pwH2fG2wzaNvzkcztHbC406D8X5eZYAYphzRyGICIdI2IhBGaSI/WyD60j2Iznq/E4bfs9qj16mFuoudlWTqT7Wa4LTvf+FWKCdOdmheMzisnsRuG0rFLLN1SW7HBfmENFfRaSKHY+13/wCo/M+FwO5W1OO7FI4C9r9vXlPly8ETNosLcFmRTlAEAQBAEAQBAEB51MDZGOY4Xa9paRxBFiPArxrKwZQk4SUlquJ8w4j0W6mqJYXbY3kDm32T3ix71UuO7JxZ9Bp1Y16Uasea+fNfE1QcQbjIjYRuKyRrks8GXZgjETa+Gzj/AIiIASD327BIO3fwPaFYUqm+u84/aFm7efD2Xp5Eg6hbSAcPpgQWuAIIsQQCCOBByK8azwZlGTi96LwyJaX6PIZCXQO6on2SC5nd7TfNRKlnF8Y8DobP0iq01u1o7y66PyfyItVYGrWHKIPHFjmnyJDvJRJWtVcjoKO3bCouMt3xT/6+ZgOw3Vj/ANeX7jv0Wvsan9WTFtCyaz2sfie8OEK12ynf/Fqt/qIWSt6r5GmptewhrUXu4/Q3Wj+jiZ1jNI1g4N9N3jk0eakQspfyZU3PpLRjwowb73wXmTHQ+GKemzjZ6Xvu9J3cd3dZTKdGENEc1d7RuLp/uS4dFobTqVtIJyIEBGsZ4rjoGljLPqXDJu0Rg+0/nwb45bdVWqoLvLCxsJXEsvhHr5FMzzue4ve4uc4kkk3JJ2klV7bbyzrYQjCKjFYSOgXhmj2jCxZIgkllkv6NtBfSKnrnj6qAh3J0m1je71j2DipNvTy89Cj2xe7lPcWsvkvzgXZo1ms++5ufech+Pkp5yZt0AQBAEAQBAEAQBAEBVnTNhzWDatgzaAyTs9k917diiXVPK30dFsK83ZO3lo+K8env+viU49qhpnQzjg9tHV8lPI2WJxY9huCPx4jks4ycXlEarSjVi4TXAuvBuN4K4BkmrFUbNQmzZDxjJ3/ZOfap9OqpeJyt5s+pbvK4x6+ZLjTraV5x1CAdQgHUIB1CAdQgHUIDrO1sbS+RzWMaLlziGtA5k5BD1JyeEVpi7pMa28VDmcwZyNn+k07fiPcN6jVK+OES7s9kuXrVuC6eZVskhcS5xJc4kkk3JJNySTtN1EbydDGKisLQ6gLwySPVjFg2b4QMrRtDJUythiF3OPcBvc47gFsp023gi3d3CnFyei+Zemg9GMpYWQx7G7Tvc47SeZP4BWUIqKwjibivKtUc5cyXUMGowDecz2/3ksjSZCAIAgCAIAgCAIAgCA8K6kbLG6N4u1wIIKansZOLytT5yxhh19FUOid6puWH3m5eYuPI71V1qbpy7jutnXsb2lx9ta+ZH3RrWmSpU8HUBZZMHDPBk2w30lVlMAyS1RGN0hOuByk2/eut8LiS14lTc7GpVOMPVfyLE0R0m6OmA13OgdwkaSPvtuLdtlJjXgylrbJuaeiyu4lFJpSmlF454nj7L2n5FbVJPQgypTi8STXuM4Rhems8Jp4mevIxvxOaPmUyeqLeiNHpHGujob61SxxG6O8h/kvbvWt1YLVkqnY3FT2YMhum+l5guKSAk7ny5DtDGm57yFpldL+JZ0NhzfGq8eBXOncQ1VY688rnDczYxvwsGQ7dqjTqylqXVvY0qC9RcevM1OqsMkrdOQxeZPVA9Gx7ysWzdGmksvQU8b5ntiiaXOcbADaf0C3QpvPeQLq8iovjiK+ZceD8OMoo9zpn213/AJW/ZHnt4KfTpqCORvLuVxLuWiJtoakv9Y7Z7PPn+n/S2EM3KAIAgCAIAgCAIAgCAIAgNBjHDUddAWOHpDNrhkQd1jx/62ErGUVJYZuoV50JqcHho+fdMaNkpZTFMLG51X2s1/6O4tOxVlWhKD4aHcWG1KV1FKXCRhmJad4snSOvVr3Jh2Y1Eyebhx1aZDppnIavd5mPYx6HHVpvHqpJcjnUXmT3cGomRuDq0ye9mdhEvN4yVI6TStZtOfAbVlGMpaGutWpUPafHpzONGUE9Y/UjbkNp2NaOLj+G1SqdHoUF5tLKzPguSRauGdBw0TLN9KRw9OQ7TyA9lvLxUyEFE5u4uZ1nx06Ey0Jo8y+m7KP+rs5c1mRyUgIDlAEAQBAEAQBAEAQBAEAQBARvGGFY6yM3a0utmDsd37ncHLxrOplCbg8xKL0zhuopXOEYMjGnNjv2jOXPu8FEq2qfFHRWO3qlPEZ8V3/Z8jTxV0bsidU8HZZ9qhSozj3nTUNpWtbnuvv89DKDFqyWCgmsoaiZHZnGomTzsxqJkdmc6iZPezBZbamQ4JLLMWavjbv1jwbn57FtjRnLlggVto2tL+W8+7j89DEFZLK7Uiabnc0Eu/4UiFulrxKa52zUkvV9VfP4+Rv9DYOJs6pdYbdRpu4/E7YO6/cpcaXU5+tf/wBPiyc0epG0MjaGtGxrRv8AxK2pYK+UnJ5bJloDDbnWknFhtDN5+LgOW1emJMGtAFhkAgOUAQBAEAQBAEAQBAEAQBAEAQBAajT2H4qoel6LxseNo7feHJAVPi3Bbo7meIPbulZ+JGY7144pmyFWUNGQefDJabwzEcjf5t/RapUU9SbR2jUp+y2vB4MR9FWs3Bw5Fh/QrS7SHQs6e37hfz+KXkeTp6tu2I/cd+CwdpHvJMfSKv1j8P8ATp9Kqv8AKP8AtuT9JHvPX6Q1+sfh/p2EVa7Y1w7mt+azVrBciNPbtxL/APTHgl5HpHh2ofnI4N7Xax8Bl5rbGljTgV1W/c3mTcvF+ZtaPDELf2jnPPD1R5Z+a2KmiLK7m9OBvqbUjFmNa0chbx4rNLBGlJy4tkj0Jh2qqbFrNRh9t+Q7htd3IeFhaCwxDTWPrye+7d8I2N+fNAbxAEAQBAEAQBAEAQBAEAQBAEAQBAEAQHBF0BG9L4Ho57nVMTj7Udm582+r5ICI6Q6M6hucMzHjg+7D5XHyQEersKV0XrRC3EPYfxQGpkglabFtj2j9UB6U9BPJ6jL/AMTR8ygN5RYGr5PYY0cXSN/LcoCQ6P6MHbZ57cox+Z36ICW6JwnSU9iyIOcPaf6Tu6+Q7gEBvEAQBAEAQBAEB//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R"/>
          </a:p>
        </p:txBody>
      </p:sp>
      <p:pic>
        <p:nvPicPr>
          <p:cNvPr id="6147"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134600" y="1309687"/>
            <a:ext cx="2152650" cy="2124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descr="http://eqgconsultoria.com.br/wp-content/uploads/2014/10/dardos-300x300.png"/>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27353"/>
          <a:stretch/>
        </p:blipFill>
        <p:spPr bwMode="auto">
          <a:xfrm>
            <a:off x="2220036" y="2305050"/>
            <a:ext cx="2857500" cy="2075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5748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20000"/>
                <a:lumOff val="80000"/>
              </a:schemeClr>
            </a:gs>
            <a:gs pos="50000">
              <a:schemeClr val="accent3">
                <a:lumMod val="20000"/>
                <a:lumOff val="80000"/>
              </a:schemeClr>
            </a:gs>
            <a:gs pos="100000">
              <a:schemeClr val="accent3">
                <a:lumMod val="40000"/>
                <a:lumOff val="60000"/>
              </a:schemeClr>
            </a:gs>
          </a:gsLst>
          <a:lin ang="5400000" scaled="0"/>
        </a:gradFill>
        <a:effectLst/>
      </p:bgPr>
    </p:bg>
    <p:spTree>
      <p:nvGrpSpPr>
        <p:cNvPr id="1" name=""/>
        <p:cNvGrpSpPr/>
        <p:nvPr/>
      </p:nvGrpSpPr>
      <p:grpSpPr>
        <a:xfrm>
          <a:off x="0" y="0"/>
          <a:ext cx="0" cy="0"/>
          <a:chOff x="0" y="0"/>
          <a:chExt cx="0" cy="0"/>
        </a:xfrm>
      </p:grpSpPr>
      <p:sp>
        <p:nvSpPr>
          <p:cNvPr id="4" name="AutoShape 2" descr="Image result for iconos de libr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R"/>
          </a:p>
        </p:txBody>
      </p:sp>
      <p:sp>
        <p:nvSpPr>
          <p:cNvPr id="3" name="2 Título"/>
          <p:cNvSpPr>
            <a:spLocks noGrp="1"/>
          </p:cNvSpPr>
          <p:nvPr>
            <p:ph type="title"/>
          </p:nvPr>
        </p:nvSpPr>
        <p:spPr/>
        <p:txBody>
          <a:bodyPr/>
          <a:lstStyle/>
          <a:p>
            <a:r>
              <a:rPr lang="es-CR" dirty="0" smtClean="0"/>
              <a:t>Motivación al </a:t>
            </a:r>
            <a:r>
              <a:rPr lang="es-CR" dirty="0" smtClean="0"/>
              <a:t>cambio JD</a:t>
            </a:r>
            <a:endParaRPr lang="es-CR" dirty="0"/>
          </a:p>
        </p:txBody>
      </p:sp>
      <p:sp>
        <p:nvSpPr>
          <p:cNvPr id="2" name="1 Rectángulo"/>
          <p:cNvSpPr/>
          <p:nvPr/>
        </p:nvSpPr>
        <p:spPr>
          <a:xfrm>
            <a:off x="337766" y="1319510"/>
            <a:ext cx="8549823" cy="5270674"/>
          </a:xfrm>
          <a:prstGeom prst="rect">
            <a:avLst/>
          </a:prstGeom>
        </p:spPr>
        <p:txBody>
          <a:bodyPr wrap="square">
            <a:spAutoFit/>
          </a:bodyPr>
          <a:lstStyle/>
          <a:p>
            <a:pPr algn="just"/>
            <a:r>
              <a:rPr lang="es-ES" sz="2000" i="1" dirty="0" smtClean="0"/>
              <a:t>“…</a:t>
            </a:r>
            <a:r>
              <a:rPr lang="es-ES" sz="2000" i="1" dirty="0"/>
              <a:t>se impulsará un </a:t>
            </a:r>
            <a:r>
              <a:rPr lang="es-ES" sz="2000" b="1" i="1" dirty="0">
                <a:solidFill>
                  <a:schemeClr val="tx2"/>
                </a:solidFill>
              </a:rPr>
              <a:t>proceso gradual de transformación de la cultura institucional hacia una gestión para resultado</a:t>
            </a:r>
            <a:r>
              <a:rPr lang="es-ES" sz="2000" i="1" dirty="0">
                <a:solidFill>
                  <a:schemeClr val="tx2"/>
                </a:solidFill>
              </a:rPr>
              <a:t>, </a:t>
            </a:r>
            <a:r>
              <a:rPr lang="es-ES" sz="2000" i="1" dirty="0"/>
              <a:t>a fin de establecer una relación clara y verificable entre los </a:t>
            </a:r>
            <a:r>
              <a:rPr lang="es-ES" sz="2000" b="1" i="1" dirty="0">
                <a:solidFill>
                  <a:schemeClr val="tx2"/>
                </a:solidFill>
              </a:rPr>
              <a:t>resultados</a:t>
            </a:r>
            <a:r>
              <a:rPr lang="es-ES" sz="2000" b="1" i="1" dirty="0"/>
              <a:t> </a:t>
            </a:r>
            <a:r>
              <a:rPr lang="es-ES" sz="2000" i="1" dirty="0"/>
              <a:t>que se espera obtener y medios </a:t>
            </a:r>
            <a:r>
              <a:rPr lang="es-ES" sz="2000" i="1" dirty="0" smtClean="0"/>
              <a:t>definidos </a:t>
            </a:r>
            <a:r>
              <a:rPr lang="es-ES" sz="2000" i="1" dirty="0"/>
              <a:t>para </a:t>
            </a:r>
            <a:r>
              <a:rPr lang="es-ES" sz="2000" i="1" dirty="0" smtClean="0"/>
              <a:t>ello”.</a:t>
            </a:r>
            <a:r>
              <a:rPr lang="es-ES" sz="2000" dirty="0" smtClean="0"/>
              <a:t> </a:t>
            </a:r>
            <a:endParaRPr lang="es-ES" sz="2000" dirty="0" smtClean="0"/>
          </a:p>
          <a:p>
            <a:pPr algn="just"/>
            <a:r>
              <a:rPr lang="es-ES" dirty="0"/>
              <a:t>	</a:t>
            </a:r>
            <a:r>
              <a:rPr lang="es-ES" dirty="0" smtClean="0"/>
              <a:t>		</a:t>
            </a:r>
            <a:r>
              <a:rPr lang="es-ES" sz="1200" dirty="0" smtClean="0"/>
              <a:t>(</a:t>
            </a:r>
            <a:r>
              <a:rPr lang="es-ES" sz="1200" b="1" dirty="0"/>
              <a:t>Artículo 13 de la sesión N° 8730 </a:t>
            </a:r>
            <a:r>
              <a:rPr lang="es-ES" sz="1200" dirty="0"/>
              <a:t>de Junta Directiva del 14 de agosto de </a:t>
            </a:r>
            <a:r>
              <a:rPr lang="es-ES" sz="1200" dirty="0" smtClean="0"/>
              <a:t>2014, el resaltado no pertenece al original) </a:t>
            </a:r>
            <a:endParaRPr lang="es-CR" sz="1200" dirty="0"/>
          </a:p>
          <a:p>
            <a:pPr algn="just"/>
            <a:endParaRPr lang="es-CR" sz="1200" dirty="0" smtClean="0"/>
          </a:p>
          <a:p>
            <a:pPr algn="just"/>
            <a:endParaRPr lang="es-CR" sz="1200" dirty="0"/>
          </a:p>
          <a:p>
            <a:pPr algn="just"/>
            <a:endParaRPr lang="es-CR" sz="1200" dirty="0" smtClean="0"/>
          </a:p>
          <a:p>
            <a:pPr algn="just"/>
            <a:endParaRPr lang="es-CR" sz="1200" dirty="0"/>
          </a:p>
          <a:p>
            <a:pPr algn="just"/>
            <a:r>
              <a:rPr lang="es-ES" sz="1050" dirty="0"/>
              <a:t> </a:t>
            </a:r>
            <a:endParaRPr lang="es-CR" sz="1050" dirty="0"/>
          </a:p>
          <a:p>
            <a:pPr algn="just"/>
            <a:r>
              <a:rPr lang="es-ES" sz="2000" i="1" dirty="0" smtClean="0"/>
              <a:t>“</a:t>
            </a:r>
            <a:r>
              <a:rPr lang="es-ES" sz="2000" i="1" dirty="0"/>
              <a:t>en concordancia con los lineamientos establecidos por el Ministerio de Planificación Nacional y Política Económica (</a:t>
            </a:r>
            <a:r>
              <a:rPr lang="es-ES" sz="2000" i="1" dirty="0" smtClean="0"/>
              <a:t>MIDEPLAN), </a:t>
            </a:r>
            <a:r>
              <a:rPr lang="es-ES" sz="2000" i="1" dirty="0"/>
              <a:t>la Contraloría General de la República (CGR) y esta Junta Directiva, se requiere </a:t>
            </a:r>
            <a:r>
              <a:rPr lang="es-ES" sz="2000" b="1" i="1" dirty="0">
                <a:solidFill>
                  <a:schemeClr val="tx2"/>
                </a:solidFill>
              </a:rPr>
              <a:t>impulsar un proceso de gestión para resultados de manera gradual por la cual es necesario mejorar la calidad de los datos que suministran las Gerencias en sus Informes de Seguimiento del Plan Presupuesto</a:t>
            </a:r>
            <a:r>
              <a:rPr lang="es-ES" sz="2000" i="1" dirty="0" smtClean="0">
                <a:solidFill>
                  <a:schemeClr val="tx2"/>
                </a:solidFill>
              </a:rPr>
              <a:t>…</a:t>
            </a:r>
            <a:r>
              <a:rPr lang="es-ES" sz="2000" i="1" dirty="0" smtClean="0"/>
              <a:t>”.</a:t>
            </a:r>
          </a:p>
          <a:p>
            <a:pPr algn="just"/>
            <a:r>
              <a:rPr lang="es-ES" i="1" dirty="0" smtClean="0"/>
              <a:t>	</a:t>
            </a:r>
            <a:r>
              <a:rPr lang="es-ES" dirty="0" smtClean="0"/>
              <a:t> 		</a:t>
            </a:r>
            <a:r>
              <a:rPr lang="es-ES" sz="1200" dirty="0" smtClean="0"/>
              <a:t>(</a:t>
            </a:r>
            <a:r>
              <a:rPr lang="es-ES" sz="1200" b="1" dirty="0" smtClean="0"/>
              <a:t>Artículo 26 de la sesión 8764</a:t>
            </a:r>
            <a:r>
              <a:rPr lang="es-ES" sz="1200" dirty="0" smtClean="0"/>
              <a:t> de Junta Directiva del 19 de febrero de 2015, </a:t>
            </a:r>
            <a:r>
              <a:rPr lang="es-ES" sz="1200" dirty="0"/>
              <a:t>el resaltado no pertenece al original</a:t>
            </a:r>
            <a:r>
              <a:rPr lang="es-ES" sz="1200" dirty="0" smtClean="0"/>
              <a:t>) </a:t>
            </a:r>
            <a:endParaRPr lang="es-CR" sz="1400" dirty="0"/>
          </a:p>
          <a:p>
            <a:pPr algn="just"/>
            <a:endParaRPr lang="es-CR" dirty="0"/>
          </a:p>
        </p:txBody>
      </p:sp>
      <p:pic>
        <p:nvPicPr>
          <p:cNvPr id="5"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55015" y="-144463"/>
            <a:ext cx="1534849" cy="1514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792451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1 Título"/>
          <p:cNvSpPr>
            <a:spLocks noGrp="1"/>
          </p:cNvSpPr>
          <p:nvPr>
            <p:ph type="title"/>
          </p:nvPr>
        </p:nvSpPr>
        <p:spPr>
          <a:xfrm>
            <a:off x="0" y="274638"/>
            <a:ext cx="9144000" cy="1143000"/>
          </a:xfrm>
        </p:spPr>
        <p:txBody>
          <a:bodyPr>
            <a:normAutofit/>
          </a:bodyPr>
          <a:lstStyle/>
          <a:p>
            <a:pPr algn="ctr"/>
            <a:r>
              <a:rPr lang="es-CR" b="1" dirty="0" smtClean="0">
                <a:solidFill>
                  <a:srgbClr val="0070C0"/>
                </a:solidFill>
              </a:rPr>
              <a:t>¿Qué es la </a:t>
            </a:r>
            <a:r>
              <a:rPr lang="es-CR" b="1" dirty="0" err="1" smtClean="0">
                <a:solidFill>
                  <a:srgbClr val="0070C0"/>
                </a:solidFill>
              </a:rPr>
              <a:t>GpRD</a:t>
            </a:r>
            <a:r>
              <a:rPr lang="es-CR" b="1" dirty="0" smtClean="0">
                <a:solidFill>
                  <a:srgbClr val="0070C0"/>
                </a:solidFill>
              </a:rPr>
              <a:t>?</a:t>
            </a:r>
            <a:endParaRPr lang="es-CR" dirty="0">
              <a:solidFill>
                <a:srgbClr val="0070C0"/>
              </a:solidFill>
            </a:endParaRPr>
          </a:p>
        </p:txBody>
      </p:sp>
      <p:sp>
        <p:nvSpPr>
          <p:cNvPr id="25" name="2 Marcador de contenido"/>
          <p:cNvSpPr txBox="1">
            <a:spLocks/>
          </p:cNvSpPr>
          <p:nvPr/>
        </p:nvSpPr>
        <p:spPr>
          <a:xfrm>
            <a:off x="228600" y="1600201"/>
            <a:ext cx="8610600" cy="4191000"/>
          </a:xfrm>
          <a:prstGeom prst="rect">
            <a:avLst/>
          </a:prstGeom>
        </p:spPr>
        <p:txBody>
          <a:bodyPr>
            <a:normAutofit lnSpcReduction="10000"/>
          </a:bodyPr>
          <a:lstStyle/>
          <a:p>
            <a:pPr marL="457120" marR="0" lvl="0" indent="-457120" algn="just" defTabSz="1218987" rtl="0" eaLnBrk="1" fontAlgn="auto" latinLnBrk="0" hangingPunct="1">
              <a:lnSpc>
                <a:spcPct val="100000"/>
              </a:lnSpc>
              <a:spcBef>
                <a:spcPct val="20000"/>
              </a:spcBef>
              <a:spcAft>
                <a:spcPts val="0"/>
              </a:spcAft>
              <a:buClrTx/>
              <a:buSzTx/>
              <a:buFont typeface="Arial" pitchFamily="34" charset="0"/>
              <a:buChar char="•"/>
              <a:tabLst/>
              <a:defRPr/>
            </a:pPr>
            <a:r>
              <a:rPr kumimoji="0" lang="es-CR" sz="3600" b="0" i="0" u="none" strike="noStrike" kern="1200" cap="none" spc="0" normalizeH="0" baseline="0" noProof="0" dirty="0" smtClean="0">
                <a:ln>
                  <a:noFill/>
                </a:ln>
                <a:solidFill>
                  <a:schemeClr val="tx1"/>
                </a:solidFill>
                <a:effectLst/>
                <a:uLnTx/>
                <a:uFillTx/>
                <a:latin typeface="+mj-lt"/>
                <a:ea typeface="+mn-ea"/>
                <a:cs typeface="+mn-cs"/>
              </a:rPr>
              <a:t>“Es una estrategia de gestión que orienta la acción de los actores públicos del desarrollo </a:t>
            </a:r>
            <a:r>
              <a:rPr kumimoji="0" lang="es-CR" sz="3600" b="1" i="1" u="none" strike="noStrike" kern="1200" cap="none" spc="0" normalizeH="0" baseline="0" noProof="0" dirty="0" smtClean="0">
                <a:ln>
                  <a:noFill/>
                </a:ln>
                <a:solidFill>
                  <a:schemeClr val="tx2"/>
                </a:solidFill>
                <a:effectLst/>
                <a:uLnTx/>
                <a:uFillTx/>
                <a:latin typeface="+mj-lt"/>
                <a:ea typeface="+mn-ea"/>
                <a:cs typeface="+mn-cs"/>
              </a:rPr>
              <a:t>hacia la generación del mayor valor público </a:t>
            </a:r>
            <a:r>
              <a:rPr kumimoji="0" lang="es-CR" sz="3600" b="0" i="0" u="none" strike="noStrike" kern="1200" cap="none" spc="0" normalizeH="0" baseline="0" noProof="0" dirty="0" smtClean="0">
                <a:ln>
                  <a:noFill/>
                </a:ln>
                <a:solidFill>
                  <a:schemeClr val="tx1"/>
                </a:solidFill>
                <a:effectLst/>
                <a:uLnTx/>
                <a:uFillTx/>
                <a:latin typeface="+mj-lt"/>
                <a:ea typeface="+mn-ea"/>
                <a:cs typeface="+mn-cs"/>
              </a:rPr>
              <a:t>posible a través del uso de instrumentos de gestión que, </a:t>
            </a:r>
            <a:r>
              <a:rPr kumimoji="0" lang="es-CR" sz="3600" b="0" i="0" u="none" strike="noStrike" kern="1200" cap="none" spc="0" normalizeH="0" baseline="0" noProof="0" dirty="0" smtClean="0">
                <a:ln>
                  <a:noFill/>
                </a:ln>
                <a:solidFill>
                  <a:schemeClr val="tx1"/>
                </a:solidFill>
                <a:effectLst/>
                <a:uLnTx/>
                <a:uFillTx/>
                <a:latin typeface="+mj-lt"/>
                <a:ea typeface="+mn-ea"/>
                <a:cs typeface="+mn-cs"/>
              </a:rPr>
              <a:t>deben </a:t>
            </a:r>
            <a:r>
              <a:rPr kumimoji="0" lang="es-CR" sz="3600" b="0" i="0" u="none" strike="noStrike" kern="1200" cap="none" spc="0" normalizeH="0" baseline="0" noProof="0" dirty="0" smtClean="0">
                <a:ln>
                  <a:noFill/>
                </a:ln>
                <a:solidFill>
                  <a:schemeClr val="tx1"/>
                </a:solidFill>
                <a:effectLst/>
                <a:uLnTx/>
                <a:uFillTx/>
                <a:latin typeface="+mj-lt"/>
                <a:ea typeface="+mn-ea"/>
                <a:cs typeface="+mn-cs"/>
              </a:rPr>
              <a:t>implementar las instituciones públicas…”(García López y García Moreno, 2010: 7).</a:t>
            </a:r>
          </a:p>
        </p:txBody>
      </p:sp>
      <p:sp>
        <p:nvSpPr>
          <p:cNvPr id="4" name="3 CuadroTexto"/>
          <p:cNvSpPr txBox="1"/>
          <p:nvPr/>
        </p:nvSpPr>
        <p:spPr>
          <a:xfrm>
            <a:off x="2743200" y="6553200"/>
            <a:ext cx="3810000" cy="307777"/>
          </a:xfrm>
          <a:prstGeom prst="rect">
            <a:avLst/>
          </a:prstGeom>
          <a:noFill/>
        </p:spPr>
        <p:txBody>
          <a:bodyPr wrap="square" rtlCol="0">
            <a:spAutoFit/>
          </a:bodyPr>
          <a:lstStyle/>
          <a:p>
            <a:pPr algn="ctr"/>
            <a:r>
              <a:rPr lang="es-CR" sz="1400" b="1" dirty="0" smtClean="0">
                <a:solidFill>
                  <a:schemeClr val="tx1">
                    <a:lumMod val="85000"/>
                    <a:lumOff val="15000"/>
                  </a:schemeClr>
                </a:solidFill>
              </a:rPr>
              <a:t>Fuente: </a:t>
            </a:r>
            <a:r>
              <a:rPr lang="es-CR" sz="1400" dirty="0" smtClean="0">
                <a:solidFill>
                  <a:schemeClr val="tx1">
                    <a:lumMod val="85000"/>
                    <a:lumOff val="15000"/>
                  </a:schemeClr>
                </a:solidFill>
              </a:rPr>
              <a:t>BID, 2011.</a:t>
            </a:r>
          </a:p>
        </p:txBody>
      </p:sp>
      <p:pic>
        <p:nvPicPr>
          <p:cNvPr id="5"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55015" y="-144463"/>
            <a:ext cx="1534849" cy="1514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656460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CR" b="1" dirty="0" smtClean="0">
                <a:solidFill>
                  <a:srgbClr val="0070C0"/>
                </a:solidFill>
              </a:rPr>
              <a:t>Valor público</a:t>
            </a:r>
            <a:endParaRPr lang="es-CR" b="1" dirty="0">
              <a:solidFill>
                <a:srgbClr val="0070C0"/>
              </a:solidFill>
            </a:endParaRPr>
          </a:p>
        </p:txBody>
      </p:sp>
      <p:sp>
        <p:nvSpPr>
          <p:cNvPr id="3" name="2 Marcador de contenido"/>
          <p:cNvSpPr>
            <a:spLocks noGrp="1"/>
          </p:cNvSpPr>
          <p:nvPr>
            <p:ph idx="1"/>
          </p:nvPr>
        </p:nvSpPr>
        <p:spPr/>
        <p:txBody>
          <a:bodyPr>
            <a:normAutofit/>
          </a:bodyPr>
          <a:lstStyle/>
          <a:p>
            <a:pPr marL="0" indent="0" algn="just">
              <a:buNone/>
            </a:pPr>
            <a:r>
              <a:rPr lang="es-CR" dirty="0" smtClean="0"/>
              <a:t>Se </a:t>
            </a:r>
            <a:r>
              <a:rPr lang="es-CR" dirty="0"/>
              <a:t>refiere a </a:t>
            </a:r>
            <a:r>
              <a:rPr lang="es-CR" b="1" i="1" dirty="0"/>
              <a:t>los cambios sociales </a:t>
            </a:r>
            <a:r>
              <a:rPr lang="es-CR" dirty="0"/>
              <a:t>—observables y susceptibles </a:t>
            </a:r>
            <a:r>
              <a:rPr lang="es-CR" dirty="0" smtClean="0"/>
              <a:t>de medición</a:t>
            </a:r>
            <a:r>
              <a:rPr lang="es-CR" dirty="0"/>
              <a:t>— que el Estado realiza como respuesta a las necesidades o </a:t>
            </a:r>
            <a:r>
              <a:rPr lang="es-CR" dirty="0" smtClean="0"/>
              <a:t>demandas </a:t>
            </a:r>
            <a:r>
              <a:rPr lang="es-CR" dirty="0" smtClean="0"/>
              <a:t>sociales, </a:t>
            </a:r>
            <a:r>
              <a:rPr lang="es-CR" dirty="0"/>
              <a:t>con sentido para la ciudadanía. </a:t>
            </a:r>
            <a:endParaRPr lang="es-CR" dirty="0" smtClean="0"/>
          </a:p>
          <a:p>
            <a:pPr marL="0" indent="0" algn="just">
              <a:buNone/>
            </a:pPr>
            <a:endParaRPr lang="es-CR" b="1" i="1" dirty="0"/>
          </a:p>
          <a:p>
            <a:pPr marL="0" indent="0" algn="just">
              <a:buNone/>
            </a:pPr>
            <a:r>
              <a:rPr lang="es-CR" b="1" i="1" dirty="0" smtClean="0"/>
              <a:t>Esos </a:t>
            </a:r>
            <a:r>
              <a:rPr lang="es-CR" b="1" i="1" dirty="0"/>
              <a:t>cambios constituyen </a:t>
            </a:r>
            <a:r>
              <a:rPr lang="es-CR" b="1" i="1" dirty="0" smtClean="0"/>
              <a:t>los resultados </a:t>
            </a:r>
            <a:r>
              <a:rPr lang="es-CR" b="1" i="1" dirty="0"/>
              <a:t>que el sector público busca alcanzar</a:t>
            </a:r>
          </a:p>
        </p:txBody>
      </p:sp>
      <p:sp>
        <p:nvSpPr>
          <p:cNvPr id="4" name="3 CuadroTexto"/>
          <p:cNvSpPr txBox="1"/>
          <p:nvPr/>
        </p:nvSpPr>
        <p:spPr>
          <a:xfrm>
            <a:off x="2743200" y="6553200"/>
            <a:ext cx="3810000" cy="307777"/>
          </a:xfrm>
          <a:prstGeom prst="rect">
            <a:avLst/>
          </a:prstGeom>
          <a:noFill/>
        </p:spPr>
        <p:txBody>
          <a:bodyPr wrap="square" rtlCol="0">
            <a:spAutoFit/>
          </a:bodyPr>
          <a:lstStyle/>
          <a:p>
            <a:pPr algn="ctr"/>
            <a:r>
              <a:rPr lang="es-CR" sz="1400" b="1" dirty="0" smtClean="0">
                <a:solidFill>
                  <a:schemeClr val="tx1">
                    <a:lumMod val="85000"/>
                    <a:lumOff val="15000"/>
                  </a:schemeClr>
                </a:solidFill>
              </a:rPr>
              <a:t>Fuente: </a:t>
            </a:r>
            <a:r>
              <a:rPr lang="es-CR" sz="1400" dirty="0" smtClean="0">
                <a:solidFill>
                  <a:schemeClr val="tx1">
                    <a:lumMod val="85000"/>
                    <a:lumOff val="15000"/>
                  </a:schemeClr>
                </a:solidFill>
              </a:rPr>
              <a:t>BID, 2011.</a:t>
            </a:r>
          </a:p>
        </p:txBody>
      </p:sp>
      <p:pic>
        <p:nvPicPr>
          <p:cNvPr id="5"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55015" y="-144463"/>
            <a:ext cx="1534849" cy="1514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14097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CR" b="1" dirty="0" smtClean="0">
                <a:solidFill>
                  <a:srgbClr val="0070C0"/>
                </a:solidFill>
              </a:rPr>
              <a:t>Resultado</a:t>
            </a:r>
            <a:endParaRPr lang="es-CR" b="1" dirty="0">
              <a:solidFill>
                <a:srgbClr val="0070C0"/>
              </a:solidFill>
            </a:endParaRPr>
          </a:p>
        </p:txBody>
      </p:sp>
      <p:sp>
        <p:nvSpPr>
          <p:cNvPr id="3" name="2 Marcador de contenido"/>
          <p:cNvSpPr>
            <a:spLocks noGrp="1"/>
          </p:cNvSpPr>
          <p:nvPr>
            <p:ph idx="1"/>
          </p:nvPr>
        </p:nvSpPr>
        <p:spPr/>
        <p:txBody>
          <a:bodyPr>
            <a:normAutofit fontScale="92500" lnSpcReduction="10000"/>
          </a:bodyPr>
          <a:lstStyle/>
          <a:p>
            <a:pPr marL="0" indent="0" algn="just">
              <a:buNone/>
            </a:pPr>
            <a:r>
              <a:rPr lang="es-CR" b="1" i="1" dirty="0" smtClean="0"/>
              <a:t>Cambio social producido </a:t>
            </a:r>
            <a:r>
              <a:rPr lang="es-CR" b="1" i="1" dirty="0"/>
              <a:t>por la acción del Estado</a:t>
            </a:r>
            <a:r>
              <a:rPr lang="es-CR" dirty="0"/>
              <a:t> </a:t>
            </a:r>
            <a:endParaRPr lang="es-CR" dirty="0" smtClean="0"/>
          </a:p>
          <a:p>
            <a:pPr marL="0" indent="0" algn="just">
              <a:buNone/>
            </a:pPr>
            <a:endParaRPr lang="es-CR" dirty="0"/>
          </a:p>
          <a:p>
            <a:pPr marL="0" indent="0" algn="just">
              <a:buNone/>
            </a:pPr>
            <a:r>
              <a:rPr lang="es-CR" dirty="0" smtClean="0"/>
              <a:t>Así</a:t>
            </a:r>
            <a:r>
              <a:rPr lang="es-CR" dirty="0"/>
              <a:t>, por ejemplo, el </a:t>
            </a:r>
            <a:r>
              <a:rPr lang="es-CR" dirty="0" smtClean="0"/>
              <a:t>resultado de </a:t>
            </a:r>
            <a:r>
              <a:rPr lang="es-CR" dirty="0"/>
              <a:t>la gestión a nivel </a:t>
            </a:r>
            <a:r>
              <a:rPr lang="es-CR" dirty="0" err="1"/>
              <a:t>subnacional</a:t>
            </a:r>
            <a:r>
              <a:rPr lang="es-CR" dirty="0"/>
              <a:t> de educación no se medirá </a:t>
            </a:r>
            <a:r>
              <a:rPr lang="es-CR" dirty="0" smtClean="0"/>
              <a:t>solamente por </a:t>
            </a:r>
            <a:r>
              <a:rPr lang="es-CR" dirty="0"/>
              <a:t>la cantidad de escuelas construidas, el número de docentes </a:t>
            </a:r>
            <a:r>
              <a:rPr lang="es-CR" dirty="0" smtClean="0"/>
              <a:t>capacitados o</a:t>
            </a:r>
            <a:r>
              <a:rPr lang="es-CR" dirty="0"/>
              <a:t>, incluso, el número de niños promovidos de año, </a:t>
            </a:r>
            <a:r>
              <a:rPr lang="es-CR" dirty="0">
                <a:solidFill>
                  <a:schemeClr val="tx2"/>
                </a:solidFill>
                <a:effectLst>
                  <a:outerShdw blurRad="38100" dist="38100" dir="2700000" algn="tl">
                    <a:srgbClr val="000000">
                      <a:alpha val="43137"/>
                    </a:srgbClr>
                  </a:outerShdw>
                </a:effectLst>
              </a:rPr>
              <a:t>sino por los </a:t>
            </a:r>
            <a:r>
              <a:rPr lang="es-CR" dirty="0" smtClean="0">
                <a:solidFill>
                  <a:schemeClr val="tx2"/>
                </a:solidFill>
                <a:effectLst>
                  <a:outerShdw blurRad="38100" dist="38100" dir="2700000" algn="tl">
                    <a:srgbClr val="000000">
                      <a:alpha val="43137"/>
                    </a:srgbClr>
                  </a:outerShdw>
                </a:effectLst>
              </a:rPr>
              <a:t>aprendizajes que </a:t>
            </a:r>
            <a:r>
              <a:rPr lang="es-CR" dirty="0">
                <a:solidFill>
                  <a:schemeClr val="tx2"/>
                </a:solidFill>
                <a:effectLst>
                  <a:outerShdw blurRad="38100" dist="38100" dir="2700000" algn="tl">
                    <a:srgbClr val="000000">
                      <a:alpha val="43137"/>
                    </a:srgbClr>
                  </a:outerShdw>
                </a:effectLst>
              </a:rPr>
              <a:t>efectivamente hubieren logrado los alumnos </a:t>
            </a:r>
            <a:r>
              <a:rPr lang="es-CR" dirty="0"/>
              <a:t>y, a largo plazo, por la </a:t>
            </a:r>
            <a:r>
              <a:rPr lang="es-CR" dirty="0" smtClean="0"/>
              <a:t>calidad de </a:t>
            </a:r>
            <a:r>
              <a:rPr lang="es-CR" dirty="0"/>
              <a:t>empleos que logren conseguir gracias a la educación recibida.</a:t>
            </a:r>
          </a:p>
        </p:txBody>
      </p:sp>
      <p:sp>
        <p:nvSpPr>
          <p:cNvPr id="4" name="3 CuadroTexto"/>
          <p:cNvSpPr txBox="1"/>
          <p:nvPr/>
        </p:nvSpPr>
        <p:spPr>
          <a:xfrm>
            <a:off x="2743200" y="6553200"/>
            <a:ext cx="3810000" cy="307777"/>
          </a:xfrm>
          <a:prstGeom prst="rect">
            <a:avLst/>
          </a:prstGeom>
          <a:noFill/>
        </p:spPr>
        <p:txBody>
          <a:bodyPr wrap="square" rtlCol="0">
            <a:spAutoFit/>
          </a:bodyPr>
          <a:lstStyle/>
          <a:p>
            <a:pPr algn="ctr"/>
            <a:r>
              <a:rPr lang="es-CR" sz="1400" b="1" dirty="0" smtClean="0">
                <a:solidFill>
                  <a:schemeClr val="tx1">
                    <a:lumMod val="85000"/>
                    <a:lumOff val="15000"/>
                  </a:schemeClr>
                </a:solidFill>
              </a:rPr>
              <a:t>Fuente: </a:t>
            </a:r>
            <a:r>
              <a:rPr lang="es-CR" sz="1400" dirty="0" smtClean="0">
                <a:solidFill>
                  <a:schemeClr val="tx1">
                    <a:lumMod val="85000"/>
                    <a:lumOff val="15000"/>
                  </a:schemeClr>
                </a:solidFill>
              </a:rPr>
              <a:t>BID, 2011.</a:t>
            </a:r>
          </a:p>
        </p:txBody>
      </p:sp>
      <p:pic>
        <p:nvPicPr>
          <p:cNvPr id="5"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55015" y="-144463"/>
            <a:ext cx="1534849" cy="1514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045933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CR" b="1" dirty="0" smtClean="0"/>
              <a:t>Cadena de resultados</a:t>
            </a:r>
            <a:endParaRPr lang="es-CR" b="1" dirty="0"/>
          </a:p>
        </p:txBody>
      </p:sp>
      <p:graphicFrame>
        <p:nvGraphicFramePr>
          <p:cNvPr id="4" name="3 Diagrama"/>
          <p:cNvGraphicFramePr/>
          <p:nvPr/>
        </p:nvGraphicFramePr>
        <p:xfrm>
          <a:off x="1143000" y="1981200"/>
          <a:ext cx="8001000" cy="129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6 Anillo"/>
          <p:cNvSpPr/>
          <p:nvPr/>
        </p:nvSpPr>
        <p:spPr>
          <a:xfrm>
            <a:off x="0" y="1981200"/>
            <a:ext cx="1371600" cy="1295400"/>
          </a:xfrm>
          <a:prstGeom prst="donut">
            <a:avLst>
              <a:gd name="adj" fmla="val 2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7 CuadroTexto"/>
          <p:cNvSpPr txBox="1"/>
          <p:nvPr/>
        </p:nvSpPr>
        <p:spPr>
          <a:xfrm>
            <a:off x="152400" y="2286000"/>
            <a:ext cx="1143000" cy="646331"/>
          </a:xfrm>
          <a:prstGeom prst="rect">
            <a:avLst/>
          </a:prstGeom>
          <a:noFill/>
        </p:spPr>
        <p:txBody>
          <a:bodyPr wrap="square" rtlCol="0">
            <a:spAutoFit/>
          </a:bodyPr>
          <a:lstStyle/>
          <a:p>
            <a:pPr algn="ctr"/>
            <a:r>
              <a:rPr lang="es-CR" sz="1200" b="1" dirty="0" smtClean="0"/>
              <a:t>Problema o necesidad a intervenir</a:t>
            </a:r>
            <a:endParaRPr lang="es-CR" sz="1200" b="1" dirty="0"/>
          </a:p>
        </p:txBody>
      </p:sp>
      <p:cxnSp>
        <p:nvCxnSpPr>
          <p:cNvPr id="12" name="11 Conector recto"/>
          <p:cNvCxnSpPr/>
          <p:nvPr/>
        </p:nvCxnSpPr>
        <p:spPr>
          <a:xfrm>
            <a:off x="1752600" y="1905000"/>
            <a:ext cx="0" cy="304800"/>
          </a:xfrm>
          <a:prstGeom prst="line">
            <a:avLst/>
          </a:prstGeom>
        </p:spPr>
        <p:style>
          <a:lnRef idx="2">
            <a:schemeClr val="dk1"/>
          </a:lnRef>
          <a:fillRef idx="0">
            <a:schemeClr val="dk1"/>
          </a:fillRef>
          <a:effectRef idx="1">
            <a:schemeClr val="dk1"/>
          </a:effectRef>
          <a:fontRef idx="minor">
            <a:schemeClr val="tx1"/>
          </a:fontRef>
        </p:style>
      </p:cxnSp>
      <p:cxnSp>
        <p:nvCxnSpPr>
          <p:cNvPr id="14" name="13 Conector recto"/>
          <p:cNvCxnSpPr/>
          <p:nvPr/>
        </p:nvCxnSpPr>
        <p:spPr>
          <a:xfrm>
            <a:off x="1752600" y="1905000"/>
            <a:ext cx="1143000" cy="0"/>
          </a:xfrm>
          <a:prstGeom prst="line">
            <a:avLst/>
          </a:prstGeom>
        </p:spPr>
        <p:style>
          <a:lnRef idx="2">
            <a:schemeClr val="dk1"/>
          </a:lnRef>
          <a:fillRef idx="0">
            <a:schemeClr val="dk1"/>
          </a:fillRef>
          <a:effectRef idx="1">
            <a:schemeClr val="dk1"/>
          </a:effectRef>
          <a:fontRef idx="minor">
            <a:schemeClr val="tx1"/>
          </a:fontRef>
        </p:style>
      </p:cxnSp>
      <p:cxnSp>
        <p:nvCxnSpPr>
          <p:cNvPr id="15" name="14 Conector recto"/>
          <p:cNvCxnSpPr/>
          <p:nvPr/>
        </p:nvCxnSpPr>
        <p:spPr>
          <a:xfrm>
            <a:off x="5029200" y="1905000"/>
            <a:ext cx="0" cy="304800"/>
          </a:xfrm>
          <a:prstGeom prst="line">
            <a:avLst/>
          </a:prstGeom>
        </p:spPr>
        <p:style>
          <a:lnRef idx="2">
            <a:schemeClr val="dk1"/>
          </a:lnRef>
          <a:fillRef idx="0">
            <a:schemeClr val="dk1"/>
          </a:fillRef>
          <a:effectRef idx="1">
            <a:schemeClr val="dk1"/>
          </a:effectRef>
          <a:fontRef idx="minor">
            <a:schemeClr val="tx1"/>
          </a:fontRef>
        </p:style>
      </p:cxnSp>
      <p:sp>
        <p:nvSpPr>
          <p:cNvPr id="18" name="17 CuadroTexto"/>
          <p:cNvSpPr txBox="1"/>
          <p:nvPr/>
        </p:nvSpPr>
        <p:spPr>
          <a:xfrm>
            <a:off x="2590800" y="1676400"/>
            <a:ext cx="1600200" cy="369332"/>
          </a:xfrm>
          <a:prstGeom prst="rect">
            <a:avLst/>
          </a:prstGeom>
          <a:noFill/>
        </p:spPr>
        <p:txBody>
          <a:bodyPr wrap="square" rtlCol="0">
            <a:spAutoFit/>
          </a:bodyPr>
          <a:lstStyle/>
          <a:p>
            <a:pPr algn="ctr"/>
            <a:r>
              <a:rPr lang="es-CR" b="1" dirty="0" smtClean="0"/>
              <a:t>Eficiencia</a:t>
            </a:r>
            <a:endParaRPr lang="es-CR" b="1" dirty="0"/>
          </a:p>
        </p:txBody>
      </p:sp>
      <p:cxnSp>
        <p:nvCxnSpPr>
          <p:cNvPr id="20" name="19 Conector recto"/>
          <p:cNvCxnSpPr/>
          <p:nvPr/>
        </p:nvCxnSpPr>
        <p:spPr>
          <a:xfrm>
            <a:off x="3886200" y="1905000"/>
            <a:ext cx="1143000" cy="0"/>
          </a:xfrm>
          <a:prstGeom prst="line">
            <a:avLst/>
          </a:prstGeom>
        </p:spPr>
        <p:style>
          <a:lnRef idx="2">
            <a:schemeClr val="dk1"/>
          </a:lnRef>
          <a:fillRef idx="0">
            <a:schemeClr val="dk1"/>
          </a:fillRef>
          <a:effectRef idx="1">
            <a:schemeClr val="dk1"/>
          </a:effectRef>
          <a:fontRef idx="minor">
            <a:schemeClr val="tx1"/>
          </a:fontRef>
        </p:style>
      </p:cxnSp>
      <p:cxnSp>
        <p:nvCxnSpPr>
          <p:cNvPr id="21" name="20 Conector recto"/>
          <p:cNvCxnSpPr/>
          <p:nvPr/>
        </p:nvCxnSpPr>
        <p:spPr>
          <a:xfrm>
            <a:off x="1752600" y="3048000"/>
            <a:ext cx="0" cy="304800"/>
          </a:xfrm>
          <a:prstGeom prst="line">
            <a:avLst/>
          </a:prstGeom>
        </p:spPr>
        <p:style>
          <a:lnRef idx="2">
            <a:schemeClr val="dk1"/>
          </a:lnRef>
          <a:fillRef idx="0">
            <a:schemeClr val="dk1"/>
          </a:fillRef>
          <a:effectRef idx="1">
            <a:schemeClr val="dk1"/>
          </a:effectRef>
          <a:fontRef idx="minor">
            <a:schemeClr val="tx1"/>
          </a:fontRef>
        </p:style>
      </p:cxnSp>
      <p:cxnSp>
        <p:nvCxnSpPr>
          <p:cNvPr id="22" name="21 Conector recto"/>
          <p:cNvCxnSpPr/>
          <p:nvPr/>
        </p:nvCxnSpPr>
        <p:spPr>
          <a:xfrm>
            <a:off x="5029200" y="3048000"/>
            <a:ext cx="0" cy="304800"/>
          </a:xfrm>
          <a:prstGeom prst="line">
            <a:avLst/>
          </a:prstGeom>
        </p:spPr>
        <p:style>
          <a:lnRef idx="2">
            <a:schemeClr val="dk1"/>
          </a:lnRef>
          <a:fillRef idx="0">
            <a:schemeClr val="dk1"/>
          </a:fillRef>
          <a:effectRef idx="1">
            <a:schemeClr val="dk1"/>
          </a:effectRef>
          <a:fontRef idx="minor">
            <a:schemeClr val="tx1"/>
          </a:fontRef>
        </p:style>
      </p:cxnSp>
      <p:cxnSp>
        <p:nvCxnSpPr>
          <p:cNvPr id="23" name="22 Conector recto"/>
          <p:cNvCxnSpPr/>
          <p:nvPr/>
        </p:nvCxnSpPr>
        <p:spPr>
          <a:xfrm>
            <a:off x="1752600" y="3352800"/>
            <a:ext cx="1143000" cy="0"/>
          </a:xfrm>
          <a:prstGeom prst="line">
            <a:avLst/>
          </a:prstGeom>
        </p:spPr>
        <p:style>
          <a:lnRef idx="2">
            <a:schemeClr val="dk1"/>
          </a:lnRef>
          <a:fillRef idx="0">
            <a:schemeClr val="dk1"/>
          </a:fillRef>
          <a:effectRef idx="1">
            <a:schemeClr val="dk1"/>
          </a:effectRef>
          <a:fontRef idx="minor">
            <a:schemeClr val="tx1"/>
          </a:fontRef>
        </p:style>
      </p:cxnSp>
      <p:cxnSp>
        <p:nvCxnSpPr>
          <p:cNvPr id="24" name="23 Conector recto"/>
          <p:cNvCxnSpPr/>
          <p:nvPr/>
        </p:nvCxnSpPr>
        <p:spPr>
          <a:xfrm>
            <a:off x="3886200" y="3352800"/>
            <a:ext cx="1143000" cy="0"/>
          </a:xfrm>
          <a:prstGeom prst="line">
            <a:avLst/>
          </a:prstGeom>
        </p:spPr>
        <p:style>
          <a:lnRef idx="2">
            <a:schemeClr val="dk1"/>
          </a:lnRef>
          <a:fillRef idx="0">
            <a:schemeClr val="dk1"/>
          </a:fillRef>
          <a:effectRef idx="1">
            <a:schemeClr val="dk1"/>
          </a:effectRef>
          <a:fontRef idx="minor">
            <a:schemeClr val="tx1"/>
          </a:fontRef>
        </p:style>
      </p:cxnSp>
      <p:sp>
        <p:nvSpPr>
          <p:cNvPr id="25" name="24 CuadroTexto"/>
          <p:cNvSpPr txBox="1"/>
          <p:nvPr/>
        </p:nvSpPr>
        <p:spPr>
          <a:xfrm>
            <a:off x="2590800" y="3124200"/>
            <a:ext cx="1600200" cy="369332"/>
          </a:xfrm>
          <a:prstGeom prst="rect">
            <a:avLst/>
          </a:prstGeom>
          <a:noFill/>
        </p:spPr>
        <p:txBody>
          <a:bodyPr wrap="square" rtlCol="0">
            <a:spAutoFit/>
          </a:bodyPr>
          <a:lstStyle/>
          <a:p>
            <a:pPr algn="ctr"/>
            <a:r>
              <a:rPr lang="es-CR" b="1" dirty="0" smtClean="0"/>
              <a:t>Ejecución</a:t>
            </a:r>
            <a:endParaRPr lang="es-CR" b="1" dirty="0"/>
          </a:p>
        </p:txBody>
      </p:sp>
      <p:cxnSp>
        <p:nvCxnSpPr>
          <p:cNvPr id="26" name="25 Conector recto"/>
          <p:cNvCxnSpPr/>
          <p:nvPr/>
        </p:nvCxnSpPr>
        <p:spPr>
          <a:xfrm>
            <a:off x="5943600" y="3048000"/>
            <a:ext cx="0" cy="304800"/>
          </a:xfrm>
          <a:prstGeom prst="line">
            <a:avLst/>
          </a:prstGeom>
        </p:spPr>
        <p:style>
          <a:lnRef idx="2">
            <a:schemeClr val="dk1"/>
          </a:lnRef>
          <a:fillRef idx="0">
            <a:schemeClr val="dk1"/>
          </a:fillRef>
          <a:effectRef idx="1">
            <a:schemeClr val="dk1"/>
          </a:effectRef>
          <a:fontRef idx="minor">
            <a:schemeClr val="tx1"/>
          </a:fontRef>
        </p:style>
      </p:cxnSp>
      <p:cxnSp>
        <p:nvCxnSpPr>
          <p:cNvPr id="27" name="26 Conector recto"/>
          <p:cNvCxnSpPr/>
          <p:nvPr/>
        </p:nvCxnSpPr>
        <p:spPr>
          <a:xfrm>
            <a:off x="8534400" y="3048000"/>
            <a:ext cx="0" cy="304800"/>
          </a:xfrm>
          <a:prstGeom prst="line">
            <a:avLst/>
          </a:prstGeom>
        </p:spPr>
        <p:style>
          <a:lnRef idx="2">
            <a:schemeClr val="dk1"/>
          </a:lnRef>
          <a:fillRef idx="0">
            <a:schemeClr val="dk1"/>
          </a:fillRef>
          <a:effectRef idx="1">
            <a:schemeClr val="dk1"/>
          </a:effectRef>
          <a:fontRef idx="minor">
            <a:schemeClr val="tx1"/>
          </a:fontRef>
        </p:style>
      </p:cxnSp>
      <p:cxnSp>
        <p:nvCxnSpPr>
          <p:cNvPr id="28" name="27 Conector recto"/>
          <p:cNvCxnSpPr/>
          <p:nvPr/>
        </p:nvCxnSpPr>
        <p:spPr>
          <a:xfrm>
            <a:off x="5943600" y="3352800"/>
            <a:ext cx="762000" cy="0"/>
          </a:xfrm>
          <a:prstGeom prst="line">
            <a:avLst/>
          </a:prstGeom>
        </p:spPr>
        <p:style>
          <a:lnRef idx="2">
            <a:schemeClr val="dk1"/>
          </a:lnRef>
          <a:fillRef idx="0">
            <a:schemeClr val="dk1"/>
          </a:fillRef>
          <a:effectRef idx="1">
            <a:schemeClr val="dk1"/>
          </a:effectRef>
          <a:fontRef idx="minor">
            <a:schemeClr val="tx1"/>
          </a:fontRef>
        </p:style>
      </p:cxnSp>
      <p:cxnSp>
        <p:nvCxnSpPr>
          <p:cNvPr id="30" name="29 Conector recto"/>
          <p:cNvCxnSpPr/>
          <p:nvPr/>
        </p:nvCxnSpPr>
        <p:spPr>
          <a:xfrm>
            <a:off x="7848600" y="3352800"/>
            <a:ext cx="685800" cy="0"/>
          </a:xfrm>
          <a:prstGeom prst="line">
            <a:avLst/>
          </a:prstGeom>
        </p:spPr>
        <p:style>
          <a:lnRef idx="2">
            <a:schemeClr val="dk1"/>
          </a:lnRef>
          <a:fillRef idx="0">
            <a:schemeClr val="dk1"/>
          </a:fillRef>
          <a:effectRef idx="1">
            <a:schemeClr val="dk1"/>
          </a:effectRef>
          <a:fontRef idx="minor">
            <a:schemeClr val="tx1"/>
          </a:fontRef>
        </p:style>
      </p:cxnSp>
      <p:sp>
        <p:nvSpPr>
          <p:cNvPr id="31" name="30 CuadroTexto"/>
          <p:cNvSpPr txBox="1"/>
          <p:nvPr/>
        </p:nvSpPr>
        <p:spPr>
          <a:xfrm>
            <a:off x="6477000" y="3124200"/>
            <a:ext cx="1600200" cy="369332"/>
          </a:xfrm>
          <a:prstGeom prst="rect">
            <a:avLst/>
          </a:prstGeom>
          <a:noFill/>
        </p:spPr>
        <p:txBody>
          <a:bodyPr wrap="square" rtlCol="0">
            <a:spAutoFit/>
          </a:bodyPr>
          <a:lstStyle/>
          <a:p>
            <a:pPr algn="ctr"/>
            <a:r>
              <a:rPr lang="es-CR" b="1" dirty="0" smtClean="0"/>
              <a:t>Resultados</a:t>
            </a:r>
            <a:endParaRPr lang="es-CR" b="1" dirty="0"/>
          </a:p>
        </p:txBody>
      </p:sp>
      <p:cxnSp>
        <p:nvCxnSpPr>
          <p:cNvPr id="33" name="32 Conector recto"/>
          <p:cNvCxnSpPr/>
          <p:nvPr/>
        </p:nvCxnSpPr>
        <p:spPr>
          <a:xfrm>
            <a:off x="5867400" y="1905000"/>
            <a:ext cx="0" cy="304800"/>
          </a:xfrm>
          <a:prstGeom prst="line">
            <a:avLst/>
          </a:prstGeom>
        </p:spPr>
        <p:style>
          <a:lnRef idx="2">
            <a:schemeClr val="dk1"/>
          </a:lnRef>
          <a:fillRef idx="0">
            <a:schemeClr val="dk1"/>
          </a:fillRef>
          <a:effectRef idx="1">
            <a:schemeClr val="dk1"/>
          </a:effectRef>
          <a:fontRef idx="minor">
            <a:schemeClr val="tx1"/>
          </a:fontRef>
        </p:style>
      </p:cxnSp>
      <p:cxnSp>
        <p:nvCxnSpPr>
          <p:cNvPr id="34" name="33 Conector recto"/>
          <p:cNvCxnSpPr/>
          <p:nvPr/>
        </p:nvCxnSpPr>
        <p:spPr>
          <a:xfrm>
            <a:off x="8534400" y="1905000"/>
            <a:ext cx="0" cy="304800"/>
          </a:xfrm>
          <a:prstGeom prst="line">
            <a:avLst/>
          </a:prstGeom>
        </p:spPr>
        <p:style>
          <a:lnRef idx="2">
            <a:schemeClr val="dk1"/>
          </a:lnRef>
          <a:fillRef idx="0">
            <a:schemeClr val="dk1"/>
          </a:fillRef>
          <a:effectRef idx="1">
            <a:schemeClr val="dk1"/>
          </a:effectRef>
          <a:fontRef idx="minor">
            <a:schemeClr val="tx1"/>
          </a:fontRef>
        </p:style>
      </p:cxnSp>
      <p:cxnSp>
        <p:nvCxnSpPr>
          <p:cNvPr id="35" name="34 Conector recto"/>
          <p:cNvCxnSpPr/>
          <p:nvPr/>
        </p:nvCxnSpPr>
        <p:spPr>
          <a:xfrm>
            <a:off x="5867400" y="1905000"/>
            <a:ext cx="838200" cy="0"/>
          </a:xfrm>
          <a:prstGeom prst="line">
            <a:avLst/>
          </a:prstGeom>
        </p:spPr>
        <p:style>
          <a:lnRef idx="2">
            <a:schemeClr val="dk1"/>
          </a:lnRef>
          <a:fillRef idx="0">
            <a:schemeClr val="dk1"/>
          </a:fillRef>
          <a:effectRef idx="1">
            <a:schemeClr val="dk1"/>
          </a:effectRef>
          <a:fontRef idx="minor">
            <a:schemeClr val="tx1"/>
          </a:fontRef>
        </p:style>
      </p:cxnSp>
      <p:cxnSp>
        <p:nvCxnSpPr>
          <p:cNvPr id="37" name="36 Conector recto"/>
          <p:cNvCxnSpPr/>
          <p:nvPr/>
        </p:nvCxnSpPr>
        <p:spPr>
          <a:xfrm>
            <a:off x="7696200" y="1905000"/>
            <a:ext cx="838200" cy="0"/>
          </a:xfrm>
          <a:prstGeom prst="line">
            <a:avLst/>
          </a:prstGeom>
        </p:spPr>
        <p:style>
          <a:lnRef idx="2">
            <a:schemeClr val="dk1"/>
          </a:lnRef>
          <a:fillRef idx="0">
            <a:schemeClr val="dk1"/>
          </a:fillRef>
          <a:effectRef idx="1">
            <a:schemeClr val="dk1"/>
          </a:effectRef>
          <a:fontRef idx="minor">
            <a:schemeClr val="tx1"/>
          </a:fontRef>
        </p:style>
      </p:cxnSp>
      <p:sp>
        <p:nvSpPr>
          <p:cNvPr id="38" name="37 CuadroTexto"/>
          <p:cNvSpPr txBox="1"/>
          <p:nvPr/>
        </p:nvSpPr>
        <p:spPr>
          <a:xfrm>
            <a:off x="6400800" y="1676400"/>
            <a:ext cx="1600200" cy="369332"/>
          </a:xfrm>
          <a:prstGeom prst="rect">
            <a:avLst/>
          </a:prstGeom>
          <a:noFill/>
        </p:spPr>
        <p:txBody>
          <a:bodyPr wrap="square" rtlCol="0">
            <a:spAutoFit/>
          </a:bodyPr>
          <a:lstStyle/>
          <a:p>
            <a:pPr algn="ctr"/>
            <a:r>
              <a:rPr lang="es-CR" b="1" dirty="0" smtClean="0"/>
              <a:t>Eficacia</a:t>
            </a:r>
            <a:endParaRPr lang="es-CR" b="1" dirty="0"/>
          </a:p>
        </p:txBody>
      </p:sp>
      <p:pic>
        <p:nvPicPr>
          <p:cNvPr id="29"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24100" y="3488295"/>
            <a:ext cx="2129796" cy="299023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 name="31 CuadroTexto"/>
          <p:cNvSpPr txBox="1"/>
          <p:nvPr/>
        </p:nvSpPr>
        <p:spPr>
          <a:xfrm>
            <a:off x="2743200" y="6553200"/>
            <a:ext cx="3810000" cy="307777"/>
          </a:xfrm>
          <a:prstGeom prst="rect">
            <a:avLst/>
          </a:prstGeom>
          <a:noFill/>
        </p:spPr>
        <p:txBody>
          <a:bodyPr wrap="square" rtlCol="0">
            <a:spAutoFit/>
          </a:bodyPr>
          <a:lstStyle/>
          <a:p>
            <a:pPr algn="ctr"/>
            <a:r>
              <a:rPr lang="es-CR" sz="1400" b="1" dirty="0" smtClean="0">
                <a:solidFill>
                  <a:schemeClr val="tx1">
                    <a:lumMod val="85000"/>
                    <a:lumOff val="15000"/>
                  </a:schemeClr>
                </a:solidFill>
              </a:rPr>
              <a:t>Fuente: </a:t>
            </a:r>
            <a:r>
              <a:rPr lang="es-CR" sz="1400" dirty="0" smtClean="0">
                <a:solidFill>
                  <a:schemeClr val="tx1">
                    <a:lumMod val="85000"/>
                    <a:lumOff val="15000"/>
                  </a:schemeClr>
                </a:solidFill>
              </a:rPr>
              <a:t>BID, 2011.</a:t>
            </a:r>
          </a:p>
        </p:txBody>
      </p:sp>
      <p:pic>
        <p:nvPicPr>
          <p:cNvPr id="36" name="Picture 3"/>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00800" y="3886200"/>
            <a:ext cx="1534849" cy="1514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188949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CR" b="1" dirty="0" smtClean="0">
                <a:solidFill>
                  <a:srgbClr val="0070C0"/>
                </a:solidFill>
              </a:rPr>
              <a:t>Cadena de Resultados</a:t>
            </a:r>
            <a:endParaRPr lang="es-CR" b="1" dirty="0">
              <a:solidFill>
                <a:srgbClr val="0070C0"/>
              </a:solidFill>
            </a:endParaRPr>
          </a:p>
        </p:txBody>
      </p:sp>
      <p:sp>
        <p:nvSpPr>
          <p:cNvPr id="3" name="2 Marcador de contenido"/>
          <p:cNvSpPr>
            <a:spLocks noGrp="1"/>
          </p:cNvSpPr>
          <p:nvPr>
            <p:ph idx="1"/>
          </p:nvPr>
        </p:nvSpPr>
        <p:spPr/>
        <p:txBody>
          <a:bodyPr>
            <a:normAutofit fontScale="92500"/>
          </a:bodyPr>
          <a:lstStyle/>
          <a:p>
            <a:pPr algn="just">
              <a:buNone/>
            </a:pPr>
            <a:r>
              <a:rPr lang="es-CR" dirty="0"/>
              <a:t>“</a:t>
            </a:r>
            <a:r>
              <a:rPr lang="es-CR" b="1" i="1" dirty="0"/>
              <a:t>La gestión basada en resultados se centra en una clara noción de </a:t>
            </a:r>
            <a:r>
              <a:rPr lang="es-CR" b="1" i="1" dirty="0" smtClean="0"/>
              <a:t>la causalidad</a:t>
            </a:r>
            <a:r>
              <a:rPr lang="es-CR" dirty="0"/>
              <a:t>. La teoría es que diversos insumos y actividades </a:t>
            </a:r>
            <a:r>
              <a:rPr lang="es-CR" dirty="0" smtClean="0"/>
              <a:t>conducen lógicamente </a:t>
            </a:r>
            <a:r>
              <a:rPr lang="es-CR" dirty="0"/>
              <a:t>a órdenes mayores de resultados (productos, </a:t>
            </a:r>
            <a:r>
              <a:rPr lang="es-CR" dirty="0" smtClean="0"/>
              <a:t>efectos e </a:t>
            </a:r>
            <a:r>
              <a:rPr lang="es-CR" dirty="0"/>
              <a:t>impacto). Estos cambios generalmente se muestran en </a:t>
            </a:r>
            <a:r>
              <a:rPr lang="es-CR" dirty="0" smtClean="0"/>
              <a:t>una “cadena </a:t>
            </a:r>
            <a:r>
              <a:rPr lang="es-CR" dirty="0"/>
              <a:t>de </a:t>
            </a:r>
            <a:r>
              <a:rPr lang="es-CR" dirty="0" smtClean="0"/>
              <a:t>resultados” </a:t>
            </a:r>
            <a:r>
              <a:rPr lang="es-CR" dirty="0"/>
              <a:t>o </a:t>
            </a:r>
            <a:r>
              <a:rPr lang="es-CR" dirty="0" smtClean="0"/>
              <a:t>“marco </a:t>
            </a:r>
            <a:r>
              <a:rPr lang="es-CR" dirty="0"/>
              <a:t>de </a:t>
            </a:r>
            <a:r>
              <a:rPr lang="es-CR" dirty="0" smtClean="0"/>
              <a:t>resultados” </a:t>
            </a:r>
            <a:r>
              <a:rPr lang="es-CR" dirty="0"/>
              <a:t>que ilustra </a:t>
            </a:r>
            <a:r>
              <a:rPr lang="es-CR" dirty="0" smtClean="0"/>
              <a:t>claramente las </a:t>
            </a:r>
            <a:r>
              <a:rPr lang="es-CR" dirty="0"/>
              <a:t>relaciones de causa y efecto</a:t>
            </a:r>
            <a:r>
              <a:rPr lang="es-CR" dirty="0" smtClean="0"/>
              <a:t>.</a:t>
            </a:r>
          </a:p>
          <a:p>
            <a:pPr marL="0" indent="0" algn="ctr">
              <a:buNone/>
            </a:pPr>
            <a:r>
              <a:rPr lang="es-CR" b="1" dirty="0" smtClean="0">
                <a:solidFill>
                  <a:schemeClr val="tx2"/>
                </a:solidFill>
              </a:rPr>
              <a:t>Teoría de la intervención</a:t>
            </a:r>
            <a:endParaRPr lang="es-CR" b="1" dirty="0">
              <a:solidFill>
                <a:schemeClr val="tx2"/>
              </a:solidFill>
            </a:endParaRPr>
          </a:p>
        </p:txBody>
      </p:sp>
      <p:sp>
        <p:nvSpPr>
          <p:cNvPr id="4" name="3 CuadroTexto"/>
          <p:cNvSpPr txBox="1"/>
          <p:nvPr/>
        </p:nvSpPr>
        <p:spPr>
          <a:xfrm>
            <a:off x="2743200" y="6553200"/>
            <a:ext cx="3810000" cy="307777"/>
          </a:xfrm>
          <a:prstGeom prst="rect">
            <a:avLst/>
          </a:prstGeom>
          <a:noFill/>
        </p:spPr>
        <p:txBody>
          <a:bodyPr wrap="square" rtlCol="0">
            <a:spAutoFit/>
          </a:bodyPr>
          <a:lstStyle/>
          <a:p>
            <a:pPr algn="ctr"/>
            <a:r>
              <a:rPr lang="es-CR" sz="1400" b="1" dirty="0" smtClean="0">
                <a:solidFill>
                  <a:schemeClr val="tx1">
                    <a:lumMod val="85000"/>
                    <a:lumOff val="15000"/>
                  </a:schemeClr>
                </a:solidFill>
              </a:rPr>
              <a:t>Fuente: </a:t>
            </a:r>
            <a:r>
              <a:rPr lang="es-CR" sz="1400" dirty="0" smtClean="0">
                <a:solidFill>
                  <a:schemeClr val="tx1">
                    <a:lumMod val="85000"/>
                    <a:lumOff val="15000"/>
                  </a:schemeClr>
                </a:solidFill>
              </a:rPr>
              <a:t>BID, 2011.</a:t>
            </a:r>
          </a:p>
        </p:txBody>
      </p:sp>
    </p:spTree>
    <p:extLst>
      <p:ext uri="{BB962C8B-B14F-4D97-AF65-F5344CB8AC3E}">
        <p14:creationId xmlns:p14="http://schemas.microsoft.com/office/powerpoint/2010/main" val="34491187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CR" dirty="0" smtClean="0"/>
              <a:t>Programa </a:t>
            </a:r>
            <a:endParaRPr lang="es-C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25243308"/>
              </p:ext>
            </p:extLst>
          </p:nvPr>
        </p:nvGraphicFramePr>
        <p:xfrm>
          <a:off x="457200" y="1295400"/>
          <a:ext cx="8229600"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9759347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2092"/>
          <p:cNvSpPr>
            <a:spLocks noChangeShapeType="1"/>
          </p:cNvSpPr>
          <p:nvPr/>
        </p:nvSpPr>
        <p:spPr bwMode="auto">
          <a:xfrm flipV="1">
            <a:off x="3359150" y="5378450"/>
            <a:ext cx="0" cy="785813"/>
          </a:xfrm>
          <a:prstGeom prst="line">
            <a:avLst/>
          </a:prstGeom>
          <a:noFill/>
          <a:ln w="57150">
            <a:solidFill>
              <a:schemeClr val="tx1"/>
            </a:solidFill>
            <a:round/>
            <a:headEnd/>
            <a:tailEnd type="triangle" w="med" len="med"/>
          </a:ln>
          <a:effectLst/>
        </p:spPr>
        <p:txBody>
          <a:bodyPr anchor="b"/>
          <a:lstStyle/>
          <a:p>
            <a:endParaRPr lang="es-CR"/>
          </a:p>
        </p:txBody>
      </p:sp>
      <p:sp>
        <p:nvSpPr>
          <p:cNvPr id="4" name="Line 2093"/>
          <p:cNvSpPr>
            <a:spLocks noChangeShapeType="1"/>
          </p:cNvSpPr>
          <p:nvPr/>
        </p:nvSpPr>
        <p:spPr bwMode="auto">
          <a:xfrm flipV="1">
            <a:off x="3359150" y="4235450"/>
            <a:ext cx="0" cy="785813"/>
          </a:xfrm>
          <a:prstGeom prst="line">
            <a:avLst/>
          </a:prstGeom>
          <a:noFill/>
          <a:ln w="57150">
            <a:solidFill>
              <a:schemeClr val="tx1"/>
            </a:solidFill>
            <a:round/>
            <a:headEnd/>
            <a:tailEnd type="triangle" w="med" len="med"/>
          </a:ln>
          <a:effectLst/>
        </p:spPr>
        <p:txBody>
          <a:bodyPr anchor="b"/>
          <a:lstStyle/>
          <a:p>
            <a:endParaRPr lang="es-CR"/>
          </a:p>
        </p:txBody>
      </p:sp>
      <p:sp>
        <p:nvSpPr>
          <p:cNvPr id="5" name="Line 2094"/>
          <p:cNvSpPr>
            <a:spLocks noChangeShapeType="1"/>
          </p:cNvSpPr>
          <p:nvPr/>
        </p:nvSpPr>
        <p:spPr bwMode="auto">
          <a:xfrm flipV="1">
            <a:off x="3359150" y="3109913"/>
            <a:ext cx="0" cy="785812"/>
          </a:xfrm>
          <a:prstGeom prst="line">
            <a:avLst/>
          </a:prstGeom>
          <a:noFill/>
          <a:ln w="57150">
            <a:solidFill>
              <a:schemeClr val="tx1"/>
            </a:solidFill>
            <a:round/>
            <a:headEnd/>
            <a:tailEnd type="triangle" w="med" len="med"/>
          </a:ln>
          <a:effectLst/>
        </p:spPr>
        <p:txBody>
          <a:bodyPr anchor="b"/>
          <a:lstStyle/>
          <a:p>
            <a:endParaRPr lang="es-CR"/>
          </a:p>
        </p:txBody>
      </p:sp>
      <p:sp>
        <p:nvSpPr>
          <p:cNvPr id="6" name="Line 2095"/>
          <p:cNvSpPr>
            <a:spLocks noChangeShapeType="1"/>
          </p:cNvSpPr>
          <p:nvPr/>
        </p:nvSpPr>
        <p:spPr bwMode="auto">
          <a:xfrm flipV="1">
            <a:off x="3359150" y="2006600"/>
            <a:ext cx="0" cy="785813"/>
          </a:xfrm>
          <a:prstGeom prst="line">
            <a:avLst/>
          </a:prstGeom>
          <a:noFill/>
          <a:ln w="57150">
            <a:solidFill>
              <a:schemeClr val="tx1"/>
            </a:solidFill>
            <a:round/>
            <a:headEnd/>
            <a:tailEnd type="triangle" w="med" len="med"/>
          </a:ln>
          <a:effectLst/>
        </p:spPr>
        <p:txBody>
          <a:bodyPr anchor="b"/>
          <a:lstStyle/>
          <a:p>
            <a:endParaRPr lang="es-CR"/>
          </a:p>
        </p:txBody>
      </p:sp>
      <p:grpSp>
        <p:nvGrpSpPr>
          <p:cNvPr id="2" name="Group 2096"/>
          <p:cNvGrpSpPr>
            <a:grpSpLocks/>
          </p:cNvGrpSpPr>
          <p:nvPr/>
        </p:nvGrpSpPr>
        <p:grpSpPr bwMode="auto">
          <a:xfrm>
            <a:off x="2379663" y="2373313"/>
            <a:ext cx="6416675" cy="830262"/>
            <a:chOff x="1563" y="1560"/>
            <a:chExt cx="4043" cy="523"/>
          </a:xfrm>
        </p:grpSpPr>
        <p:grpSp>
          <p:nvGrpSpPr>
            <p:cNvPr id="7" name="Group 2097"/>
            <p:cNvGrpSpPr>
              <a:grpSpLocks/>
            </p:cNvGrpSpPr>
            <p:nvPr/>
          </p:nvGrpSpPr>
          <p:grpSpPr bwMode="auto">
            <a:xfrm>
              <a:off x="1563" y="1566"/>
              <a:ext cx="1236" cy="461"/>
              <a:chOff x="1553" y="1535"/>
              <a:chExt cx="1236" cy="461"/>
            </a:xfrm>
          </p:grpSpPr>
          <p:sp>
            <p:nvSpPr>
              <p:cNvPr id="10" name="AutoShape 2098">
                <a:hlinkClick r:id="" action="ppaction://noaction" highlightClick="1"/>
              </p:cNvPr>
              <p:cNvSpPr>
                <a:spLocks noChangeArrowheads="1"/>
              </p:cNvSpPr>
              <p:nvPr/>
            </p:nvSpPr>
            <p:spPr bwMode="auto">
              <a:xfrm>
                <a:off x="1553" y="1535"/>
                <a:ext cx="1236" cy="461"/>
              </a:xfrm>
              <a:prstGeom prst="actionButtonBlank">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endParaRPr lang="es-CR"/>
              </a:p>
            </p:txBody>
          </p:sp>
          <p:sp>
            <p:nvSpPr>
              <p:cNvPr id="11" name="Rectangle 2099"/>
              <p:cNvSpPr>
                <a:spLocks noChangeArrowheads="1"/>
              </p:cNvSpPr>
              <p:nvPr/>
            </p:nvSpPr>
            <p:spPr bwMode="auto">
              <a:xfrm>
                <a:off x="1768" y="1633"/>
                <a:ext cx="810" cy="265"/>
              </a:xfrm>
              <a:prstGeom prst="rect">
                <a:avLst/>
              </a:prstGeom>
              <a:noFill/>
              <a:ln w="9525">
                <a:noFill/>
                <a:miter lim="800000"/>
                <a:headEnd/>
                <a:tailEnd/>
              </a:ln>
              <a:effectLst/>
            </p:spPr>
            <p:txBody>
              <a:bodyPr wrap="none" anchor="b">
                <a:spAutoFit/>
              </a:bodyPr>
              <a:lstStyle/>
              <a:p>
                <a:pPr algn="ctr"/>
                <a:r>
                  <a:rPr lang="es-CO" sz="2400" b="1">
                    <a:solidFill>
                      <a:schemeClr val="bg1"/>
                    </a:solidFill>
                  </a:rPr>
                  <a:t>Efectos</a:t>
                </a:r>
              </a:p>
            </p:txBody>
          </p:sp>
        </p:grpSp>
        <p:sp>
          <p:nvSpPr>
            <p:cNvPr id="9" name="Rectangle 2100"/>
            <p:cNvSpPr>
              <a:spLocks noChangeArrowheads="1"/>
            </p:cNvSpPr>
            <p:nvPr/>
          </p:nvSpPr>
          <p:spPr bwMode="auto">
            <a:xfrm>
              <a:off x="3101" y="1560"/>
              <a:ext cx="2505" cy="523"/>
            </a:xfrm>
            <a:prstGeom prst="rect">
              <a:avLst/>
            </a:prstGeom>
            <a:noFill/>
            <a:ln w="9525">
              <a:noFill/>
              <a:miter lim="800000"/>
              <a:headEnd/>
              <a:tailEnd/>
            </a:ln>
            <a:effectLst/>
          </p:spPr>
          <p:txBody>
            <a:bodyPr>
              <a:spAutoFit/>
            </a:bodyPr>
            <a:lstStyle/>
            <a:p>
              <a:pPr marL="296863" indent="-296863" algn="just">
                <a:spcBef>
                  <a:spcPct val="50000"/>
                </a:spcBef>
                <a:buClr>
                  <a:srgbClr val="CC0000"/>
                </a:buClr>
                <a:buSzPct val="125000"/>
                <a:buFontTx/>
                <a:buChar char="•"/>
              </a:pPr>
              <a:r>
                <a:rPr lang="es-CO" sz="2400" dirty="0">
                  <a:solidFill>
                    <a:schemeClr val="tx1"/>
                  </a:solidFill>
                </a:rPr>
                <a:t>Efectos intermedios de los productos sobre los clientes</a:t>
              </a:r>
            </a:p>
          </p:txBody>
        </p:sp>
      </p:grpSp>
      <p:grpSp>
        <p:nvGrpSpPr>
          <p:cNvPr id="8" name="Group 2101"/>
          <p:cNvGrpSpPr>
            <a:grpSpLocks/>
          </p:cNvGrpSpPr>
          <p:nvPr/>
        </p:nvGrpSpPr>
        <p:grpSpPr bwMode="auto">
          <a:xfrm>
            <a:off x="2379663" y="3498852"/>
            <a:ext cx="6416675" cy="830263"/>
            <a:chOff x="1563" y="2269"/>
            <a:chExt cx="4043" cy="523"/>
          </a:xfrm>
        </p:grpSpPr>
        <p:grpSp>
          <p:nvGrpSpPr>
            <p:cNvPr id="12" name="Group 2102"/>
            <p:cNvGrpSpPr>
              <a:grpSpLocks/>
            </p:cNvGrpSpPr>
            <p:nvPr/>
          </p:nvGrpSpPr>
          <p:grpSpPr bwMode="auto">
            <a:xfrm>
              <a:off x="1563" y="2275"/>
              <a:ext cx="1236" cy="461"/>
              <a:chOff x="1553" y="2196"/>
              <a:chExt cx="1236" cy="461"/>
            </a:xfrm>
          </p:grpSpPr>
          <p:sp>
            <p:nvSpPr>
              <p:cNvPr id="15" name="AutoShape 2103">
                <a:hlinkClick r:id="" action="ppaction://noaction" highlightClick="1"/>
              </p:cNvPr>
              <p:cNvSpPr>
                <a:spLocks noChangeArrowheads="1"/>
              </p:cNvSpPr>
              <p:nvPr/>
            </p:nvSpPr>
            <p:spPr bwMode="auto">
              <a:xfrm>
                <a:off x="1553" y="2196"/>
                <a:ext cx="1236" cy="461"/>
              </a:xfrm>
              <a:prstGeom prst="actionButtonBlank">
                <a:avLst/>
              </a:prstGeom>
              <a:ln>
                <a:headEnd/>
                <a:tailEnd/>
              </a:ln>
            </p:spPr>
            <p:style>
              <a:lnRef idx="1">
                <a:schemeClr val="accent6"/>
              </a:lnRef>
              <a:fillRef idx="3">
                <a:schemeClr val="accent6"/>
              </a:fillRef>
              <a:effectRef idx="2">
                <a:schemeClr val="accent6"/>
              </a:effectRef>
              <a:fontRef idx="minor">
                <a:schemeClr val="lt1"/>
              </a:fontRef>
            </p:style>
            <p:txBody>
              <a:bodyPr wrap="none" anchor="ctr"/>
              <a:lstStyle/>
              <a:p>
                <a:endParaRPr lang="es-CR"/>
              </a:p>
            </p:txBody>
          </p:sp>
          <p:sp>
            <p:nvSpPr>
              <p:cNvPr id="16" name="Rectangle 2104"/>
              <p:cNvSpPr>
                <a:spLocks noChangeArrowheads="1"/>
              </p:cNvSpPr>
              <p:nvPr/>
            </p:nvSpPr>
            <p:spPr bwMode="auto">
              <a:xfrm>
                <a:off x="1642" y="2294"/>
                <a:ext cx="1065" cy="265"/>
              </a:xfrm>
              <a:prstGeom prst="rect">
                <a:avLst/>
              </a:prstGeom>
              <a:noFill/>
              <a:ln w="9525">
                <a:noFill/>
                <a:miter lim="800000"/>
                <a:headEnd/>
                <a:tailEnd/>
              </a:ln>
              <a:effectLst/>
            </p:spPr>
            <p:txBody>
              <a:bodyPr wrap="none" anchor="b">
                <a:spAutoFit/>
              </a:bodyPr>
              <a:lstStyle/>
              <a:p>
                <a:pPr algn="ctr"/>
                <a:r>
                  <a:rPr lang="es-CO" sz="2400" b="1">
                    <a:solidFill>
                      <a:schemeClr val="bg1"/>
                    </a:solidFill>
                  </a:rPr>
                  <a:t>Productos</a:t>
                </a:r>
              </a:p>
            </p:txBody>
          </p:sp>
        </p:grpSp>
        <p:sp>
          <p:nvSpPr>
            <p:cNvPr id="14" name="Rectangle 2105"/>
            <p:cNvSpPr>
              <a:spLocks noChangeArrowheads="1"/>
            </p:cNvSpPr>
            <p:nvPr/>
          </p:nvSpPr>
          <p:spPr bwMode="auto">
            <a:xfrm>
              <a:off x="3101" y="2269"/>
              <a:ext cx="2505" cy="523"/>
            </a:xfrm>
            <a:prstGeom prst="rect">
              <a:avLst/>
            </a:prstGeom>
            <a:noFill/>
            <a:ln w="9525">
              <a:noFill/>
              <a:miter lim="800000"/>
              <a:headEnd/>
              <a:tailEnd/>
            </a:ln>
            <a:effectLst/>
          </p:spPr>
          <p:txBody>
            <a:bodyPr>
              <a:spAutoFit/>
            </a:bodyPr>
            <a:lstStyle/>
            <a:p>
              <a:pPr marL="296863" indent="-296863" algn="just">
                <a:spcBef>
                  <a:spcPct val="50000"/>
                </a:spcBef>
                <a:buClr>
                  <a:srgbClr val="CC0000"/>
                </a:buClr>
                <a:buSzPct val="125000"/>
                <a:buFontTx/>
                <a:buChar char="•"/>
              </a:pPr>
              <a:r>
                <a:rPr lang="es-CO" sz="2400" dirty="0">
                  <a:solidFill>
                    <a:schemeClr val="tx1"/>
                  </a:solidFill>
                </a:rPr>
                <a:t>Productos y servicios obtenidos</a:t>
              </a:r>
            </a:p>
          </p:txBody>
        </p:sp>
      </p:grpSp>
      <p:grpSp>
        <p:nvGrpSpPr>
          <p:cNvPr id="13" name="Group 2106"/>
          <p:cNvGrpSpPr>
            <a:grpSpLocks/>
          </p:cNvGrpSpPr>
          <p:nvPr/>
        </p:nvGrpSpPr>
        <p:grpSpPr bwMode="auto">
          <a:xfrm>
            <a:off x="2379663" y="4479927"/>
            <a:ext cx="6416675" cy="1200151"/>
            <a:chOff x="1563" y="2887"/>
            <a:chExt cx="4043" cy="756"/>
          </a:xfrm>
        </p:grpSpPr>
        <p:grpSp>
          <p:nvGrpSpPr>
            <p:cNvPr id="17" name="Group 2107"/>
            <p:cNvGrpSpPr>
              <a:grpSpLocks/>
            </p:cNvGrpSpPr>
            <p:nvPr/>
          </p:nvGrpSpPr>
          <p:grpSpPr bwMode="auto">
            <a:xfrm>
              <a:off x="1563" y="2996"/>
              <a:ext cx="1236" cy="461"/>
              <a:chOff x="1553" y="2857"/>
              <a:chExt cx="1236" cy="461"/>
            </a:xfrm>
          </p:grpSpPr>
          <p:sp>
            <p:nvSpPr>
              <p:cNvPr id="20" name="AutoShape 2108">
                <a:hlinkClick r:id="" action="ppaction://noaction" highlightClick="1"/>
              </p:cNvPr>
              <p:cNvSpPr>
                <a:spLocks noChangeArrowheads="1"/>
              </p:cNvSpPr>
              <p:nvPr/>
            </p:nvSpPr>
            <p:spPr bwMode="auto">
              <a:xfrm>
                <a:off x="1553" y="2857"/>
                <a:ext cx="1236" cy="461"/>
              </a:xfrm>
              <a:prstGeom prst="actionButtonBlank">
                <a:avLst/>
              </a:prstGeom>
              <a:ln>
                <a:headEnd/>
                <a:tailEnd/>
              </a:ln>
            </p:spPr>
            <p:style>
              <a:lnRef idx="1">
                <a:schemeClr val="accent2"/>
              </a:lnRef>
              <a:fillRef idx="3">
                <a:schemeClr val="accent2"/>
              </a:fillRef>
              <a:effectRef idx="2">
                <a:schemeClr val="accent2"/>
              </a:effectRef>
              <a:fontRef idx="minor">
                <a:schemeClr val="lt1"/>
              </a:fontRef>
            </p:style>
            <p:txBody>
              <a:bodyPr wrap="none" anchor="ctr"/>
              <a:lstStyle/>
              <a:p>
                <a:endParaRPr lang="es-CR"/>
              </a:p>
            </p:txBody>
          </p:sp>
          <p:sp>
            <p:nvSpPr>
              <p:cNvPr id="21" name="Rectangle 2109"/>
              <p:cNvSpPr>
                <a:spLocks noChangeArrowheads="1"/>
              </p:cNvSpPr>
              <p:nvPr/>
            </p:nvSpPr>
            <p:spPr bwMode="auto">
              <a:xfrm>
                <a:off x="1578" y="2955"/>
                <a:ext cx="1194" cy="265"/>
              </a:xfrm>
              <a:prstGeom prst="rect">
                <a:avLst/>
              </a:prstGeom>
              <a:noFill/>
              <a:ln w="9525">
                <a:noFill/>
                <a:miter lim="800000"/>
                <a:headEnd/>
                <a:tailEnd/>
              </a:ln>
              <a:effectLst/>
            </p:spPr>
            <p:txBody>
              <a:bodyPr wrap="none" anchor="b">
                <a:spAutoFit/>
              </a:bodyPr>
              <a:lstStyle/>
              <a:p>
                <a:pPr algn="ctr"/>
                <a:r>
                  <a:rPr lang="es-CO" sz="2400" b="1">
                    <a:solidFill>
                      <a:schemeClr val="bg1"/>
                    </a:solidFill>
                  </a:rPr>
                  <a:t>Actividades</a:t>
                </a:r>
              </a:p>
            </p:txBody>
          </p:sp>
        </p:grpSp>
        <p:sp>
          <p:nvSpPr>
            <p:cNvPr id="19" name="Rectangle 2110"/>
            <p:cNvSpPr>
              <a:spLocks noChangeArrowheads="1"/>
            </p:cNvSpPr>
            <p:nvPr/>
          </p:nvSpPr>
          <p:spPr bwMode="auto">
            <a:xfrm>
              <a:off x="3101" y="2887"/>
              <a:ext cx="2505" cy="756"/>
            </a:xfrm>
            <a:prstGeom prst="rect">
              <a:avLst/>
            </a:prstGeom>
            <a:noFill/>
            <a:ln w="9525">
              <a:noFill/>
              <a:miter lim="800000"/>
              <a:headEnd/>
              <a:tailEnd/>
            </a:ln>
            <a:effectLst/>
          </p:spPr>
          <p:txBody>
            <a:bodyPr>
              <a:spAutoFit/>
            </a:bodyPr>
            <a:lstStyle/>
            <a:p>
              <a:pPr marL="296863" indent="-296863" algn="just">
                <a:spcBef>
                  <a:spcPct val="50000"/>
                </a:spcBef>
                <a:buClr>
                  <a:srgbClr val="CC0000"/>
                </a:buClr>
                <a:buSzPct val="125000"/>
                <a:buFontTx/>
                <a:buChar char="•"/>
              </a:pPr>
              <a:r>
                <a:rPr lang="es-CO" sz="2400" dirty="0">
                  <a:solidFill>
                    <a:schemeClr val="tx1"/>
                  </a:solidFill>
                </a:rPr>
                <a:t>Tareas que realiza el per-</a:t>
              </a:r>
              <a:r>
                <a:rPr lang="es-CO" sz="2400" dirty="0" err="1">
                  <a:solidFill>
                    <a:schemeClr val="tx1"/>
                  </a:solidFill>
                </a:rPr>
                <a:t>sonal</a:t>
              </a:r>
              <a:r>
                <a:rPr lang="es-CO" sz="2400" dirty="0">
                  <a:solidFill>
                    <a:schemeClr val="tx1"/>
                  </a:solidFill>
                </a:rPr>
                <a:t> para transformar los insumos en productos</a:t>
              </a:r>
            </a:p>
          </p:txBody>
        </p:sp>
      </p:grpSp>
      <p:grpSp>
        <p:nvGrpSpPr>
          <p:cNvPr id="18" name="Group 2111"/>
          <p:cNvGrpSpPr>
            <a:grpSpLocks/>
          </p:cNvGrpSpPr>
          <p:nvPr/>
        </p:nvGrpSpPr>
        <p:grpSpPr bwMode="auto">
          <a:xfrm>
            <a:off x="2379663" y="5768979"/>
            <a:ext cx="6416675" cy="830263"/>
            <a:chOff x="1563" y="3699"/>
            <a:chExt cx="4043" cy="523"/>
          </a:xfrm>
        </p:grpSpPr>
        <p:grpSp>
          <p:nvGrpSpPr>
            <p:cNvPr id="22" name="Group 2112"/>
            <p:cNvGrpSpPr>
              <a:grpSpLocks/>
            </p:cNvGrpSpPr>
            <p:nvPr/>
          </p:nvGrpSpPr>
          <p:grpSpPr bwMode="auto">
            <a:xfrm>
              <a:off x="1563" y="3705"/>
              <a:ext cx="1236" cy="461"/>
              <a:chOff x="1553" y="3518"/>
              <a:chExt cx="1236" cy="461"/>
            </a:xfrm>
          </p:grpSpPr>
          <p:sp>
            <p:nvSpPr>
              <p:cNvPr id="25" name="AutoShape 2113">
                <a:hlinkClick r:id="" action="ppaction://noaction" highlightClick="1"/>
              </p:cNvPr>
              <p:cNvSpPr>
                <a:spLocks noChangeArrowheads="1"/>
              </p:cNvSpPr>
              <p:nvPr/>
            </p:nvSpPr>
            <p:spPr bwMode="auto">
              <a:xfrm>
                <a:off x="1553" y="3518"/>
                <a:ext cx="1236" cy="461"/>
              </a:xfrm>
              <a:prstGeom prst="actionButtonBlank">
                <a:avLst/>
              </a:prstGeom>
              <a:solidFill>
                <a:srgbClr val="002060"/>
              </a:solidFill>
              <a:ln w="9525">
                <a:noFill/>
                <a:miter lim="800000"/>
                <a:headEnd/>
                <a:tailEnd/>
              </a:ln>
              <a:effectLst/>
            </p:spPr>
            <p:txBody>
              <a:bodyPr wrap="none" anchor="ctr"/>
              <a:lstStyle/>
              <a:p>
                <a:endParaRPr lang="es-CR"/>
              </a:p>
            </p:txBody>
          </p:sp>
          <p:sp>
            <p:nvSpPr>
              <p:cNvPr id="26" name="Rectangle 2114"/>
              <p:cNvSpPr>
                <a:spLocks noChangeArrowheads="1"/>
              </p:cNvSpPr>
              <p:nvPr/>
            </p:nvSpPr>
            <p:spPr bwMode="auto">
              <a:xfrm>
                <a:off x="1722" y="3616"/>
                <a:ext cx="905" cy="265"/>
              </a:xfrm>
              <a:prstGeom prst="rect">
                <a:avLst/>
              </a:prstGeom>
              <a:noFill/>
              <a:ln w="9525">
                <a:noFill/>
                <a:miter lim="800000"/>
                <a:headEnd/>
                <a:tailEnd/>
              </a:ln>
              <a:effectLst/>
            </p:spPr>
            <p:txBody>
              <a:bodyPr wrap="none" anchor="b">
                <a:spAutoFit/>
              </a:bodyPr>
              <a:lstStyle/>
              <a:p>
                <a:pPr algn="ctr"/>
                <a:r>
                  <a:rPr lang="es-CO" sz="2400" b="1">
                    <a:solidFill>
                      <a:schemeClr val="bg1"/>
                    </a:solidFill>
                  </a:rPr>
                  <a:t>Insumos</a:t>
                </a:r>
              </a:p>
            </p:txBody>
          </p:sp>
        </p:grpSp>
        <p:sp>
          <p:nvSpPr>
            <p:cNvPr id="24" name="Rectangle 2115"/>
            <p:cNvSpPr>
              <a:spLocks noChangeArrowheads="1"/>
            </p:cNvSpPr>
            <p:nvPr/>
          </p:nvSpPr>
          <p:spPr bwMode="auto">
            <a:xfrm>
              <a:off x="3101" y="3699"/>
              <a:ext cx="2505" cy="523"/>
            </a:xfrm>
            <a:prstGeom prst="rect">
              <a:avLst/>
            </a:prstGeom>
            <a:noFill/>
            <a:ln w="9525">
              <a:noFill/>
              <a:miter lim="800000"/>
              <a:headEnd/>
              <a:tailEnd/>
            </a:ln>
            <a:effectLst/>
          </p:spPr>
          <p:txBody>
            <a:bodyPr>
              <a:spAutoFit/>
            </a:bodyPr>
            <a:lstStyle/>
            <a:p>
              <a:pPr marL="296863" indent="-296863" algn="just">
                <a:spcBef>
                  <a:spcPct val="50000"/>
                </a:spcBef>
                <a:buClr>
                  <a:srgbClr val="CC0000"/>
                </a:buClr>
                <a:buSzPct val="125000"/>
                <a:buFontTx/>
                <a:buChar char="•"/>
              </a:pPr>
              <a:r>
                <a:rPr lang="es-CO" sz="2400" dirty="0">
                  <a:solidFill>
                    <a:schemeClr val="tx1"/>
                  </a:solidFill>
                </a:rPr>
                <a:t>Recursos financieros, humanos y materiales</a:t>
              </a:r>
            </a:p>
          </p:txBody>
        </p:sp>
      </p:grpSp>
      <p:grpSp>
        <p:nvGrpSpPr>
          <p:cNvPr id="23" name="Group 2116"/>
          <p:cNvGrpSpPr>
            <a:grpSpLocks/>
          </p:cNvGrpSpPr>
          <p:nvPr/>
        </p:nvGrpSpPr>
        <p:grpSpPr bwMode="auto">
          <a:xfrm>
            <a:off x="2379663" y="1270001"/>
            <a:ext cx="6416675" cy="830263"/>
            <a:chOff x="1563" y="865"/>
            <a:chExt cx="4043" cy="523"/>
          </a:xfrm>
        </p:grpSpPr>
        <p:grpSp>
          <p:nvGrpSpPr>
            <p:cNvPr id="27" name="Group 2117"/>
            <p:cNvGrpSpPr>
              <a:grpSpLocks/>
            </p:cNvGrpSpPr>
            <p:nvPr/>
          </p:nvGrpSpPr>
          <p:grpSpPr bwMode="auto">
            <a:xfrm>
              <a:off x="1563" y="871"/>
              <a:ext cx="1236" cy="461"/>
              <a:chOff x="1459" y="811"/>
              <a:chExt cx="1236" cy="461"/>
            </a:xfrm>
          </p:grpSpPr>
          <p:sp>
            <p:nvSpPr>
              <p:cNvPr id="30" name="AutoShape 2118">
                <a:hlinkClick r:id="" action="ppaction://noaction" highlightClick="1"/>
              </p:cNvPr>
              <p:cNvSpPr>
                <a:spLocks noChangeArrowheads="1"/>
              </p:cNvSpPr>
              <p:nvPr/>
            </p:nvSpPr>
            <p:spPr bwMode="auto">
              <a:xfrm>
                <a:off x="1459" y="811"/>
                <a:ext cx="1236" cy="461"/>
              </a:xfrm>
              <a:prstGeom prst="actionButtonBlank">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lstStyle/>
              <a:p>
                <a:endParaRPr lang="es-CR"/>
              </a:p>
            </p:txBody>
          </p:sp>
          <p:sp>
            <p:nvSpPr>
              <p:cNvPr id="31" name="Rectangle 2119"/>
              <p:cNvSpPr>
                <a:spLocks noChangeArrowheads="1"/>
              </p:cNvSpPr>
              <p:nvPr/>
            </p:nvSpPr>
            <p:spPr bwMode="auto">
              <a:xfrm>
                <a:off x="1573" y="823"/>
                <a:ext cx="1008" cy="438"/>
              </a:xfrm>
              <a:prstGeom prst="rect">
                <a:avLst/>
              </a:prstGeom>
              <a:noFill/>
              <a:ln w="9525">
                <a:noFill/>
                <a:miter lim="800000"/>
                <a:headEnd/>
                <a:tailEnd/>
              </a:ln>
              <a:effectLst/>
            </p:spPr>
            <p:txBody>
              <a:bodyPr wrap="none" anchor="b">
                <a:spAutoFit/>
              </a:bodyPr>
              <a:lstStyle/>
              <a:p>
                <a:pPr algn="ctr"/>
                <a:r>
                  <a:rPr lang="es-CO" sz="2200" b="1" dirty="0">
                    <a:solidFill>
                      <a:schemeClr val="bg1"/>
                    </a:solidFill>
                  </a:rPr>
                  <a:t>Fin</a:t>
                </a:r>
                <a:br>
                  <a:rPr lang="es-CO" sz="2200" b="1" dirty="0">
                    <a:solidFill>
                      <a:schemeClr val="bg1"/>
                    </a:solidFill>
                  </a:rPr>
                </a:br>
                <a:r>
                  <a:rPr lang="es-CO" sz="2200" b="1" dirty="0">
                    <a:solidFill>
                      <a:schemeClr val="bg1"/>
                    </a:solidFill>
                  </a:rPr>
                  <a:t>(Impactos)</a:t>
                </a:r>
              </a:p>
            </p:txBody>
          </p:sp>
        </p:grpSp>
        <p:sp>
          <p:nvSpPr>
            <p:cNvPr id="29" name="Rectangle 2120"/>
            <p:cNvSpPr>
              <a:spLocks noChangeArrowheads="1"/>
            </p:cNvSpPr>
            <p:nvPr/>
          </p:nvSpPr>
          <p:spPr bwMode="auto">
            <a:xfrm>
              <a:off x="3101" y="865"/>
              <a:ext cx="2505" cy="523"/>
            </a:xfrm>
            <a:prstGeom prst="rect">
              <a:avLst/>
            </a:prstGeom>
            <a:noFill/>
            <a:ln w="9525">
              <a:noFill/>
              <a:miter lim="800000"/>
              <a:headEnd/>
              <a:tailEnd/>
            </a:ln>
            <a:effectLst/>
          </p:spPr>
          <p:txBody>
            <a:bodyPr>
              <a:spAutoFit/>
            </a:bodyPr>
            <a:lstStyle/>
            <a:p>
              <a:pPr marL="296863" indent="-296863" algn="just">
                <a:spcBef>
                  <a:spcPct val="80000"/>
                </a:spcBef>
                <a:buClr>
                  <a:srgbClr val="CC0000"/>
                </a:buClr>
                <a:buSzPct val="125000"/>
                <a:buFontTx/>
                <a:buChar char="•"/>
              </a:pPr>
              <a:r>
                <a:rPr lang="es-CO" sz="2400" dirty="0">
                  <a:solidFill>
                    <a:schemeClr val="tx1"/>
                  </a:solidFill>
                </a:rPr>
                <a:t>Mejora general de la sociedad a largo plazo</a:t>
              </a:r>
            </a:p>
          </p:txBody>
        </p:sp>
      </p:grpSp>
      <p:sp>
        <p:nvSpPr>
          <p:cNvPr id="32" name="Rectangle 2121"/>
          <p:cNvSpPr>
            <a:spLocks noChangeArrowheads="1"/>
          </p:cNvSpPr>
          <p:nvPr/>
        </p:nvSpPr>
        <p:spPr bwMode="auto">
          <a:xfrm rot="-5400000">
            <a:off x="750888" y="4829175"/>
            <a:ext cx="2338388" cy="420687"/>
          </a:xfrm>
          <a:prstGeom prst="rect">
            <a:avLst/>
          </a:prstGeom>
          <a:noFill/>
          <a:ln w="9525">
            <a:noFill/>
            <a:miter lim="800000"/>
            <a:headEnd/>
            <a:tailEnd/>
          </a:ln>
          <a:effectLst/>
        </p:spPr>
        <p:txBody>
          <a:bodyPr wrap="none" anchor="b">
            <a:spAutoFit/>
          </a:bodyPr>
          <a:lstStyle/>
          <a:p>
            <a:pPr>
              <a:spcBef>
                <a:spcPct val="50000"/>
              </a:spcBef>
              <a:buClr>
                <a:srgbClr val="CC0000"/>
              </a:buClr>
              <a:buSzPct val="125000"/>
            </a:pPr>
            <a:r>
              <a:rPr lang="es-CO" sz="2400">
                <a:solidFill>
                  <a:schemeClr val="tx1"/>
                </a:solidFill>
              </a:rPr>
              <a:t>Implementación</a:t>
            </a:r>
          </a:p>
        </p:txBody>
      </p:sp>
      <p:sp>
        <p:nvSpPr>
          <p:cNvPr id="33" name="Rectangle 2122"/>
          <p:cNvSpPr>
            <a:spLocks noChangeArrowheads="1"/>
          </p:cNvSpPr>
          <p:nvPr/>
        </p:nvSpPr>
        <p:spPr bwMode="auto">
          <a:xfrm rot="-5400000">
            <a:off x="1064419" y="2240757"/>
            <a:ext cx="1711325" cy="420687"/>
          </a:xfrm>
          <a:prstGeom prst="rect">
            <a:avLst/>
          </a:prstGeom>
          <a:noFill/>
          <a:ln w="9525">
            <a:noFill/>
            <a:miter lim="800000"/>
            <a:headEnd/>
            <a:tailEnd/>
          </a:ln>
          <a:effectLst/>
        </p:spPr>
        <p:txBody>
          <a:bodyPr wrap="none" anchor="b">
            <a:spAutoFit/>
          </a:bodyPr>
          <a:lstStyle/>
          <a:p>
            <a:pPr>
              <a:spcBef>
                <a:spcPct val="50000"/>
              </a:spcBef>
              <a:buClr>
                <a:srgbClr val="CC0000"/>
              </a:buClr>
              <a:buSzPct val="125000"/>
            </a:pPr>
            <a:r>
              <a:rPr lang="es-CO" sz="2400">
                <a:solidFill>
                  <a:schemeClr val="tx1"/>
                </a:solidFill>
              </a:rPr>
              <a:t>Resultados</a:t>
            </a:r>
          </a:p>
        </p:txBody>
      </p:sp>
      <p:grpSp>
        <p:nvGrpSpPr>
          <p:cNvPr id="28" name="Group 2123"/>
          <p:cNvGrpSpPr>
            <a:grpSpLocks/>
          </p:cNvGrpSpPr>
          <p:nvPr/>
        </p:nvGrpSpPr>
        <p:grpSpPr bwMode="auto">
          <a:xfrm>
            <a:off x="2146300" y="3473450"/>
            <a:ext cx="152400" cy="3068638"/>
            <a:chOff x="1378" y="2271"/>
            <a:chExt cx="96" cy="1898"/>
          </a:xfrm>
        </p:grpSpPr>
        <p:sp>
          <p:nvSpPr>
            <p:cNvPr id="35" name="Line 2124"/>
            <p:cNvSpPr>
              <a:spLocks noChangeShapeType="1"/>
            </p:cNvSpPr>
            <p:nvPr/>
          </p:nvSpPr>
          <p:spPr bwMode="auto">
            <a:xfrm>
              <a:off x="1386" y="2271"/>
              <a:ext cx="0" cy="1898"/>
            </a:xfrm>
            <a:prstGeom prst="line">
              <a:avLst/>
            </a:prstGeom>
            <a:noFill/>
            <a:ln w="28575">
              <a:solidFill>
                <a:schemeClr val="tx1"/>
              </a:solidFill>
              <a:round/>
              <a:headEnd/>
              <a:tailEnd/>
            </a:ln>
            <a:effectLst/>
          </p:spPr>
          <p:txBody>
            <a:bodyPr anchor="b"/>
            <a:lstStyle/>
            <a:p>
              <a:endParaRPr lang="es-CR"/>
            </a:p>
          </p:txBody>
        </p:sp>
        <p:sp>
          <p:nvSpPr>
            <p:cNvPr id="36" name="Line 2125"/>
            <p:cNvSpPr>
              <a:spLocks noChangeShapeType="1"/>
            </p:cNvSpPr>
            <p:nvPr/>
          </p:nvSpPr>
          <p:spPr bwMode="auto">
            <a:xfrm>
              <a:off x="1378" y="4161"/>
              <a:ext cx="96" cy="0"/>
            </a:xfrm>
            <a:prstGeom prst="line">
              <a:avLst/>
            </a:prstGeom>
            <a:noFill/>
            <a:ln w="28575">
              <a:solidFill>
                <a:schemeClr val="tx1"/>
              </a:solidFill>
              <a:round/>
              <a:headEnd/>
              <a:tailEnd/>
            </a:ln>
            <a:effectLst/>
          </p:spPr>
          <p:txBody>
            <a:bodyPr anchor="b"/>
            <a:lstStyle/>
            <a:p>
              <a:endParaRPr lang="es-CR"/>
            </a:p>
          </p:txBody>
        </p:sp>
        <p:sp>
          <p:nvSpPr>
            <p:cNvPr id="37" name="Line 2126"/>
            <p:cNvSpPr>
              <a:spLocks noChangeShapeType="1"/>
            </p:cNvSpPr>
            <p:nvPr/>
          </p:nvSpPr>
          <p:spPr bwMode="auto">
            <a:xfrm>
              <a:off x="1378" y="2279"/>
              <a:ext cx="96" cy="0"/>
            </a:xfrm>
            <a:prstGeom prst="line">
              <a:avLst/>
            </a:prstGeom>
            <a:noFill/>
            <a:ln w="28575">
              <a:solidFill>
                <a:schemeClr val="tx1"/>
              </a:solidFill>
              <a:round/>
              <a:headEnd/>
              <a:tailEnd/>
            </a:ln>
            <a:effectLst/>
          </p:spPr>
          <p:txBody>
            <a:bodyPr anchor="b"/>
            <a:lstStyle/>
            <a:p>
              <a:endParaRPr lang="es-CR"/>
            </a:p>
          </p:txBody>
        </p:sp>
      </p:grpSp>
      <p:grpSp>
        <p:nvGrpSpPr>
          <p:cNvPr id="34" name="Group 2127"/>
          <p:cNvGrpSpPr>
            <a:grpSpLocks/>
          </p:cNvGrpSpPr>
          <p:nvPr/>
        </p:nvGrpSpPr>
        <p:grpSpPr bwMode="auto">
          <a:xfrm>
            <a:off x="2146300" y="1246188"/>
            <a:ext cx="152400" cy="1903412"/>
            <a:chOff x="1378" y="873"/>
            <a:chExt cx="96" cy="1157"/>
          </a:xfrm>
        </p:grpSpPr>
        <p:sp>
          <p:nvSpPr>
            <p:cNvPr id="39" name="Line 2128"/>
            <p:cNvSpPr>
              <a:spLocks noChangeShapeType="1"/>
            </p:cNvSpPr>
            <p:nvPr/>
          </p:nvSpPr>
          <p:spPr bwMode="auto">
            <a:xfrm>
              <a:off x="1386" y="873"/>
              <a:ext cx="0" cy="1157"/>
            </a:xfrm>
            <a:prstGeom prst="line">
              <a:avLst/>
            </a:prstGeom>
            <a:noFill/>
            <a:ln w="28575">
              <a:solidFill>
                <a:schemeClr val="tx1"/>
              </a:solidFill>
              <a:round/>
              <a:headEnd/>
              <a:tailEnd/>
            </a:ln>
            <a:effectLst/>
          </p:spPr>
          <p:txBody>
            <a:bodyPr anchor="b"/>
            <a:lstStyle/>
            <a:p>
              <a:endParaRPr lang="es-CR"/>
            </a:p>
          </p:txBody>
        </p:sp>
        <p:sp>
          <p:nvSpPr>
            <p:cNvPr id="40" name="Line 2129"/>
            <p:cNvSpPr>
              <a:spLocks noChangeShapeType="1"/>
            </p:cNvSpPr>
            <p:nvPr/>
          </p:nvSpPr>
          <p:spPr bwMode="auto">
            <a:xfrm>
              <a:off x="1378" y="2022"/>
              <a:ext cx="96" cy="0"/>
            </a:xfrm>
            <a:prstGeom prst="line">
              <a:avLst/>
            </a:prstGeom>
            <a:noFill/>
            <a:ln w="28575">
              <a:solidFill>
                <a:schemeClr val="tx1"/>
              </a:solidFill>
              <a:round/>
              <a:headEnd/>
              <a:tailEnd/>
            </a:ln>
            <a:effectLst/>
          </p:spPr>
          <p:txBody>
            <a:bodyPr anchor="b"/>
            <a:lstStyle/>
            <a:p>
              <a:endParaRPr lang="es-CR"/>
            </a:p>
          </p:txBody>
        </p:sp>
        <p:sp>
          <p:nvSpPr>
            <p:cNvPr id="41" name="Line 2130"/>
            <p:cNvSpPr>
              <a:spLocks noChangeShapeType="1"/>
            </p:cNvSpPr>
            <p:nvPr/>
          </p:nvSpPr>
          <p:spPr bwMode="auto">
            <a:xfrm>
              <a:off x="1378" y="881"/>
              <a:ext cx="96" cy="0"/>
            </a:xfrm>
            <a:prstGeom prst="line">
              <a:avLst/>
            </a:prstGeom>
            <a:noFill/>
            <a:ln w="28575">
              <a:solidFill>
                <a:schemeClr val="tx1"/>
              </a:solidFill>
              <a:round/>
              <a:headEnd/>
              <a:tailEnd/>
            </a:ln>
            <a:effectLst/>
          </p:spPr>
          <p:txBody>
            <a:bodyPr anchor="b"/>
            <a:lstStyle/>
            <a:p>
              <a:endParaRPr lang="es-CR"/>
            </a:p>
          </p:txBody>
        </p:sp>
      </p:grpSp>
      <p:sp>
        <p:nvSpPr>
          <p:cNvPr id="42" name="Line 2131"/>
          <p:cNvSpPr>
            <a:spLocks noChangeShapeType="1"/>
          </p:cNvSpPr>
          <p:nvPr/>
        </p:nvSpPr>
        <p:spPr bwMode="auto">
          <a:xfrm>
            <a:off x="3676650" y="2000250"/>
            <a:ext cx="9525" cy="371475"/>
          </a:xfrm>
          <a:prstGeom prst="line">
            <a:avLst/>
          </a:prstGeom>
          <a:noFill/>
          <a:ln w="57150">
            <a:solidFill>
              <a:schemeClr val="tx1"/>
            </a:solidFill>
            <a:round/>
            <a:headEnd/>
            <a:tailEnd type="triangle" w="med" len="med"/>
          </a:ln>
          <a:effectLst/>
        </p:spPr>
        <p:txBody>
          <a:bodyPr anchor="b"/>
          <a:lstStyle/>
          <a:p>
            <a:endParaRPr lang="es-CR"/>
          </a:p>
        </p:txBody>
      </p:sp>
      <p:sp>
        <p:nvSpPr>
          <p:cNvPr id="43" name="Line 2132"/>
          <p:cNvSpPr>
            <a:spLocks noChangeShapeType="1"/>
          </p:cNvSpPr>
          <p:nvPr/>
        </p:nvSpPr>
        <p:spPr bwMode="auto">
          <a:xfrm>
            <a:off x="3687763" y="3117850"/>
            <a:ext cx="9525" cy="382588"/>
          </a:xfrm>
          <a:prstGeom prst="line">
            <a:avLst/>
          </a:prstGeom>
          <a:noFill/>
          <a:ln w="57150">
            <a:solidFill>
              <a:schemeClr val="tx1"/>
            </a:solidFill>
            <a:round/>
            <a:headEnd/>
            <a:tailEnd type="triangle" w="med" len="med"/>
          </a:ln>
          <a:effectLst/>
        </p:spPr>
        <p:txBody>
          <a:bodyPr anchor="b"/>
          <a:lstStyle/>
          <a:p>
            <a:endParaRPr lang="es-CR"/>
          </a:p>
        </p:txBody>
      </p:sp>
      <p:sp>
        <p:nvSpPr>
          <p:cNvPr id="44" name="Line 2133"/>
          <p:cNvSpPr>
            <a:spLocks noChangeShapeType="1"/>
          </p:cNvSpPr>
          <p:nvPr/>
        </p:nvSpPr>
        <p:spPr bwMode="auto">
          <a:xfrm>
            <a:off x="3706813" y="4238625"/>
            <a:ext cx="20637" cy="400050"/>
          </a:xfrm>
          <a:prstGeom prst="line">
            <a:avLst/>
          </a:prstGeom>
          <a:noFill/>
          <a:ln w="57150">
            <a:solidFill>
              <a:schemeClr val="tx1"/>
            </a:solidFill>
            <a:round/>
            <a:headEnd/>
            <a:tailEnd type="triangle" w="med" len="med"/>
          </a:ln>
          <a:effectLst/>
        </p:spPr>
        <p:txBody>
          <a:bodyPr anchor="b"/>
          <a:lstStyle/>
          <a:p>
            <a:endParaRPr lang="es-CR"/>
          </a:p>
        </p:txBody>
      </p:sp>
      <p:sp>
        <p:nvSpPr>
          <p:cNvPr id="45" name="Line 2134"/>
          <p:cNvSpPr>
            <a:spLocks noChangeShapeType="1"/>
          </p:cNvSpPr>
          <p:nvPr/>
        </p:nvSpPr>
        <p:spPr bwMode="auto">
          <a:xfrm>
            <a:off x="3738563" y="5372100"/>
            <a:ext cx="0" cy="422275"/>
          </a:xfrm>
          <a:prstGeom prst="line">
            <a:avLst/>
          </a:prstGeom>
          <a:noFill/>
          <a:ln w="57150">
            <a:solidFill>
              <a:schemeClr val="tx1"/>
            </a:solidFill>
            <a:round/>
            <a:headEnd/>
            <a:tailEnd type="triangle" w="med" len="med"/>
          </a:ln>
          <a:effectLst/>
        </p:spPr>
        <p:txBody>
          <a:bodyPr anchor="b"/>
          <a:lstStyle/>
          <a:p>
            <a:endParaRPr lang="es-CR"/>
          </a:p>
        </p:txBody>
      </p:sp>
      <p:sp>
        <p:nvSpPr>
          <p:cNvPr id="46" name="1 Título"/>
          <p:cNvSpPr txBox="1">
            <a:spLocks/>
          </p:cNvSpPr>
          <p:nvPr/>
        </p:nvSpPr>
        <p:spPr>
          <a:xfrm>
            <a:off x="0" y="0"/>
            <a:ext cx="9144000" cy="5334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CR" sz="3200" b="1" i="0" u="none" strike="noStrike" kern="1200" cap="none" spc="0" normalizeH="0" baseline="0" noProof="0" dirty="0" smtClean="0">
                <a:ln>
                  <a:noFill/>
                </a:ln>
                <a:solidFill>
                  <a:srgbClr val="0070C0"/>
                </a:solidFill>
                <a:effectLst/>
                <a:uLnTx/>
                <a:uFillTx/>
                <a:latin typeface="+mj-lt"/>
                <a:ea typeface="+mj-ea"/>
                <a:cs typeface="+mj-cs"/>
              </a:rPr>
              <a:t>Seguimiento basado en resultados</a:t>
            </a:r>
            <a:endParaRPr kumimoji="0" lang="es-CR" sz="3200" b="1" i="0" u="none" strike="noStrike" kern="1200" cap="none" spc="0" normalizeH="0" baseline="0" noProof="0" dirty="0">
              <a:ln>
                <a:noFill/>
              </a:ln>
              <a:solidFill>
                <a:srgbClr val="0070C0"/>
              </a:solidFill>
              <a:effectLst/>
              <a:uLnTx/>
              <a:uFillTx/>
              <a:latin typeface="+mj-lt"/>
              <a:ea typeface="+mj-ea"/>
              <a:cs typeface="+mj-cs"/>
            </a:endParaRPr>
          </a:p>
        </p:txBody>
      </p:sp>
      <p:sp>
        <p:nvSpPr>
          <p:cNvPr id="47" name="46 CuadroTexto"/>
          <p:cNvSpPr txBox="1"/>
          <p:nvPr/>
        </p:nvSpPr>
        <p:spPr>
          <a:xfrm>
            <a:off x="2743200" y="6553200"/>
            <a:ext cx="3810000" cy="307777"/>
          </a:xfrm>
          <a:prstGeom prst="rect">
            <a:avLst/>
          </a:prstGeom>
          <a:noFill/>
        </p:spPr>
        <p:txBody>
          <a:bodyPr wrap="square" rtlCol="0">
            <a:spAutoFit/>
          </a:bodyPr>
          <a:lstStyle/>
          <a:p>
            <a:pPr algn="ctr"/>
            <a:r>
              <a:rPr lang="es-CR" sz="1400" b="1" dirty="0" smtClean="0">
                <a:solidFill>
                  <a:schemeClr val="tx1">
                    <a:lumMod val="85000"/>
                    <a:lumOff val="15000"/>
                  </a:schemeClr>
                </a:solidFill>
              </a:rPr>
              <a:t>Fuente: </a:t>
            </a:r>
            <a:r>
              <a:rPr lang="es-CR" sz="1400" dirty="0" smtClean="0">
                <a:solidFill>
                  <a:schemeClr val="tx1">
                    <a:lumMod val="85000"/>
                    <a:lumOff val="15000"/>
                  </a:schemeClr>
                </a:solidFill>
              </a:rPr>
              <a:t>Banco Mundial, 2000.</a:t>
            </a:r>
          </a:p>
        </p:txBody>
      </p:sp>
      <p:pic>
        <p:nvPicPr>
          <p:cNvPr id="48"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92546" y="-168347"/>
            <a:ext cx="1534849" cy="1514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381103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2092"/>
          <p:cNvSpPr>
            <a:spLocks noChangeShapeType="1"/>
          </p:cNvSpPr>
          <p:nvPr/>
        </p:nvSpPr>
        <p:spPr bwMode="auto">
          <a:xfrm flipV="1">
            <a:off x="3359150" y="5378450"/>
            <a:ext cx="0" cy="785813"/>
          </a:xfrm>
          <a:prstGeom prst="line">
            <a:avLst/>
          </a:prstGeom>
          <a:noFill/>
          <a:ln w="57150">
            <a:solidFill>
              <a:schemeClr val="tx1"/>
            </a:solidFill>
            <a:round/>
            <a:headEnd/>
            <a:tailEnd type="triangle" w="med" len="med"/>
          </a:ln>
          <a:effectLst/>
        </p:spPr>
        <p:txBody>
          <a:bodyPr anchor="b"/>
          <a:lstStyle/>
          <a:p>
            <a:endParaRPr lang="es-CR"/>
          </a:p>
        </p:txBody>
      </p:sp>
      <p:sp>
        <p:nvSpPr>
          <p:cNvPr id="4" name="Line 2093"/>
          <p:cNvSpPr>
            <a:spLocks noChangeShapeType="1"/>
          </p:cNvSpPr>
          <p:nvPr/>
        </p:nvSpPr>
        <p:spPr bwMode="auto">
          <a:xfrm flipV="1">
            <a:off x="3359150" y="4235450"/>
            <a:ext cx="0" cy="785813"/>
          </a:xfrm>
          <a:prstGeom prst="line">
            <a:avLst/>
          </a:prstGeom>
          <a:noFill/>
          <a:ln w="57150">
            <a:solidFill>
              <a:schemeClr val="tx1"/>
            </a:solidFill>
            <a:round/>
            <a:headEnd/>
            <a:tailEnd type="triangle" w="med" len="med"/>
          </a:ln>
          <a:effectLst/>
        </p:spPr>
        <p:txBody>
          <a:bodyPr anchor="b"/>
          <a:lstStyle/>
          <a:p>
            <a:endParaRPr lang="es-CR"/>
          </a:p>
        </p:txBody>
      </p:sp>
      <p:sp>
        <p:nvSpPr>
          <p:cNvPr id="5" name="Line 2094"/>
          <p:cNvSpPr>
            <a:spLocks noChangeShapeType="1"/>
          </p:cNvSpPr>
          <p:nvPr/>
        </p:nvSpPr>
        <p:spPr bwMode="auto">
          <a:xfrm flipV="1">
            <a:off x="3359150" y="3109913"/>
            <a:ext cx="0" cy="785812"/>
          </a:xfrm>
          <a:prstGeom prst="line">
            <a:avLst/>
          </a:prstGeom>
          <a:noFill/>
          <a:ln w="57150">
            <a:solidFill>
              <a:schemeClr val="tx1"/>
            </a:solidFill>
            <a:round/>
            <a:headEnd/>
            <a:tailEnd type="triangle" w="med" len="med"/>
          </a:ln>
          <a:effectLst/>
        </p:spPr>
        <p:txBody>
          <a:bodyPr anchor="b"/>
          <a:lstStyle/>
          <a:p>
            <a:endParaRPr lang="es-CR"/>
          </a:p>
        </p:txBody>
      </p:sp>
      <p:sp>
        <p:nvSpPr>
          <p:cNvPr id="6" name="Line 2095"/>
          <p:cNvSpPr>
            <a:spLocks noChangeShapeType="1"/>
          </p:cNvSpPr>
          <p:nvPr/>
        </p:nvSpPr>
        <p:spPr bwMode="auto">
          <a:xfrm flipV="1">
            <a:off x="3359150" y="2006600"/>
            <a:ext cx="0" cy="785813"/>
          </a:xfrm>
          <a:prstGeom prst="line">
            <a:avLst/>
          </a:prstGeom>
          <a:noFill/>
          <a:ln w="57150">
            <a:solidFill>
              <a:schemeClr val="tx1"/>
            </a:solidFill>
            <a:round/>
            <a:headEnd/>
            <a:tailEnd type="triangle" w="med" len="med"/>
          </a:ln>
          <a:effectLst/>
        </p:spPr>
        <p:txBody>
          <a:bodyPr anchor="b"/>
          <a:lstStyle/>
          <a:p>
            <a:endParaRPr lang="es-CR"/>
          </a:p>
        </p:txBody>
      </p:sp>
      <p:grpSp>
        <p:nvGrpSpPr>
          <p:cNvPr id="2" name="Group 2097"/>
          <p:cNvGrpSpPr>
            <a:grpSpLocks/>
          </p:cNvGrpSpPr>
          <p:nvPr/>
        </p:nvGrpSpPr>
        <p:grpSpPr bwMode="auto">
          <a:xfrm>
            <a:off x="2379663" y="2382838"/>
            <a:ext cx="1961665" cy="731837"/>
            <a:chOff x="1553" y="1535"/>
            <a:chExt cx="1236" cy="461"/>
          </a:xfrm>
        </p:grpSpPr>
        <p:sp>
          <p:nvSpPr>
            <p:cNvPr id="10" name="AutoShape 2098">
              <a:hlinkClick r:id="" action="ppaction://noaction" highlightClick="1"/>
            </p:cNvPr>
            <p:cNvSpPr>
              <a:spLocks noChangeArrowheads="1"/>
            </p:cNvSpPr>
            <p:nvPr/>
          </p:nvSpPr>
          <p:spPr bwMode="auto">
            <a:xfrm>
              <a:off x="1553" y="1535"/>
              <a:ext cx="1236" cy="461"/>
            </a:xfrm>
            <a:prstGeom prst="actionButtonBlank">
              <a:avLst/>
            </a:prstGeom>
            <a:solidFill>
              <a:srgbClr val="CC0000"/>
            </a:solidFill>
            <a:ln w="9525">
              <a:noFill/>
              <a:miter lim="800000"/>
              <a:headEnd/>
              <a:tailEnd/>
            </a:ln>
            <a:effectLst/>
          </p:spPr>
          <p:txBody>
            <a:bodyPr wrap="none" anchor="ctr"/>
            <a:lstStyle/>
            <a:p>
              <a:endParaRPr lang="es-CR"/>
            </a:p>
          </p:txBody>
        </p:sp>
        <p:sp>
          <p:nvSpPr>
            <p:cNvPr id="11" name="Rectangle 2099"/>
            <p:cNvSpPr>
              <a:spLocks noChangeArrowheads="1"/>
            </p:cNvSpPr>
            <p:nvPr/>
          </p:nvSpPr>
          <p:spPr bwMode="auto">
            <a:xfrm>
              <a:off x="1768" y="1633"/>
              <a:ext cx="810" cy="265"/>
            </a:xfrm>
            <a:prstGeom prst="rect">
              <a:avLst/>
            </a:prstGeom>
            <a:noFill/>
            <a:ln w="9525">
              <a:noFill/>
              <a:miter lim="800000"/>
              <a:headEnd/>
              <a:tailEnd/>
            </a:ln>
            <a:effectLst/>
          </p:spPr>
          <p:txBody>
            <a:bodyPr wrap="none" anchor="b">
              <a:spAutoFit/>
            </a:bodyPr>
            <a:lstStyle/>
            <a:p>
              <a:pPr algn="ctr"/>
              <a:r>
                <a:rPr lang="es-CO" sz="2400" b="1">
                  <a:solidFill>
                    <a:schemeClr val="bg1"/>
                  </a:solidFill>
                </a:rPr>
                <a:t>Efectos</a:t>
              </a:r>
            </a:p>
          </p:txBody>
        </p:sp>
      </p:grpSp>
      <p:grpSp>
        <p:nvGrpSpPr>
          <p:cNvPr id="7" name="Group 2102"/>
          <p:cNvGrpSpPr>
            <a:grpSpLocks/>
          </p:cNvGrpSpPr>
          <p:nvPr/>
        </p:nvGrpSpPr>
        <p:grpSpPr bwMode="auto">
          <a:xfrm>
            <a:off x="2379663" y="3508377"/>
            <a:ext cx="1961665" cy="731838"/>
            <a:chOff x="1553" y="2196"/>
            <a:chExt cx="1236" cy="461"/>
          </a:xfrm>
        </p:grpSpPr>
        <p:sp>
          <p:nvSpPr>
            <p:cNvPr id="15" name="AutoShape 2103">
              <a:hlinkClick r:id="" action="ppaction://noaction" highlightClick="1"/>
            </p:cNvPr>
            <p:cNvSpPr>
              <a:spLocks noChangeArrowheads="1"/>
            </p:cNvSpPr>
            <p:nvPr/>
          </p:nvSpPr>
          <p:spPr bwMode="auto">
            <a:xfrm>
              <a:off x="1553" y="2196"/>
              <a:ext cx="1236" cy="461"/>
            </a:xfrm>
            <a:prstGeom prst="actionButtonBlank">
              <a:avLst/>
            </a:prstGeom>
            <a:ln>
              <a:headEnd/>
              <a:tailEnd/>
            </a:ln>
          </p:spPr>
          <p:style>
            <a:lnRef idx="1">
              <a:schemeClr val="accent6"/>
            </a:lnRef>
            <a:fillRef idx="3">
              <a:schemeClr val="accent6"/>
            </a:fillRef>
            <a:effectRef idx="2">
              <a:schemeClr val="accent6"/>
            </a:effectRef>
            <a:fontRef idx="minor">
              <a:schemeClr val="lt1"/>
            </a:fontRef>
          </p:style>
          <p:txBody>
            <a:bodyPr wrap="none" anchor="ctr"/>
            <a:lstStyle/>
            <a:p>
              <a:endParaRPr lang="es-CR"/>
            </a:p>
          </p:txBody>
        </p:sp>
        <p:sp>
          <p:nvSpPr>
            <p:cNvPr id="16" name="Rectangle 2104"/>
            <p:cNvSpPr>
              <a:spLocks noChangeArrowheads="1"/>
            </p:cNvSpPr>
            <p:nvPr/>
          </p:nvSpPr>
          <p:spPr bwMode="auto">
            <a:xfrm>
              <a:off x="1642" y="2294"/>
              <a:ext cx="1065" cy="265"/>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wrap="none" anchor="b">
              <a:spAutoFit/>
            </a:bodyPr>
            <a:lstStyle/>
            <a:p>
              <a:pPr algn="ctr"/>
              <a:r>
                <a:rPr lang="es-CO" sz="2400" b="1">
                  <a:solidFill>
                    <a:schemeClr val="bg1"/>
                  </a:solidFill>
                </a:rPr>
                <a:t>Productos</a:t>
              </a:r>
            </a:p>
          </p:txBody>
        </p:sp>
      </p:grpSp>
      <p:grpSp>
        <p:nvGrpSpPr>
          <p:cNvPr id="8" name="Group 2107"/>
          <p:cNvGrpSpPr>
            <a:grpSpLocks/>
          </p:cNvGrpSpPr>
          <p:nvPr/>
        </p:nvGrpSpPr>
        <p:grpSpPr bwMode="auto">
          <a:xfrm>
            <a:off x="2379663" y="4652965"/>
            <a:ext cx="1961665" cy="731838"/>
            <a:chOff x="1553" y="2857"/>
            <a:chExt cx="1236" cy="461"/>
          </a:xfrm>
        </p:grpSpPr>
        <p:sp>
          <p:nvSpPr>
            <p:cNvPr id="20" name="AutoShape 2108">
              <a:hlinkClick r:id="" action="ppaction://noaction" highlightClick="1"/>
            </p:cNvPr>
            <p:cNvSpPr>
              <a:spLocks noChangeArrowheads="1"/>
            </p:cNvSpPr>
            <p:nvPr/>
          </p:nvSpPr>
          <p:spPr bwMode="auto">
            <a:xfrm>
              <a:off x="1553" y="2857"/>
              <a:ext cx="1236" cy="461"/>
            </a:xfrm>
            <a:prstGeom prst="actionButtonBlank">
              <a:avLst/>
            </a:prstGeom>
            <a:solidFill>
              <a:srgbClr val="CC0000"/>
            </a:solidFill>
            <a:ln w="9525">
              <a:noFill/>
              <a:miter lim="800000"/>
              <a:headEnd/>
              <a:tailEnd/>
            </a:ln>
            <a:effectLst/>
          </p:spPr>
          <p:txBody>
            <a:bodyPr wrap="none" anchor="ctr"/>
            <a:lstStyle/>
            <a:p>
              <a:endParaRPr lang="es-CR"/>
            </a:p>
          </p:txBody>
        </p:sp>
        <p:sp>
          <p:nvSpPr>
            <p:cNvPr id="21" name="Rectangle 2109"/>
            <p:cNvSpPr>
              <a:spLocks noChangeArrowheads="1"/>
            </p:cNvSpPr>
            <p:nvPr/>
          </p:nvSpPr>
          <p:spPr bwMode="auto">
            <a:xfrm>
              <a:off x="1578" y="2955"/>
              <a:ext cx="1194" cy="265"/>
            </a:xfrm>
            <a:prstGeom prst="rect">
              <a:avLst/>
            </a:prstGeom>
            <a:noFill/>
            <a:ln w="9525">
              <a:noFill/>
              <a:miter lim="800000"/>
              <a:headEnd/>
              <a:tailEnd/>
            </a:ln>
            <a:effectLst/>
          </p:spPr>
          <p:txBody>
            <a:bodyPr wrap="none" anchor="b">
              <a:spAutoFit/>
            </a:bodyPr>
            <a:lstStyle/>
            <a:p>
              <a:pPr algn="ctr"/>
              <a:r>
                <a:rPr lang="es-CO" sz="2400" b="1">
                  <a:solidFill>
                    <a:schemeClr val="bg1"/>
                  </a:solidFill>
                </a:rPr>
                <a:t>Actividades</a:t>
              </a:r>
            </a:p>
          </p:txBody>
        </p:sp>
      </p:grpSp>
      <p:grpSp>
        <p:nvGrpSpPr>
          <p:cNvPr id="9" name="Group 2112"/>
          <p:cNvGrpSpPr>
            <a:grpSpLocks/>
          </p:cNvGrpSpPr>
          <p:nvPr/>
        </p:nvGrpSpPr>
        <p:grpSpPr bwMode="auto">
          <a:xfrm>
            <a:off x="2379663" y="5778504"/>
            <a:ext cx="1961665" cy="731838"/>
            <a:chOff x="1553" y="3518"/>
            <a:chExt cx="1236" cy="461"/>
          </a:xfrm>
        </p:grpSpPr>
        <p:sp>
          <p:nvSpPr>
            <p:cNvPr id="25" name="AutoShape 2113">
              <a:hlinkClick r:id="" action="ppaction://noaction" highlightClick="1"/>
            </p:cNvPr>
            <p:cNvSpPr>
              <a:spLocks noChangeArrowheads="1"/>
            </p:cNvSpPr>
            <p:nvPr/>
          </p:nvSpPr>
          <p:spPr bwMode="auto">
            <a:xfrm>
              <a:off x="1553" y="3518"/>
              <a:ext cx="1236" cy="461"/>
            </a:xfrm>
            <a:prstGeom prst="actionButtonBlank">
              <a:avLst/>
            </a:prstGeom>
            <a:solidFill>
              <a:srgbClr val="CC0000"/>
            </a:solidFill>
            <a:ln w="9525">
              <a:noFill/>
              <a:miter lim="800000"/>
              <a:headEnd/>
              <a:tailEnd/>
            </a:ln>
            <a:effectLst/>
          </p:spPr>
          <p:txBody>
            <a:bodyPr wrap="none" anchor="ctr"/>
            <a:lstStyle/>
            <a:p>
              <a:endParaRPr lang="es-CR"/>
            </a:p>
          </p:txBody>
        </p:sp>
        <p:sp>
          <p:nvSpPr>
            <p:cNvPr id="26" name="Rectangle 2114"/>
            <p:cNvSpPr>
              <a:spLocks noChangeArrowheads="1"/>
            </p:cNvSpPr>
            <p:nvPr/>
          </p:nvSpPr>
          <p:spPr bwMode="auto">
            <a:xfrm>
              <a:off x="1722" y="3616"/>
              <a:ext cx="905" cy="265"/>
            </a:xfrm>
            <a:prstGeom prst="rect">
              <a:avLst/>
            </a:prstGeom>
            <a:noFill/>
            <a:ln w="9525">
              <a:noFill/>
              <a:miter lim="800000"/>
              <a:headEnd/>
              <a:tailEnd/>
            </a:ln>
            <a:effectLst/>
          </p:spPr>
          <p:txBody>
            <a:bodyPr wrap="none" anchor="b">
              <a:spAutoFit/>
            </a:bodyPr>
            <a:lstStyle/>
            <a:p>
              <a:pPr algn="ctr"/>
              <a:r>
                <a:rPr lang="es-CO" sz="2400" b="1">
                  <a:solidFill>
                    <a:schemeClr val="bg1"/>
                  </a:solidFill>
                </a:rPr>
                <a:t>Insumos</a:t>
              </a:r>
            </a:p>
          </p:txBody>
        </p:sp>
      </p:grpSp>
      <p:grpSp>
        <p:nvGrpSpPr>
          <p:cNvPr id="12" name="Group 2117"/>
          <p:cNvGrpSpPr>
            <a:grpSpLocks/>
          </p:cNvGrpSpPr>
          <p:nvPr/>
        </p:nvGrpSpPr>
        <p:grpSpPr bwMode="auto">
          <a:xfrm>
            <a:off x="2379663" y="1279526"/>
            <a:ext cx="1961665" cy="731838"/>
            <a:chOff x="1459" y="811"/>
            <a:chExt cx="1236" cy="461"/>
          </a:xfrm>
        </p:grpSpPr>
        <p:sp>
          <p:nvSpPr>
            <p:cNvPr id="30" name="AutoShape 2118">
              <a:hlinkClick r:id="" action="ppaction://noaction" highlightClick="1"/>
            </p:cNvPr>
            <p:cNvSpPr>
              <a:spLocks noChangeArrowheads="1"/>
            </p:cNvSpPr>
            <p:nvPr/>
          </p:nvSpPr>
          <p:spPr bwMode="auto">
            <a:xfrm>
              <a:off x="1459" y="811"/>
              <a:ext cx="1236" cy="461"/>
            </a:xfrm>
            <a:prstGeom prst="actionButtonBlank">
              <a:avLst/>
            </a:prstGeom>
            <a:solidFill>
              <a:srgbClr val="CC0000"/>
            </a:solidFill>
            <a:ln w="9525">
              <a:noFill/>
              <a:miter lim="800000"/>
              <a:headEnd/>
              <a:tailEnd/>
            </a:ln>
            <a:effectLst/>
          </p:spPr>
          <p:txBody>
            <a:bodyPr wrap="none" anchor="ctr"/>
            <a:lstStyle/>
            <a:p>
              <a:endParaRPr lang="es-CR"/>
            </a:p>
          </p:txBody>
        </p:sp>
        <p:sp>
          <p:nvSpPr>
            <p:cNvPr id="31" name="Rectangle 2119"/>
            <p:cNvSpPr>
              <a:spLocks noChangeArrowheads="1"/>
            </p:cNvSpPr>
            <p:nvPr/>
          </p:nvSpPr>
          <p:spPr bwMode="auto">
            <a:xfrm>
              <a:off x="1573" y="823"/>
              <a:ext cx="1008" cy="438"/>
            </a:xfrm>
            <a:prstGeom prst="rect">
              <a:avLst/>
            </a:prstGeom>
            <a:noFill/>
            <a:ln w="9525">
              <a:noFill/>
              <a:miter lim="800000"/>
              <a:headEnd/>
              <a:tailEnd/>
            </a:ln>
            <a:effectLst/>
          </p:spPr>
          <p:txBody>
            <a:bodyPr wrap="none" anchor="b">
              <a:spAutoFit/>
            </a:bodyPr>
            <a:lstStyle/>
            <a:p>
              <a:pPr algn="ctr"/>
              <a:r>
                <a:rPr lang="es-CO" sz="2200" b="1" dirty="0">
                  <a:solidFill>
                    <a:schemeClr val="bg1"/>
                  </a:solidFill>
                </a:rPr>
                <a:t>Fin</a:t>
              </a:r>
              <a:br>
                <a:rPr lang="es-CO" sz="2200" b="1" dirty="0">
                  <a:solidFill>
                    <a:schemeClr val="bg1"/>
                  </a:solidFill>
                </a:rPr>
              </a:br>
              <a:r>
                <a:rPr lang="es-CO" sz="2200" b="1" dirty="0">
                  <a:solidFill>
                    <a:schemeClr val="bg1"/>
                  </a:solidFill>
                </a:rPr>
                <a:t>(Impactos)</a:t>
              </a:r>
            </a:p>
          </p:txBody>
        </p:sp>
      </p:grpSp>
      <p:sp>
        <p:nvSpPr>
          <p:cNvPr id="32" name="Rectangle 2121"/>
          <p:cNvSpPr>
            <a:spLocks noChangeArrowheads="1"/>
          </p:cNvSpPr>
          <p:nvPr/>
        </p:nvSpPr>
        <p:spPr bwMode="auto">
          <a:xfrm rot="-5400000">
            <a:off x="750888" y="4829175"/>
            <a:ext cx="2338388" cy="420687"/>
          </a:xfrm>
          <a:prstGeom prst="rect">
            <a:avLst/>
          </a:prstGeom>
          <a:noFill/>
          <a:ln w="9525">
            <a:noFill/>
            <a:miter lim="800000"/>
            <a:headEnd/>
            <a:tailEnd/>
          </a:ln>
          <a:effectLst/>
        </p:spPr>
        <p:txBody>
          <a:bodyPr wrap="none" anchor="b">
            <a:spAutoFit/>
          </a:bodyPr>
          <a:lstStyle/>
          <a:p>
            <a:pPr>
              <a:spcBef>
                <a:spcPct val="50000"/>
              </a:spcBef>
              <a:buClr>
                <a:srgbClr val="CC0000"/>
              </a:buClr>
              <a:buSzPct val="125000"/>
            </a:pPr>
            <a:r>
              <a:rPr lang="es-CO" sz="2400">
                <a:solidFill>
                  <a:schemeClr val="tx1"/>
                </a:solidFill>
              </a:rPr>
              <a:t>Implementación</a:t>
            </a:r>
          </a:p>
        </p:txBody>
      </p:sp>
      <p:sp>
        <p:nvSpPr>
          <p:cNvPr id="33" name="Rectangle 2122"/>
          <p:cNvSpPr>
            <a:spLocks noChangeArrowheads="1"/>
          </p:cNvSpPr>
          <p:nvPr/>
        </p:nvSpPr>
        <p:spPr bwMode="auto">
          <a:xfrm rot="-5400000">
            <a:off x="1064419" y="2240757"/>
            <a:ext cx="1711325" cy="420687"/>
          </a:xfrm>
          <a:prstGeom prst="rect">
            <a:avLst/>
          </a:prstGeom>
          <a:noFill/>
          <a:ln w="9525">
            <a:noFill/>
            <a:miter lim="800000"/>
            <a:headEnd/>
            <a:tailEnd/>
          </a:ln>
          <a:effectLst/>
        </p:spPr>
        <p:txBody>
          <a:bodyPr wrap="none" anchor="b">
            <a:spAutoFit/>
          </a:bodyPr>
          <a:lstStyle/>
          <a:p>
            <a:pPr>
              <a:spcBef>
                <a:spcPct val="50000"/>
              </a:spcBef>
              <a:buClr>
                <a:srgbClr val="CC0000"/>
              </a:buClr>
              <a:buSzPct val="125000"/>
            </a:pPr>
            <a:r>
              <a:rPr lang="es-CO" sz="2400">
                <a:solidFill>
                  <a:schemeClr val="tx1"/>
                </a:solidFill>
              </a:rPr>
              <a:t>Resultados</a:t>
            </a:r>
          </a:p>
        </p:txBody>
      </p:sp>
      <p:grpSp>
        <p:nvGrpSpPr>
          <p:cNvPr id="13" name="Group 2123"/>
          <p:cNvGrpSpPr>
            <a:grpSpLocks/>
          </p:cNvGrpSpPr>
          <p:nvPr/>
        </p:nvGrpSpPr>
        <p:grpSpPr bwMode="auto">
          <a:xfrm>
            <a:off x="2146300" y="3473450"/>
            <a:ext cx="152400" cy="3068638"/>
            <a:chOff x="1378" y="2271"/>
            <a:chExt cx="96" cy="1898"/>
          </a:xfrm>
        </p:grpSpPr>
        <p:sp>
          <p:nvSpPr>
            <p:cNvPr id="35" name="Line 2124"/>
            <p:cNvSpPr>
              <a:spLocks noChangeShapeType="1"/>
            </p:cNvSpPr>
            <p:nvPr/>
          </p:nvSpPr>
          <p:spPr bwMode="auto">
            <a:xfrm>
              <a:off x="1386" y="2271"/>
              <a:ext cx="0" cy="1898"/>
            </a:xfrm>
            <a:prstGeom prst="line">
              <a:avLst/>
            </a:prstGeom>
            <a:noFill/>
            <a:ln w="28575">
              <a:solidFill>
                <a:schemeClr val="tx1"/>
              </a:solidFill>
              <a:round/>
              <a:headEnd/>
              <a:tailEnd/>
            </a:ln>
            <a:effectLst/>
          </p:spPr>
          <p:txBody>
            <a:bodyPr anchor="b"/>
            <a:lstStyle/>
            <a:p>
              <a:endParaRPr lang="es-CR"/>
            </a:p>
          </p:txBody>
        </p:sp>
        <p:sp>
          <p:nvSpPr>
            <p:cNvPr id="36" name="Line 2125"/>
            <p:cNvSpPr>
              <a:spLocks noChangeShapeType="1"/>
            </p:cNvSpPr>
            <p:nvPr/>
          </p:nvSpPr>
          <p:spPr bwMode="auto">
            <a:xfrm>
              <a:off x="1378" y="4161"/>
              <a:ext cx="96" cy="0"/>
            </a:xfrm>
            <a:prstGeom prst="line">
              <a:avLst/>
            </a:prstGeom>
            <a:noFill/>
            <a:ln w="28575">
              <a:solidFill>
                <a:schemeClr val="tx1"/>
              </a:solidFill>
              <a:round/>
              <a:headEnd/>
              <a:tailEnd/>
            </a:ln>
            <a:effectLst/>
          </p:spPr>
          <p:txBody>
            <a:bodyPr anchor="b"/>
            <a:lstStyle/>
            <a:p>
              <a:endParaRPr lang="es-CR"/>
            </a:p>
          </p:txBody>
        </p:sp>
        <p:sp>
          <p:nvSpPr>
            <p:cNvPr id="37" name="Line 2126"/>
            <p:cNvSpPr>
              <a:spLocks noChangeShapeType="1"/>
            </p:cNvSpPr>
            <p:nvPr/>
          </p:nvSpPr>
          <p:spPr bwMode="auto">
            <a:xfrm>
              <a:off x="1378" y="2279"/>
              <a:ext cx="96" cy="0"/>
            </a:xfrm>
            <a:prstGeom prst="line">
              <a:avLst/>
            </a:prstGeom>
            <a:noFill/>
            <a:ln w="28575">
              <a:solidFill>
                <a:schemeClr val="tx1"/>
              </a:solidFill>
              <a:round/>
              <a:headEnd/>
              <a:tailEnd/>
            </a:ln>
            <a:effectLst/>
          </p:spPr>
          <p:txBody>
            <a:bodyPr anchor="b"/>
            <a:lstStyle/>
            <a:p>
              <a:endParaRPr lang="es-CR"/>
            </a:p>
          </p:txBody>
        </p:sp>
      </p:grpSp>
      <p:grpSp>
        <p:nvGrpSpPr>
          <p:cNvPr id="14" name="Group 2127"/>
          <p:cNvGrpSpPr>
            <a:grpSpLocks/>
          </p:cNvGrpSpPr>
          <p:nvPr/>
        </p:nvGrpSpPr>
        <p:grpSpPr bwMode="auto">
          <a:xfrm>
            <a:off x="2146300" y="1246188"/>
            <a:ext cx="152400" cy="1903412"/>
            <a:chOff x="1378" y="873"/>
            <a:chExt cx="96" cy="1157"/>
          </a:xfrm>
        </p:grpSpPr>
        <p:sp>
          <p:nvSpPr>
            <p:cNvPr id="39" name="Line 2128"/>
            <p:cNvSpPr>
              <a:spLocks noChangeShapeType="1"/>
            </p:cNvSpPr>
            <p:nvPr/>
          </p:nvSpPr>
          <p:spPr bwMode="auto">
            <a:xfrm>
              <a:off x="1386" y="873"/>
              <a:ext cx="0" cy="1157"/>
            </a:xfrm>
            <a:prstGeom prst="line">
              <a:avLst/>
            </a:prstGeom>
            <a:noFill/>
            <a:ln w="28575">
              <a:solidFill>
                <a:schemeClr val="tx1"/>
              </a:solidFill>
              <a:round/>
              <a:headEnd/>
              <a:tailEnd/>
            </a:ln>
            <a:effectLst/>
          </p:spPr>
          <p:txBody>
            <a:bodyPr anchor="b"/>
            <a:lstStyle/>
            <a:p>
              <a:endParaRPr lang="es-CR"/>
            </a:p>
          </p:txBody>
        </p:sp>
        <p:sp>
          <p:nvSpPr>
            <p:cNvPr id="40" name="Line 2129"/>
            <p:cNvSpPr>
              <a:spLocks noChangeShapeType="1"/>
            </p:cNvSpPr>
            <p:nvPr/>
          </p:nvSpPr>
          <p:spPr bwMode="auto">
            <a:xfrm>
              <a:off x="1378" y="2022"/>
              <a:ext cx="96" cy="0"/>
            </a:xfrm>
            <a:prstGeom prst="line">
              <a:avLst/>
            </a:prstGeom>
            <a:noFill/>
            <a:ln w="28575">
              <a:solidFill>
                <a:schemeClr val="tx1"/>
              </a:solidFill>
              <a:round/>
              <a:headEnd/>
              <a:tailEnd/>
            </a:ln>
            <a:effectLst/>
          </p:spPr>
          <p:txBody>
            <a:bodyPr anchor="b"/>
            <a:lstStyle/>
            <a:p>
              <a:endParaRPr lang="es-CR"/>
            </a:p>
          </p:txBody>
        </p:sp>
        <p:sp>
          <p:nvSpPr>
            <p:cNvPr id="41" name="Line 2130"/>
            <p:cNvSpPr>
              <a:spLocks noChangeShapeType="1"/>
            </p:cNvSpPr>
            <p:nvPr/>
          </p:nvSpPr>
          <p:spPr bwMode="auto">
            <a:xfrm>
              <a:off x="1378" y="881"/>
              <a:ext cx="96" cy="0"/>
            </a:xfrm>
            <a:prstGeom prst="line">
              <a:avLst/>
            </a:prstGeom>
            <a:noFill/>
            <a:ln w="28575">
              <a:solidFill>
                <a:schemeClr val="tx1"/>
              </a:solidFill>
              <a:round/>
              <a:headEnd/>
              <a:tailEnd/>
            </a:ln>
            <a:effectLst/>
          </p:spPr>
          <p:txBody>
            <a:bodyPr anchor="b"/>
            <a:lstStyle/>
            <a:p>
              <a:endParaRPr lang="es-CR"/>
            </a:p>
          </p:txBody>
        </p:sp>
      </p:grpSp>
      <p:sp>
        <p:nvSpPr>
          <p:cNvPr id="42" name="Line 2131"/>
          <p:cNvSpPr>
            <a:spLocks noChangeShapeType="1"/>
          </p:cNvSpPr>
          <p:nvPr/>
        </p:nvSpPr>
        <p:spPr bwMode="auto">
          <a:xfrm>
            <a:off x="3676650" y="2000250"/>
            <a:ext cx="9525" cy="371475"/>
          </a:xfrm>
          <a:prstGeom prst="line">
            <a:avLst/>
          </a:prstGeom>
          <a:noFill/>
          <a:ln w="57150">
            <a:solidFill>
              <a:schemeClr val="tx1"/>
            </a:solidFill>
            <a:round/>
            <a:headEnd/>
            <a:tailEnd type="triangle" w="med" len="med"/>
          </a:ln>
          <a:effectLst/>
        </p:spPr>
        <p:txBody>
          <a:bodyPr anchor="b"/>
          <a:lstStyle/>
          <a:p>
            <a:endParaRPr lang="es-CR"/>
          </a:p>
        </p:txBody>
      </p:sp>
      <p:sp>
        <p:nvSpPr>
          <p:cNvPr id="43" name="Line 2132"/>
          <p:cNvSpPr>
            <a:spLocks noChangeShapeType="1"/>
          </p:cNvSpPr>
          <p:nvPr/>
        </p:nvSpPr>
        <p:spPr bwMode="auto">
          <a:xfrm>
            <a:off x="3687763" y="3117850"/>
            <a:ext cx="9525" cy="382588"/>
          </a:xfrm>
          <a:prstGeom prst="line">
            <a:avLst/>
          </a:prstGeom>
          <a:noFill/>
          <a:ln w="57150">
            <a:solidFill>
              <a:schemeClr val="tx1"/>
            </a:solidFill>
            <a:round/>
            <a:headEnd/>
            <a:tailEnd type="triangle" w="med" len="med"/>
          </a:ln>
          <a:effectLst/>
        </p:spPr>
        <p:txBody>
          <a:bodyPr anchor="b"/>
          <a:lstStyle/>
          <a:p>
            <a:endParaRPr lang="es-CR"/>
          </a:p>
        </p:txBody>
      </p:sp>
      <p:sp>
        <p:nvSpPr>
          <p:cNvPr id="44" name="Line 2133"/>
          <p:cNvSpPr>
            <a:spLocks noChangeShapeType="1"/>
          </p:cNvSpPr>
          <p:nvPr/>
        </p:nvSpPr>
        <p:spPr bwMode="auto">
          <a:xfrm>
            <a:off x="3706813" y="4238625"/>
            <a:ext cx="20637" cy="400050"/>
          </a:xfrm>
          <a:prstGeom prst="line">
            <a:avLst/>
          </a:prstGeom>
          <a:noFill/>
          <a:ln w="57150">
            <a:solidFill>
              <a:schemeClr val="tx1"/>
            </a:solidFill>
            <a:round/>
            <a:headEnd/>
            <a:tailEnd type="triangle" w="med" len="med"/>
          </a:ln>
          <a:effectLst/>
        </p:spPr>
        <p:txBody>
          <a:bodyPr anchor="b"/>
          <a:lstStyle/>
          <a:p>
            <a:endParaRPr lang="es-CR"/>
          </a:p>
        </p:txBody>
      </p:sp>
      <p:sp>
        <p:nvSpPr>
          <p:cNvPr id="45" name="Line 2134"/>
          <p:cNvSpPr>
            <a:spLocks noChangeShapeType="1"/>
          </p:cNvSpPr>
          <p:nvPr/>
        </p:nvSpPr>
        <p:spPr bwMode="auto">
          <a:xfrm>
            <a:off x="3738563" y="5372100"/>
            <a:ext cx="0" cy="422275"/>
          </a:xfrm>
          <a:prstGeom prst="line">
            <a:avLst/>
          </a:prstGeom>
          <a:noFill/>
          <a:ln w="57150">
            <a:solidFill>
              <a:schemeClr val="tx1"/>
            </a:solidFill>
            <a:round/>
            <a:headEnd/>
            <a:tailEnd type="triangle" w="med" len="med"/>
          </a:ln>
          <a:effectLst/>
        </p:spPr>
        <p:txBody>
          <a:bodyPr anchor="b"/>
          <a:lstStyle/>
          <a:p>
            <a:endParaRPr lang="es-CR"/>
          </a:p>
        </p:txBody>
      </p:sp>
      <p:sp>
        <p:nvSpPr>
          <p:cNvPr id="46" name="1 Título"/>
          <p:cNvSpPr txBox="1">
            <a:spLocks/>
          </p:cNvSpPr>
          <p:nvPr/>
        </p:nvSpPr>
        <p:spPr>
          <a:xfrm>
            <a:off x="0" y="152400"/>
            <a:ext cx="9144000" cy="5334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CR" sz="3200" b="1" i="0" u="none" strike="noStrike" kern="1200" cap="none" spc="0" normalizeH="0" baseline="0" noProof="0" dirty="0" smtClean="0">
                <a:ln>
                  <a:noFill/>
                </a:ln>
                <a:solidFill>
                  <a:srgbClr val="0070C0"/>
                </a:solidFill>
                <a:effectLst/>
                <a:uLnTx/>
                <a:uFillTx/>
                <a:latin typeface="+mj-lt"/>
                <a:ea typeface="+mj-ea"/>
                <a:cs typeface="+mj-cs"/>
              </a:rPr>
              <a:t>Seguimiento basado en resultados</a:t>
            </a:r>
          </a:p>
          <a:p>
            <a:pPr marL="0" marR="0" lvl="0" indent="0" algn="ctr" defTabSz="914400" rtl="0" eaLnBrk="1" fontAlgn="auto" latinLnBrk="0" hangingPunct="1">
              <a:lnSpc>
                <a:spcPct val="100000"/>
              </a:lnSpc>
              <a:spcBef>
                <a:spcPct val="0"/>
              </a:spcBef>
              <a:spcAft>
                <a:spcPts val="0"/>
              </a:spcAft>
              <a:buClrTx/>
              <a:buSzTx/>
              <a:buFontTx/>
              <a:buNone/>
              <a:tabLst/>
              <a:defRPr/>
            </a:pPr>
            <a:r>
              <a:rPr lang="es-CR" sz="3200" b="1" dirty="0" smtClean="0">
                <a:solidFill>
                  <a:srgbClr val="0070C0"/>
                </a:solidFill>
                <a:latin typeface="+mj-lt"/>
                <a:ea typeface="+mj-ea"/>
                <a:cs typeface="+mj-cs"/>
              </a:rPr>
              <a:t>Ejemplo: Terapia de rehidratación oral</a:t>
            </a:r>
            <a:endParaRPr kumimoji="0" lang="es-CR" sz="3200" b="1" i="0" u="none" strike="noStrike" kern="1200" cap="none" spc="0" normalizeH="0" baseline="0" noProof="0" dirty="0">
              <a:ln>
                <a:noFill/>
              </a:ln>
              <a:solidFill>
                <a:srgbClr val="0070C0"/>
              </a:solidFill>
              <a:effectLst/>
              <a:uLnTx/>
              <a:uFillTx/>
              <a:latin typeface="+mj-lt"/>
              <a:ea typeface="+mj-ea"/>
              <a:cs typeface="+mj-cs"/>
            </a:endParaRPr>
          </a:p>
        </p:txBody>
      </p:sp>
      <p:grpSp>
        <p:nvGrpSpPr>
          <p:cNvPr id="17" name="Group 3110"/>
          <p:cNvGrpSpPr>
            <a:grpSpLocks/>
          </p:cNvGrpSpPr>
          <p:nvPr/>
        </p:nvGrpSpPr>
        <p:grpSpPr bwMode="auto">
          <a:xfrm>
            <a:off x="2379663" y="2355851"/>
            <a:ext cx="6416675" cy="1108075"/>
            <a:chOff x="1563" y="1549"/>
            <a:chExt cx="4043" cy="698"/>
          </a:xfrm>
        </p:grpSpPr>
        <p:grpSp>
          <p:nvGrpSpPr>
            <p:cNvPr id="18" name="Group 3111"/>
            <p:cNvGrpSpPr>
              <a:grpSpLocks/>
            </p:cNvGrpSpPr>
            <p:nvPr/>
          </p:nvGrpSpPr>
          <p:grpSpPr bwMode="auto">
            <a:xfrm>
              <a:off x="1563" y="1566"/>
              <a:ext cx="1236" cy="461"/>
              <a:chOff x="1553" y="1535"/>
              <a:chExt cx="1236" cy="461"/>
            </a:xfrm>
          </p:grpSpPr>
          <p:sp>
            <p:nvSpPr>
              <p:cNvPr id="50" name="AutoShape 3112">
                <a:hlinkClick r:id="" action="ppaction://noaction" highlightClick="1"/>
              </p:cNvPr>
              <p:cNvSpPr>
                <a:spLocks noChangeArrowheads="1"/>
              </p:cNvSpPr>
              <p:nvPr/>
            </p:nvSpPr>
            <p:spPr bwMode="auto">
              <a:xfrm>
                <a:off x="1553" y="1535"/>
                <a:ext cx="1236" cy="461"/>
              </a:xfrm>
              <a:prstGeom prst="actionButtonBlank">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pPr algn="just"/>
                <a:endParaRPr lang="es-CR"/>
              </a:p>
            </p:txBody>
          </p:sp>
          <p:sp>
            <p:nvSpPr>
              <p:cNvPr id="51" name="Rectangle 3113"/>
              <p:cNvSpPr>
                <a:spLocks noChangeArrowheads="1"/>
              </p:cNvSpPr>
              <p:nvPr/>
            </p:nvSpPr>
            <p:spPr bwMode="auto">
              <a:xfrm>
                <a:off x="1828" y="1607"/>
                <a:ext cx="691" cy="291"/>
              </a:xfrm>
              <a:prstGeom prst="rect">
                <a:avLst/>
              </a:prstGeom>
              <a:noFill/>
              <a:ln w="9525">
                <a:noFill/>
                <a:miter lim="800000"/>
                <a:headEnd/>
                <a:tailEnd/>
              </a:ln>
              <a:effectLst/>
            </p:spPr>
            <p:txBody>
              <a:bodyPr wrap="none" anchor="b">
                <a:spAutoFit/>
              </a:bodyPr>
              <a:lstStyle/>
              <a:p>
                <a:pPr algn="just"/>
                <a:r>
                  <a:rPr lang="es-CO" sz="2400" b="1">
                    <a:solidFill>
                      <a:schemeClr val="bg1"/>
                    </a:solidFill>
                  </a:rPr>
                  <a:t>Efectos</a:t>
                </a:r>
              </a:p>
            </p:txBody>
          </p:sp>
        </p:grpSp>
        <p:sp>
          <p:nvSpPr>
            <p:cNvPr id="49" name="Rectangle 3114"/>
            <p:cNvSpPr>
              <a:spLocks noChangeArrowheads="1"/>
            </p:cNvSpPr>
            <p:nvPr/>
          </p:nvSpPr>
          <p:spPr bwMode="auto">
            <a:xfrm>
              <a:off x="3101" y="1549"/>
              <a:ext cx="2505" cy="698"/>
            </a:xfrm>
            <a:prstGeom prst="rect">
              <a:avLst/>
            </a:prstGeom>
            <a:noFill/>
            <a:ln w="9525">
              <a:noFill/>
              <a:miter lim="800000"/>
              <a:headEnd/>
              <a:tailEnd/>
            </a:ln>
            <a:effectLst/>
          </p:spPr>
          <p:txBody>
            <a:bodyPr>
              <a:spAutoFit/>
            </a:bodyPr>
            <a:lstStyle/>
            <a:p>
              <a:pPr marL="296863" indent="-296863" algn="just">
                <a:spcBef>
                  <a:spcPct val="50000"/>
                </a:spcBef>
                <a:buClr>
                  <a:srgbClr val="CC0000"/>
                </a:buClr>
                <a:buSzPct val="125000"/>
                <a:buFontTx/>
                <a:buChar char="•"/>
              </a:pPr>
              <a:r>
                <a:rPr lang="es-CO" sz="2200" dirty="0">
                  <a:solidFill>
                    <a:schemeClr val="tx1"/>
                  </a:solidFill>
                </a:rPr>
                <a:t>Mejor uso de la TRO en el tratamiento de la diarrea infantil</a:t>
              </a:r>
            </a:p>
          </p:txBody>
        </p:sp>
      </p:grpSp>
      <p:grpSp>
        <p:nvGrpSpPr>
          <p:cNvPr id="19" name="Group 3130"/>
          <p:cNvGrpSpPr>
            <a:grpSpLocks/>
          </p:cNvGrpSpPr>
          <p:nvPr/>
        </p:nvGrpSpPr>
        <p:grpSpPr bwMode="auto">
          <a:xfrm>
            <a:off x="2379663" y="1223963"/>
            <a:ext cx="6416675" cy="815976"/>
            <a:chOff x="1563" y="836"/>
            <a:chExt cx="4043" cy="514"/>
          </a:xfrm>
        </p:grpSpPr>
        <p:grpSp>
          <p:nvGrpSpPr>
            <p:cNvPr id="22" name="Group 3131"/>
            <p:cNvGrpSpPr>
              <a:grpSpLocks/>
            </p:cNvGrpSpPr>
            <p:nvPr/>
          </p:nvGrpSpPr>
          <p:grpSpPr bwMode="auto">
            <a:xfrm>
              <a:off x="1563" y="836"/>
              <a:ext cx="1236" cy="496"/>
              <a:chOff x="1459" y="776"/>
              <a:chExt cx="1236" cy="496"/>
            </a:xfrm>
          </p:grpSpPr>
          <p:sp>
            <p:nvSpPr>
              <p:cNvPr id="55" name="AutoShape 3132">
                <a:hlinkClick r:id="" action="ppaction://noaction" highlightClick="1"/>
              </p:cNvPr>
              <p:cNvSpPr>
                <a:spLocks noChangeArrowheads="1"/>
              </p:cNvSpPr>
              <p:nvPr/>
            </p:nvSpPr>
            <p:spPr bwMode="auto">
              <a:xfrm>
                <a:off x="1459" y="811"/>
                <a:ext cx="1236" cy="461"/>
              </a:xfrm>
              <a:prstGeom prst="actionButtonBlank">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lstStyle/>
              <a:p>
                <a:pPr algn="just"/>
                <a:endParaRPr lang="es-CR"/>
              </a:p>
            </p:txBody>
          </p:sp>
          <p:sp>
            <p:nvSpPr>
              <p:cNvPr id="56" name="Rectangle 3133"/>
              <p:cNvSpPr>
                <a:spLocks noChangeArrowheads="1"/>
              </p:cNvSpPr>
              <p:nvPr/>
            </p:nvSpPr>
            <p:spPr bwMode="auto">
              <a:xfrm>
                <a:off x="1625" y="776"/>
                <a:ext cx="903" cy="485"/>
              </a:xfrm>
              <a:prstGeom prst="rect">
                <a:avLst/>
              </a:prstGeom>
              <a:noFill/>
              <a:ln w="9525">
                <a:noFill/>
                <a:miter lim="800000"/>
                <a:headEnd/>
                <a:tailEnd/>
              </a:ln>
              <a:effectLst/>
            </p:spPr>
            <p:txBody>
              <a:bodyPr wrap="none" anchor="b">
                <a:spAutoFit/>
              </a:bodyPr>
              <a:lstStyle/>
              <a:p>
                <a:pPr algn="just"/>
                <a:r>
                  <a:rPr lang="es-CO" sz="2200" b="1" dirty="0">
                    <a:solidFill>
                      <a:schemeClr val="bg1"/>
                    </a:solidFill>
                  </a:rPr>
                  <a:t>Fin</a:t>
                </a:r>
                <a:br>
                  <a:rPr lang="es-CO" sz="2200" b="1" dirty="0">
                    <a:solidFill>
                      <a:schemeClr val="bg1"/>
                    </a:solidFill>
                  </a:rPr>
                </a:br>
                <a:r>
                  <a:rPr lang="es-CO" sz="2200" b="1" dirty="0">
                    <a:solidFill>
                      <a:schemeClr val="bg1"/>
                    </a:solidFill>
                  </a:rPr>
                  <a:t>(Impactos)</a:t>
                </a:r>
              </a:p>
            </p:txBody>
          </p:sp>
        </p:grpSp>
        <p:sp>
          <p:nvSpPr>
            <p:cNvPr id="54" name="Rectangle 3134"/>
            <p:cNvSpPr>
              <a:spLocks noChangeArrowheads="1"/>
            </p:cNvSpPr>
            <p:nvPr/>
          </p:nvSpPr>
          <p:spPr bwMode="auto">
            <a:xfrm>
              <a:off x="3101" y="865"/>
              <a:ext cx="2505" cy="485"/>
            </a:xfrm>
            <a:prstGeom prst="rect">
              <a:avLst/>
            </a:prstGeom>
            <a:noFill/>
            <a:ln w="9525">
              <a:noFill/>
              <a:miter lim="800000"/>
              <a:headEnd/>
              <a:tailEnd/>
            </a:ln>
            <a:effectLst/>
          </p:spPr>
          <p:txBody>
            <a:bodyPr>
              <a:spAutoFit/>
            </a:bodyPr>
            <a:lstStyle/>
            <a:p>
              <a:pPr marL="296863" indent="-296863" algn="just">
                <a:spcBef>
                  <a:spcPct val="80000"/>
                </a:spcBef>
                <a:buClr>
                  <a:srgbClr val="CC0000"/>
                </a:buClr>
                <a:buSzPct val="125000"/>
                <a:buFontTx/>
                <a:buChar char="•"/>
              </a:pPr>
              <a:r>
                <a:rPr lang="es-CO" sz="2200" dirty="0">
                  <a:solidFill>
                    <a:schemeClr val="tx1"/>
                  </a:solidFill>
                </a:rPr>
                <a:t>Reducción de la mortalidad y morbilidad infantiles</a:t>
              </a:r>
            </a:p>
          </p:txBody>
        </p:sp>
      </p:grpSp>
      <p:grpSp>
        <p:nvGrpSpPr>
          <p:cNvPr id="23" name="Group 3115"/>
          <p:cNvGrpSpPr>
            <a:grpSpLocks/>
          </p:cNvGrpSpPr>
          <p:nvPr/>
        </p:nvGrpSpPr>
        <p:grpSpPr bwMode="auto">
          <a:xfrm>
            <a:off x="2379663" y="3498850"/>
            <a:ext cx="6416675" cy="1108075"/>
            <a:chOff x="1563" y="2269"/>
            <a:chExt cx="4043" cy="698"/>
          </a:xfrm>
        </p:grpSpPr>
        <p:grpSp>
          <p:nvGrpSpPr>
            <p:cNvPr id="24" name="Group 3116"/>
            <p:cNvGrpSpPr>
              <a:grpSpLocks/>
            </p:cNvGrpSpPr>
            <p:nvPr/>
          </p:nvGrpSpPr>
          <p:grpSpPr bwMode="auto">
            <a:xfrm>
              <a:off x="1563" y="2275"/>
              <a:ext cx="1236" cy="461"/>
              <a:chOff x="1553" y="2196"/>
              <a:chExt cx="1236" cy="461"/>
            </a:xfrm>
          </p:grpSpPr>
          <p:sp>
            <p:nvSpPr>
              <p:cNvPr id="60" name="AutoShape 3117">
                <a:hlinkClick r:id="" action="ppaction://noaction" highlightClick="1"/>
              </p:cNvPr>
              <p:cNvSpPr>
                <a:spLocks noChangeArrowheads="1"/>
              </p:cNvSpPr>
              <p:nvPr/>
            </p:nvSpPr>
            <p:spPr bwMode="auto">
              <a:xfrm>
                <a:off x="1553" y="2196"/>
                <a:ext cx="1236" cy="461"/>
              </a:xfrm>
              <a:prstGeom prst="actionButtonBlank">
                <a:avLst/>
              </a:prstGeom>
              <a:ln>
                <a:headEnd/>
                <a:tailEnd/>
              </a:ln>
            </p:spPr>
            <p:style>
              <a:lnRef idx="1">
                <a:schemeClr val="accent6"/>
              </a:lnRef>
              <a:fillRef idx="3">
                <a:schemeClr val="accent6"/>
              </a:fillRef>
              <a:effectRef idx="2">
                <a:schemeClr val="accent6"/>
              </a:effectRef>
              <a:fontRef idx="minor">
                <a:schemeClr val="lt1"/>
              </a:fontRef>
            </p:style>
            <p:txBody>
              <a:bodyPr wrap="none" anchor="ctr"/>
              <a:lstStyle/>
              <a:p>
                <a:endParaRPr lang="es-CR"/>
              </a:p>
            </p:txBody>
          </p:sp>
          <p:sp>
            <p:nvSpPr>
              <p:cNvPr id="61" name="Rectangle 3118"/>
              <p:cNvSpPr>
                <a:spLocks noChangeArrowheads="1"/>
              </p:cNvSpPr>
              <p:nvPr/>
            </p:nvSpPr>
            <p:spPr bwMode="auto">
              <a:xfrm>
                <a:off x="1642" y="2294"/>
                <a:ext cx="1065" cy="265"/>
              </a:xfrm>
              <a:prstGeom prst="rect">
                <a:avLst/>
              </a:prstGeom>
              <a:noFill/>
              <a:ln w="9525">
                <a:noFill/>
                <a:miter lim="800000"/>
                <a:headEnd/>
                <a:tailEnd/>
              </a:ln>
              <a:effectLst/>
            </p:spPr>
            <p:txBody>
              <a:bodyPr wrap="none" anchor="b">
                <a:spAutoFit/>
              </a:bodyPr>
              <a:lstStyle/>
              <a:p>
                <a:pPr algn="ctr"/>
                <a:r>
                  <a:rPr lang="es-CO" sz="2400" b="1">
                    <a:solidFill>
                      <a:schemeClr val="bg1"/>
                    </a:solidFill>
                  </a:rPr>
                  <a:t>Productos</a:t>
                </a:r>
              </a:p>
            </p:txBody>
          </p:sp>
        </p:grpSp>
        <p:sp>
          <p:nvSpPr>
            <p:cNvPr id="59" name="Rectangle 3119"/>
            <p:cNvSpPr>
              <a:spLocks noChangeArrowheads="1"/>
            </p:cNvSpPr>
            <p:nvPr/>
          </p:nvSpPr>
          <p:spPr bwMode="auto">
            <a:xfrm>
              <a:off x="3101" y="2269"/>
              <a:ext cx="2505" cy="698"/>
            </a:xfrm>
            <a:prstGeom prst="rect">
              <a:avLst/>
            </a:prstGeom>
            <a:noFill/>
            <a:ln w="9525">
              <a:noFill/>
              <a:miter lim="800000"/>
              <a:headEnd/>
              <a:tailEnd/>
            </a:ln>
            <a:effectLst/>
          </p:spPr>
          <p:txBody>
            <a:bodyPr>
              <a:spAutoFit/>
            </a:bodyPr>
            <a:lstStyle/>
            <a:p>
              <a:pPr marL="296863" indent="-296863" algn="just">
                <a:spcBef>
                  <a:spcPct val="50000"/>
                </a:spcBef>
                <a:buClr>
                  <a:srgbClr val="CC0000"/>
                </a:buClr>
                <a:buSzPct val="125000"/>
                <a:buFontTx/>
                <a:buChar char="•"/>
              </a:pPr>
              <a:r>
                <a:rPr lang="es-CO" sz="2200" dirty="0">
                  <a:solidFill>
                    <a:schemeClr val="tx1"/>
                  </a:solidFill>
                </a:rPr>
                <a:t>Aumento del conocimiento de la TRO por las madres y del acceso a estos servicios</a:t>
              </a:r>
            </a:p>
          </p:txBody>
        </p:sp>
      </p:grpSp>
      <p:grpSp>
        <p:nvGrpSpPr>
          <p:cNvPr id="27" name="Group 3120"/>
          <p:cNvGrpSpPr>
            <a:grpSpLocks/>
          </p:cNvGrpSpPr>
          <p:nvPr/>
        </p:nvGrpSpPr>
        <p:grpSpPr bwMode="auto">
          <a:xfrm>
            <a:off x="2379663" y="4479927"/>
            <a:ext cx="6416675" cy="1446213"/>
            <a:chOff x="1563" y="2887"/>
            <a:chExt cx="4043" cy="911"/>
          </a:xfrm>
        </p:grpSpPr>
        <p:grpSp>
          <p:nvGrpSpPr>
            <p:cNvPr id="28" name="Group 3121"/>
            <p:cNvGrpSpPr>
              <a:grpSpLocks/>
            </p:cNvGrpSpPr>
            <p:nvPr/>
          </p:nvGrpSpPr>
          <p:grpSpPr bwMode="auto">
            <a:xfrm>
              <a:off x="1563" y="2996"/>
              <a:ext cx="1236" cy="461"/>
              <a:chOff x="1553" y="2857"/>
              <a:chExt cx="1236" cy="461"/>
            </a:xfrm>
          </p:grpSpPr>
          <p:sp>
            <p:nvSpPr>
              <p:cNvPr id="65" name="AutoShape 3122">
                <a:hlinkClick r:id="" action="ppaction://noaction" highlightClick="1"/>
              </p:cNvPr>
              <p:cNvSpPr>
                <a:spLocks noChangeArrowheads="1"/>
              </p:cNvSpPr>
              <p:nvPr/>
            </p:nvSpPr>
            <p:spPr bwMode="auto">
              <a:xfrm>
                <a:off x="1553" y="2857"/>
                <a:ext cx="1236" cy="461"/>
              </a:xfrm>
              <a:prstGeom prst="actionButtonBlank">
                <a:avLst/>
              </a:prstGeom>
              <a:ln>
                <a:headEnd/>
                <a:tailEnd/>
              </a:ln>
            </p:spPr>
            <p:style>
              <a:lnRef idx="1">
                <a:schemeClr val="accent2"/>
              </a:lnRef>
              <a:fillRef idx="3">
                <a:schemeClr val="accent2"/>
              </a:fillRef>
              <a:effectRef idx="2">
                <a:schemeClr val="accent2"/>
              </a:effectRef>
              <a:fontRef idx="minor">
                <a:schemeClr val="lt1"/>
              </a:fontRef>
            </p:style>
            <p:txBody>
              <a:bodyPr wrap="none" anchor="ctr"/>
              <a:lstStyle/>
              <a:p>
                <a:endParaRPr lang="es-CR"/>
              </a:p>
            </p:txBody>
          </p:sp>
          <p:sp>
            <p:nvSpPr>
              <p:cNvPr id="66" name="Rectangle 3123"/>
              <p:cNvSpPr>
                <a:spLocks noChangeArrowheads="1"/>
              </p:cNvSpPr>
              <p:nvPr/>
            </p:nvSpPr>
            <p:spPr bwMode="auto">
              <a:xfrm>
                <a:off x="1578" y="2955"/>
                <a:ext cx="1194" cy="265"/>
              </a:xfrm>
              <a:prstGeom prst="rect">
                <a:avLst/>
              </a:prstGeom>
              <a:noFill/>
              <a:ln w="9525">
                <a:noFill/>
                <a:miter lim="800000"/>
                <a:headEnd/>
                <a:tailEnd/>
              </a:ln>
              <a:effectLst/>
            </p:spPr>
            <p:txBody>
              <a:bodyPr wrap="none" anchor="b">
                <a:spAutoFit/>
              </a:bodyPr>
              <a:lstStyle/>
              <a:p>
                <a:pPr algn="ctr"/>
                <a:r>
                  <a:rPr lang="es-CO" sz="2400" b="1">
                    <a:solidFill>
                      <a:schemeClr val="bg1"/>
                    </a:solidFill>
                  </a:rPr>
                  <a:t>Actividades</a:t>
                </a:r>
              </a:p>
            </p:txBody>
          </p:sp>
        </p:grpSp>
        <p:sp>
          <p:nvSpPr>
            <p:cNvPr id="64" name="Rectangle 3124"/>
            <p:cNvSpPr>
              <a:spLocks noChangeArrowheads="1"/>
            </p:cNvSpPr>
            <p:nvPr/>
          </p:nvSpPr>
          <p:spPr bwMode="auto">
            <a:xfrm>
              <a:off x="3101" y="2887"/>
              <a:ext cx="2505" cy="911"/>
            </a:xfrm>
            <a:prstGeom prst="rect">
              <a:avLst/>
            </a:prstGeom>
            <a:noFill/>
            <a:ln w="9525">
              <a:noFill/>
              <a:miter lim="800000"/>
              <a:headEnd/>
              <a:tailEnd/>
            </a:ln>
            <a:effectLst/>
          </p:spPr>
          <p:txBody>
            <a:bodyPr>
              <a:spAutoFit/>
            </a:bodyPr>
            <a:lstStyle/>
            <a:p>
              <a:pPr marL="296863" indent="-296863" algn="just">
                <a:spcBef>
                  <a:spcPct val="50000"/>
                </a:spcBef>
                <a:buClr>
                  <a:srgbClr val="CC0000"/>
                </a:buClr>
                <a:buSzPct val="125000"/>
                <a:buFontTx/>
                <a:buChar char="•"/>
              </a:pPr>
              <a:r>
                <a:rPr lang="es-CO" sz="2200" dirty="0">
                  <a:solidFill>
                    <a:schemeClr val="tx1"/>
                  </a:solidFill>
                </a:rPr>
                <a:t>Campañas en los medios para educar a las madres, formación en TRO al personal de salud, etc.</a:t>
              </a:r>
            </a:p>
          </p:txBody>
        </p:sp>
      </p:grpSp>
      <p:grpSp>
        <p:nvGrpSpPr>
          <p:cNvPr id="29" name="Group 3125"/>
          <p:cNvGrpSpPr>
            <a:grpSpLocks/>
          </p:cNvGrpSpPr>
          <p:nvPr/>
        </p:nvGrpSpPr>
        <p:grpSpPr bwMode="auto">
          <a:xfrm>
            <a:off x="2379663" y="5768975"/>
            <a:ext cx="6416675" cy="769938"/>
            <a:chOff x="1563" y="3699"/>
            <a:chExt cx="4043" cy="485"/>
          </a:xfrm>
        </p:grpSpPr>
        <p:grpSp>
          <p:nvGrpSpPr>
            <p:cNvPr id="34" name="Group 3126"/>
            <p:cNvGrpSpPr>
              <a:grpSpLocks/>
            </p:cNvGrpSpPr>
            <p:nvPr/>
          </p:nvGrpSpPr>
          <p:grpSpPr bwMode="auto">
            <a:xfrm>
              <a:off x="1563" y="3705"/>
              <a:ext cx="1236" cy="461"/>
              <a:chOff x="1553" y="3518"/>
              <a:chExt cx="1236" cy="461"/>
            </a:xfrm>
          </p:grpSpPr>
          <p:sp>
            <p:nvSpPr>
              <p:cNvPr id="70" name="AutoShape 3127">
                <a:hlinkClick r:id="" action="ppaction://noaction" highlightClick="1"/>
              </p:cNvPr>
              <p:cNvSpPr>
                <a:spLocks noChangeArrowheads="1"/>
              </p:cNvSpPr>
              <p:nvPr/>
            </p:nvSpPr>
            <p:spPr bwMode="auto">
              <a:xfrm>
                <a:off x="1553" y="3518"/>
                <a:ext cx="1236" cy="461"/>
              </a:xfrm>
              <a:prstGeom prst="actionButtonBlank">
                <a:avLst/>
              </a:prstGeom>
              <a:solidFill>
                <a:srgbClr val="002060"/>
              </a:solidFill>
              <a:ln w="9525">
                <a:noFill/>
                <a:miter lim="800000"/>
                <a:headEnd/>
                <a:tailEnd/>
              </a:ln>
              <a:effectLst/>
            </p:spPr>
            <p:txBody>
              <a:bodyPr wrap="none" anchor="ctr"/>
              <a:lstStyle/>
              <a:p>
                <a:endParaRPr lang="es-CR"/>
              </a:p>
            </p:txBody>
          </p:sp>
          <p:sp>
            <p:nvSpPr>
              <p:cNvPr id="71" name="Rectangle 3128"/>
              <p:cNvSpPr>
                <a:spLocks noChangeArrowheads="1"/>
              </p:cNvSpPr>
              <p:nvPr/>
            </p:nvSpPr>
            <p:spPr bwMode="auto">
              <a:xfrm>
                <a:off x="1722" y="3616"/>
                <a:ext cx="905" cy="265"/>
              </a:xfrm>
              <a:prstGeom prst="rect">
                <a:avLst/>
              </a:prstGeom>
              <a:noFill/>
              <a:ln w="9525">
                <a:noFill/>
                <a:miter lim="800000"/>
                <a:headEnd/>
                <a:tailEnd/>
              </a:ln>
              <a:effectLst/>
            </p:spPr>
            <p:txBody>
              <a:bodyPr wrap="none" anchor="b">
                <a:spAutoFit/>
              </a:bodyPr>
              <a:lstStyle/>
              <a:p>
                <a:pPr algn="ctr"/>
                <a:r>
                  <a:rPr lang="es-CO" sz="2400" b="1">
                    <a:solidFill>
                      <a:schemeClr val="bg1"/>
                    </a:solidFill>
                  </a:rPr>
                  <a:t>Insumos</a:t>
                </a:r>
              </a:p>
            </p:txBody>
          </p:sp>
        </p:grpSp>
        <p:sp>
          <p:nvSpPr>
            <p:cNvPr id="69" name="Rectangle 3129"/>
            <p:cNvSpPr>
              <a:spLocks noChangeArrowheads="1"/>
            </p:cNvSpPr>
            <p:nvPr/>
          </p:nvSpPr>
          <p:spPr bwMode="auto">
            <a:xfrm>
              <a:off x="3101" y="3699"/>
              <a:ext cx="2505" cy="485"/>
            </a:xfrm>
            <a:prstGeom prst="rect">
              <a:avLst/>
            </a:prstGeom>
            <a:noFill/>
            <a:ln w="9525">
              <a:noFill/>
              <a:miter lim="800000"/>
              <a:headEnd/>
              <a:tailEnd/>
            </a:ln>
            <a:effectLst/>
          </p:spPr>
          <p:txBody>
            <a:bodyPr>
              <a:spAutoFit/>
            </a:bodyPr>
            <a:lstStyle/>
            <a:p>
              <a:pPr marL="296863" indent="-296863" algn="just">
                <a:spcBef>
                  <a:spcPct val="50000"/>
                </a:spcBef>
                <a:buClr>
                  <a:srgbClr val="CC0000"/>
                </a:buClr>
                <a:buSzPct val="125000"/>
                <a:buFontTx/>
                <a:buChar char="•"/>
              </a:pPr>
              <a:r>
                <a:rPr lang="es-CO" sz="2200" dirty="0">
                  <a:solidFill>
                    <a:schemeClr val="tx1"/>
                  </a:solidFill>
                </a:rPr>
                <a:t>Fondos, suministros para TRO, formadores, etc.</a:t>
              </a:r>
            </a:p>
          </p:txBody>
        </p:sp>
      </p:grpSp>
      <p:pic>
        <p:nvPicPr>
          <p:cNvPr id="62"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09151" y="-313424"/>
            <a:ext cx="1534849" cy="1514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682727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texto"/>
          <p:cNvSpPr>
            <a:spLocks noGrp="1"/>
          </p:cNvSpPr>
          <p:nvPr>
            <p:ph type="body" idx="1"/>
          </p:nvPr>
        </p:nvSpPr>
        <p:spPr>
          <a:xfrm>
            <a:off x="609600" y="0"/>
            <a:ext cx="7772400" cy="1500187"/>
          </a:xfr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pPr lvl="1" algn="ctr"/>
            <a:r>
              <a:rPr lang="es-CR" sz="4000" dirty="0" smtClean="0">
                <a:solidFill>
                  <a:schemeClr val="tx1"/>
                </a:solidFill>
              </a:rPr>
              <a:t>Plan</a:t>
            </a:r>
            <a:r>
              <a:rPr lang="es-CR" dirty="0" smtClean="0">
                <a:solidFill>
                  <a:schemeClr val="lt1"/>
                </a:solidFill>
              </a:rPr>
              <a:t> </a:t>
            </a:r>
            <a:r>
              <a:rPr lang="es-CR" sz="4000" dirty="0">
                <a:solidFill>
                  <a:schemeClr val="tx1"/>
                </a:solidFill>
              </a:rPr>
              <a:t>Estratégico</a:t>
            </a:r>
            <a:r>
              <a:rPr lang="es-CR" dirty="0">
                <a:solidFill>
                  <a:schemeClr val="lt1"/>
                </a:solidFill>
              </a:rPr>
              <a:t> </a:t>
            </a:r>
            <a:r>
              <a:rPr lang="es-CR" sz="4000" dirty="0">
                <a:solidFill>
                  <a:schemeClr val="tx1"/>
                </a:solidFill>
              </a:rPr>
              <a:t>Institucional</a:t>
            </a:r>
          </a:p>
        </p:txBody>
      </p:sp>
      <p:sp>
        <p:nvSpPr>
          <p:cNvPr id="4" name="AutoShape 4" descr="data:image/jpeg;base64,/9j/4AAQSkZJRgABAQAAAQABAAD/2wCEAAkGBhQSERUUExQWFRUVGBsXGBcYGRscFxgaHBwYGBgYHBgXHiYfGBwjHRUcHy8gIycpLCwsFx4xNTAqNSYsLCkBCQoKDgwOGg8PGikkHCQsLSwsKSwqKSksKSwsKS0pLCkpLCwpKSwsLCwsLCwpKSkpLCwsKSksLCwpLCksKSksLP/AABEIAKsBJwMBIgACEQEDEQH/xAAcAAABBQEBAQAAAAAAAAAAAAAGAQIDBAUABwj/xABLEAABAwIDAwcHCAkCBQUBAAABAgMRACEEEjEFQVEGEyJhcZLRBzJTgZGhsRQVFiNCUsHwJDM0YnKCstLhc/EXg5PC4jVDRKLDJf/EABoBAAMBAQEBAAAAAAAAAAAAAAABAgMEBQb/xAA0EQACAQIDAwsEAgIDAAAAAAAAAQIDEQQSITFRkQUTFBVBUmFxobHRMjOBwSI0QvAj4fH/2gAMAwEAAhEDEQA/APTdk7IZUw0S02SUJJJSJJIF9Kt/MrHoW+4nwrti/szP+mj4Crlc1ChTdOLcVsXYZpaFP5lw/oW+4nwrvmXD+hb7ifCrldW3R6XdXArKin8y4f0LfcT4V3zLh/Qt9xPhV0ClyUuj0u6uArIo/MuH9C33E+Fd8y4f0LfcT4VfCK4oo5ij3VwCyKHzLh/Qt9xPhXfMuH9C33E+FXSmkp9Hpd1cAyoqDYjHoW+4nwpfmJj0LfcT4VdRTqTw9LurgJpFD5iY9C33E+Fd8xMehb7ifCr9dS6PS7q4BYofMTHoW+4nwrvmJj0LfcT4VPtHEJbZcWqcqELUqCQYSkk3FxYaigBCsUMBg2VpeS5iHcOFPfKVFcqIcc0VnA5tKxlmBE60cxS7q4BlDj5iw/oW+4nwrvmJj0LfcT4VgYPlesraCW0lp/n0sArPOnmOiFLUuwC1DKDqCpEkkkCn9O8SEwWEc/zrDXMEOIcSp1RBSQroqTlQtQdSopORVrUdHpd1cAyhX8xMehb7ifCu+YmPQt9xPhQ5jOUjxdXhloaUQ/h2VZC5BDwUpaJsQ42lGcnQpULCo9hcqMU7lT9U45iHX1NGFJbbw7Cw0VqElSsyoygETnJJgUcxS7q4BlCj5hY9C33E+FJ8xMehb7ifChL56VjVYH7ObGOqSW1ryrZwyVgrItmSpxKbEEQR21tcpOdWtAZJcDQKn8O26WnVpWCGlJcEaFC+iVJCuIyijo9LurgGVGn8xMehb7ifCu+YmPQt9xPhQps/lWpGHcW0vnWcO38oW9iSoLUl3O82yAL5ktlKSo280AG8SYvlniUB4llqGcG3inJKxkWsKPMfvKOQgRETJ4E6PS7q4BlCf5iw/oW+4nwpfmJj0LfcT4Vkct3F/N6nQVtqb5t1QQtSSAFILqCpBBIyFY9/CINqvHOh1MqQ883hUoLjuVTcqLjoSlQGboqIVeUtg/ao5il3VwCyN35iY9C33E+Fd8xMehb7ifCh5zls8lhGKLCSw/AZAUedzLWhDOcAGQvMVHICUhMdImms8qsYXmWuYbl5xaEkhxuUIaC1O5F9NCUrIT0hKpBAE3Oj0u6uAZQj+YmPQt9xPhXfMTHoW+4nwoS+mzxUw4S2hlLOJxD4SFKKm2FlpBSSRAXIUkHem5I12+Tm3cRiHDzjIQ0WwsKhxJSomzf1qRznRklaUhIIi80dHpd1cAyml8xMehb7ifCu+YmPQt9xPhQdyh265imGsuVtnE4lDTRC3A+pCHCXXegQAnI0s5L2IkyYrX5Pcq3sW42pLEYd1ClhSkuJUgW5slSwEuFcmyJCbSo7zo9LurgGU2vmJj0LfcT4V3zFh/Qt9xPhQvtbnXsdiktJxC+bYaQkNvlttL6+cXmV9YmCE83olVibHe7D8rMQGWFQ0vnXkYVGbMHHlpVzbz4CbJRKHFhP3UgkiYo6PS7q4BlCf5iw/oW+4nwpqthsehb7g8KwsPyxcythSGy49jlYVvLmyqQ2oh12CSeiG19Xm8ascg+nh1vSoh/EPOIzKUohvOUNgFRJjK2CBp0qOYpd1cAyicqNmNIwq1IbQlQywQkA+ckaiuq1yxH6I5/L/Umur5fleKjXSiraftiLexf2Zn/TT8BVyqexf2Zn/TT8BVya+qw/2o+SKWwWlSKSuBrYokrqXWkNSS0dXV1LQAkVGRUtRr9XtpooQGnZ6hL6d6kj+YUw41v76O8KegWLQVS1Udx7SRKnEJHFSgB76mw+KQ4JQtKxxSQR7RU3Qmhm0NntvtqbdQFoV5yToeoxqOqoHNhMKLRU2CWP1RJPQi1r6xaeFX66gRmjk5hpWeYb+snPKQc0qzmxsJV0jGpvrWVtHkYlbzBQllLLay44hQWVuKyLbSc82yBZKZ0PCieuoAHscrZzGRh3mW8p59KFWgiRzpPG5BWTvvrV1rk1hYTlYagErTAESrWOIPDSwrGxOxF4vHYguF9lkMIw4KQkB1KlLU9ClBRAMoEpymBrpWdg9iYlthon5TlOId5xpDqitvCy5zLSBn/cakg5glSgCBQMLGOTeGQpKkMNpUgqUkgXSVXVHCSAY0tTcRsbDYhxS1tJWsfVKUUkEgCck2zI6elxc0KbM2TtArUhxb6AptsJUXcyW0l9x1fSmVOpaS21N5JJmJNQYbZuOU2CoYlKm8NiiUF5Q5x5bhLDQVzhshOipBiLwaBBo/yfwyySthtWZPNmUiCgApCY0gBRA4AxpTcLsbCqbcSllGR0ZHAUkZwiUQoKuYvf13maFXcLjFpcDicYpaWmwwW3A2klLQLinSlYlxboKSDJylMRJNVcRhtoHDrTGKLiMOyhghwphRSEvvOZVy46FEkJVNki1zQM9AdwDami0pCS2pJQUEdEpIgpI4RVLDHC4pOVAQ4nDuZAMphtxsRAkC6QqLWgxVTbaXlIwyW0vc2XBz4QrK9zYQspBUFAiXAgKUFSATfU0JYfZuPDLaMj7QcOIceydJzn3HApsFQeQcqUKIC1KykpkgiJBWC/aGzMBh0FTzbLaFkJlQtKlZwlP3ZWM0Ji4B1ipdnJwaX+bZDQeaSSUpHTSHMqlE/x5Ukk3MVQ5Q4Jxz5EwkvEJdQ44+AlRTzSFFBWSMpUp0IJ6JFiYrFGExuR9aQ8FPYxIcUpADpwyGsiClLSkWKxfKUqAWd9Awua5M4VJSUsNDIFJT0RZKrqEcDwqxs/Y7LE802lGaJIFzFkiTeBuGg3UHYbYmNHOqC8QSjCAtJcdIC8Spx10AhLihCAltEFRkKhSlXNMwmz8ZLalnFqQ4tIeTmyKhLa1DLLylICnVJC1AoEJACQJNAjewOG2e6QtpttZD6gFBtXReTmUqDHRiVSbJknea1MBsNhhRU00hCiIlIvEzlH3UzeBAmgHBYPHtMtFpp5L3MYpawVApOJdcStOZJXlVlCnMqlDpEDdRDyfYeTjF5k4oMcwgNl5wrzLKlKdcWFLORfRQAkCwJsJoHY38FshplTi20BKnTmcImVq4mTrVdzkzhTMsNmV85p9oySocJKjMa5jOtaZNMJp2BIzxyZws5uYbzZy4DluFnMSocJK1EgWOY8atYLZ7bCAhpCUIGiUiAPVVhKaVQoAxOWB/RHO1P9SaSu5Xj9Dc7U/wBSa6vkuWf7C8l7skpq2/8AJ2MOMmfM0k+dEQAOBmqx5ZubmR6yr8BXnXlg2s8ynZ4aeW2FYck5VFMmUjd20AO7XxLwSQ+7PRQoBagJ0SqAd+/rHXX0dFy5uPkjenky6rU+glcrcQdGkD+VR+JpiuU2J/cH8nia+bHsW6SQXHCetSj+NK1h1LzdI9FJUZndHjWtp7y88O6fRquVT3pkD/pD41Vc5cR52NaH/MbH9NfPWHWULC0zIPt4jXQ6VaxuzEhBdT5hUnL/ADBRI7UlMUrSvtHnVrpHtr3lCb349EdThPwFV3fKPhRrjgeznT8E14WlurjuzwllDn31LET93L/dTyPeLnfBHsSPKHhFkhOIWohJUei5om5jNEmN1UV+VDA/eeV2Nf3KryjCEoWlaYlJnf7PX+NW8Xsoc50PNV0k/wAJ08PVSya2uHOO10ejK8rWDGiMQr+VA+KjWjsjl+MUl0YdCmciR9YuCuVZtALJAgX1PVXkmF2Soq6QgUY8k8OlCHk7l5Z9/jVxp7yJVJNGvtTlM+gFWQOBNlLUCRMTfh8KDGuUbyXufZVzDkzLMpB7UzCvWKLMNtxrDtr5wkJU4G5AkA5CbjhFDrfJl19Cn2QlSCtcAGDAJ0BtFbwdOP12sQot7D3Xk3yyC2GTiDC1oQc4FipSZuBp6qKwqdK8ETyjSMOymD0AgEjcQmL8DajPk3y5eLMNMpdCVEElZCgTeCIO78autSUFmRmtT0muoMTy6xG/Bz2O/wDhXHl+6NcEv1OD8U1zXKsGdJFBLnlLKdcE+exSD8Yqq95Ymkefg8Un1N/3UXCzD+adXluF8ormMdWprOwy2hZQi2dxQSSS4b5UiICU9pNC+zvLZi1rbSUp6akpJCjbMQJEiN9PUdj3TF4tDSFLcUEISJUo2AHXQ1i/Kds5H/yUq6kJWr4CvNuWnlLeUrFYFSZTmU3nkSQkgzGXq40Cs4Ja7iAOJnjFoBJvaYrpo0lON5OxnKVtEe24jy0YFPmpfXwhAH9ShWRivLw1o3hHFfxOJT7gD8a8jfYUgwqx/Nwd/wDiolDhTnh3FXWqFGae0+gvJ9y/VtFTqVNJa5sAjKoqmbQZFGgNeJ+RPaDbTz/OOIbzISAVqCQSDpKjc17E3tRo6OtHsWj8DXNdGpbzUmUcaiQ+k6KSexQNPphYeE06mJVXKNKwhDSUi1xHWYpQfCqGPC6bS7qbSEjH5X/sbnan+pNdXcr/ANjc7U/1Jrq+R5Z/sLyXuye0818pnJheKTgFJWlOTDxebzlNooW2ZyDW2tKy8kxcgJNwLxc9VEHlX5Qv4ZOADKgM2HkykHQp40H8n+VGLdxLSFuShaoIypEiDN4r6Wk/+FeSLhfQus+TbMM5fuoZoyaTf73XV3BeT1KAsc8o84ko80CASDOpvahQ8rMcB+scA3HIkCN32K3OSOOxeKW62vEOCWzlUIOVWZNxEXiRrvrdPQGaKPJmyI+tdPc/tqc+T9nIGs7pSVleomQIiwiL1Krki/v2jifVb/uqZPJJRaDasViFSsqz5un5oGWb231E+zzKg9pGz5NsKPTH+ePgmri+Q2GKEtlCylBUQM5kFUTJ9Qqn/wAPkHXE4o/8weFWXeQzKm0NqW+QgqIOfpHNBMmL6W9dXckcnkPgk2LQ9biv7qwuVGzm2nG0NpAQEWAMjziTckzc1rp8nWE388f+ar8KyeU+BQwpptuyEtwAVSfOUo3OuvvFZt/yj/vYy0tGYqImJB7DVtjEBCVHTfWPs7ZvNrKpBkH4zV5S62ZHaQ7UwxdwrhBHReCr7+hH4zRjyDH6Antc+NBO0MWpGEVl0U/BkTbm59VG3IE//wA5Pa58a8/Gv/j/ACjrw31/gpeT4T8om4JbsdNF+FEmzcAlh8rbBSHRlWlJhPRkpXA0Iki33uqhzydH9o7W/g5RUpcGor1JLEuKemnsb04J01dGocR1q9prlP8A7yvbWcHDT85rozMvmY7h+OxLgT9WnnDMEFYQI3nNlNDWA+VSvO2HgHVJUlbqCAkR0UDKCCAbGYO8b6Is5qlsw3e/1l/0t08zJdGN0T4XBsgBbScoULRIN7KBE2I0I4zUHzCzIORIIuDA3b9KchRbcKTo5KgOCwOlH8Sb9qeups/XU5mWqa3GNyp2W38nfdKEFwpzZylOeSRfMADPbNBxWDYgwkDKNc0joqgadGOOh66N+UypwronVP4igBsJHRL6IBt0CoeqRYdWl678O7wevaedioqM1bcRYtwlCZiQT6xYZvWU/wD1NU5q+800TJeUo/wHh19kRSZGPvOHsSBaLe+u+M0lY4ZR1CHkJshp5LxcQF5SkAHS4PVraiU8kcKf/jo9RHhWR5PgIxHN5iJR52uhmY/OlFkEV5uJlaeh6OGpKcLsyRyUwoP6hQ7FDxo32PtPCYdOVppxM6k3UrtOb3CKHVTUSlGudTN+jxDpHKtgnVY7UmPdNaOGxiHPMUFdhv7NRXmnOmnN4gpMpJB4iq5xkvDbg92xiShbRkBKSpxZOgQgGf6qzuSm2TiENqCs6SFnNlKQolSrgG8WgTwmh97HLxMturKUqbW0VASoBUEndPmjS9qKeSmDLWEaQcua5VkMoKjJJT1HWN0mtXaSVmcsoundSNukpKUVRBj8r/2NztT/AFJrq7lf+xudqf6k11fIcs/2F5L3ZAD8tdnYZ1GCL6UEhjo51ZbdHrE1hYHZuBQtJbSwFicpCwTMHTpGofK9spx87OCEyPk5lR81N06nd8axtmbBbYT0RKjqs6nqHAdXtr6GEkqMV4I6sPRlUd+weUtoUoNhKilKYJSN4IULATx9Vc2wERkJQSkTkgGRe6hfdUjLP1jn8nwNTlrfu/N6h3b2norDQSI3doumOmu2t7nrpcNjVKXYuZT5xzeceq3v6qlxbAKzw07YEU5pqPVSfmVzMJKyIVPLBstR68x8a4OL++vvK8ashipE4ahN22myhFLWxUJUd6vafGqvKHaiMEBmSHMSRZCroZFgFLH2l2EI3QM3CtHbGMOEZC0IKn3P1QCSQgaF5Votokcb7qBV7MW6WswWSUKUsnWcxKpKt5n1zTiszu3oceIqpfwgSbP2pnMKMq1J49fvq289A40xvZzYehIhJTmzQZE3iJjdYaVA49XZGSew8yxbcbSrBO5okOgpkxfJu42o05A/+nJ7XPia89xyCcHYEw/e2n1etehcgP8A01O/9Z8TrXFjvtrzR1Yb62UPJzpiO1v/APStrlBg3nEZWFhC5BzdQ1Gh1rF8m2mI7W/g5V3lztNzD4YuNKKFZ0iRGhmdaxra4xry9jaLtQ/3eWm9ivrCFJxCkQMqgEI6RBMqJKbEz7qhw+wsdzy82J+q+xATm3ajJGk0GYvlhi2lBAfUkZUKiE6qSFE6byZp2C5aY1xYT8pULE6I/trvhBZVc45VJX2hW1sfaQbXmxI5yfq4CcsfvEotUWyMNjFIdQcQEuh6VKCUqB6CZEEDWxnqrIRyjxhAPylXdRut92s1/lPimsxDvSWpRUcqelCUAWiBA4VUoLTQSqS3mtyi2ni8OtJLwcCVBWUoSDaCbj83owbfCgFp81QCk9hEj3GvHMZylfd89yf5U/gK9A5BY8vYQJupTSigxrlPSTp2keqs6kUldHVhqjcrNmpyhvhnRxTu11GlAytnIM5UvHWDltbcRAjr4SKN+ULShhXTChCCdDbSvN1Y5Z1WvvH8/wC1dmDzOLszPGpZkaDjDaBKkOQTYkECPUb1QfKcxyyE7gdev303nVGxJIneT+NJNehFNatnmvXRBByabUtp1tGYqU415qiFBMkKVbcAZq2NlYpDrw/SSEH6qFr+ti5i8bvhVPkZtDmnyoJzHKbSAPWTRTiuU7kg/o7cT5ziTqI+8K87FySmdmHhJxutnmZPzbjCtjpYpIeku/WL+qOsG9qgxTOOS26oKxctrCUjOslwE+cBwrUc5UriflOHSJ1BR29ZqBzlIPt45I7Ar8EVy5o7jo5qS2yRYwWzsUtEjEPCYuTewvEiwkx6qgx+HxrSmgH3l84sIJAByaXPRsL1AjbeHIM4xRAuYDxHE2yi1LsvbWBdcUn65eUAgqsCeGUEq9pFTmt/iU4rvl/Yu1nUrc511xRaUpGQhErhKrpgXFGKcUXWMjWIU1nQVBxIJymT0oTF92tC7G3sM04jIiM2YApSm3RUbrXJGka61W+mqFtoJbdVmw7y4U4kWQpYIIAiTGvCKqMpLVKxlJRejkQo2ltNKwFYxaEyBKnQTG85RKj2dVH+zPKC20w2hwvPupTC1hEBSr3lUa23V5Ojl8j7OEtMXd9tkgU3FeUApkow7MbiSsn1jNWsq1SWlvQFCij2PF8ohi8C+oNqbCFITCiCTdJm2ldQryI24vFbLxaloQiHWwAgEAg5DNya6vlOV78+r7v2zlnbM8uwtctce6hGCDbbiwWJOSInogAzvoXRtnFFWQ4d5JIPSOXKDlJB0ow5WO5W8GbZQwCSTERl9tqHfloXcFGVW/OBaI0MGvoaUYc2m9yKhKSSsZ+xH8U64tSm3W0wkqUrLPREQBEkn83iq722MUtZyoebQIsVJmCYvbWJNXG8Shtot5hKlAwJ+yd6hrYzVTFZCDCiM0AmJ0B678PXWyhC97F85LZch2KvGqcWp1brbDN1AKEmPNaTG8x6hVfE7SxxeSc7zbarwlYMCDob/dq9j8UlxIShRSgEmMouVG6jBMnxqpi1pjozKEkTaCQFbo66XNxzbA5yVrXKeN2ltIKBbefKFJCkkuA2KUk8NCY0qNW1NqgAl16FCR9YnjHHqq8tSVBux6CcuouOjG7gKlcWClCcvmCJKuJzbh11eSG5C5yW8xH8LjHHgt1CnHFBN1LSZBAy7+BHtq7iNn4gJaypKCEExINyoiNdYAvpWoMd0goJHRCREkzkAHD92asrxqoADW6DZXHNNvZ66iSiJSYH4Tk5iimMhnMCnpJ0uk7+IHtrewnIgqdShRWlspuu0hVrZSeNauGGIJGRgyPN6Cr3nUmNa1ObxkBZw5sQMgKQSmLmSfXV3W8NShh+QrZDuG51cShWaEhUqBGn8tXeT+E5hnDMhSihxDi1aSSQFRpaCqruznnOdcW4y43m5sAKTm83NJlJga1nIxBQnCqKHDkaKVBKDIJSkC1EowmrPUE5R2FZzZwwCFBhbmZwpMnKSMua2kAHNr2VnYecclbWIWspAzCCAZBO+Oure39oKcTlSl0dRQRJE/4qjyeXza1FxKwCmPNUbz1CpUYubm9o80rWNnF8lMHzSlLbKnEogKKlfYTlRYEDcKCm8OlJlKQDxFGuO200pC0hZkpMApVOh4igwGtFYkN9m4DDcy2VNAqUkTY6+2s3G4DDFOJ+qTKFwg5T0ZabNvWCfXVjBbSaDbQLiQQEyCTb3VQfxrZGJAWkysFMHX6tIkeu1MkHvkqPup9grZ2FgkELMAAgIMSIlSRMIIkiTFZE1u8nnE5FhSkp6SdSBvSd/ZTa7CtUZuOwADZMq82fPWR5qjoTBvHsobFGePRDa+kkgNm4Un7h69ZoIJNa06igrJEvXaT06ahSDFPSNY99bdJ8CMhrbCbbUpQcEiBun7QtB3Ga2E7LwgKTzUzH2U8YrP5HYLnXFpM2TOoBspPHtoqc2CnoypQgX0sZKuN71zVZ55XLirKxjhjCiwZ4T5seyOusUPNwMzCHMthncUm2oEII4azRUvYiOjC9bGR5oF5N+oD10PYLZWdDip8xYEgC+4Wnr66z0KuT4blkGhDWBwKDuOQrVrrKyTMVLg/KXiPssYZvjlaudOChxqm5sNDS8zpXzaMql5U9LLJmL6wnjVTDMsuLcLGdKEqkBy5CbEX49H3incDZxXlPxY81LH/T/wDI3reHKxwJQpxLLgW24oJLQGXIogiST50cN9eeYthMNqQvOlRsSMptug/GaIFsl0lQyjoKTEgC6YETxjXrNWl/Fsl7TcPLZAn9Ew/qQngDPm9dOTy0QpQT8lY6VvMTGgP3aFDsl0m2U9i08AONOY2Y8lSVZSQDuI7ONTmGkelcl9v/ACrZuLPNNtZHUJhAABum5gC9dWR5NminZu0EqEEYhu3qQa6vkuWPvryXuyXtNrlpyeexLeDLWTosQcyouctYOH8nuIIErbHePwTRPyqxi0NYQJcKMzG6N0cd9Cb+0gZSt9VtZcO/117EcSoRUddi9hxtYuHyeqF1vpSB+6fxIpyOSLAzBzEQEnWwmwJ37tKpcwk3IKpg71WGh3mpsPsp1QzJZUE3hSgEC26VwKnpmbs4su3gSu7BwCIl5xVpGWT7YHXVLFjAt4VZyuFzKoJkKAzEQN+laLWwXipKDzKXCAcheRnAidBJPGrauQLyhC3WkgiLFajr2AaVCxLb1X7Hle4GOTW2cPJS6yFyQEnKUxAiL+d20Tr2gyP1eFaHAqI+ATPvq41yIAN8SuOCEJHZ5xNWGuReHTcrfVNruAD2BNOUqsvoi1+Pmw8r8DOO2VRCUsIP7qJ+NMXtd0Ay6fUlA/CiBOwsMn/2gf4lrPV96KgxK8Jh0k80yMgBgNgkDdr2/jWXNYl6t+w/yYC8etRH1yzv88jcRuiP96rLxSSYUpaiTBusyYnj1UbDEphBSlIBkghKRaDwGlUcXysUlZQkEwmbTcxOURYHdc2pSoVF9c/UNAfZaJTmSy4oAAiG1k34AVIrZrqyScO6omZJTExxKvdWiOU7qjZEXMyTpFo6516pqP51dkEkSIMcejB95nq0rnkqcdM/C7DQqI5NPKP6gpj7xQD1aEx/iplcl1pSSQlI3nnQPhupU456dbC/8R/e41UbbUlKhJggT0ibC4udPdWbqwvpKX4/9C6G4rkTnUcy0ycurh9gIG7hTcFyLDUht5sTK4Lq9JgqsjS0VKmTckklWaZ+1ET1GKahsAACBAgDq3jspvFZdE5Cv4Fn6OESFPN9FOc+cbbjdGlqzsRgWg+AXGwgsc4pSWgcxBAEgpkqI6tAKmyXuNOuuGFTwE9lNYy19vH/AKGqjWxD1cnWCf2hsaD9SOoj18aerk5hhMvNG3oEnhpBv2VFzfUfZSKbB10+HhSWMl48SczHK5P4Mi7jMHdzEa9iqgPJfZ8GVIy8OZ/8pipUsDd6tKjMKkaRT6bPx4ic/AqN7B2aTBSeIVk1g7khc6Hq0rXY5DYFxOZCJT69RrIn89etD+1CENlQno7+rSrHI7lMptwhy6LAm9haFdgn2dlelhqkp63dvMalcI8N5PsGmYa161f3VI55PcLubI/mX/dRUyoEWiKm9VdybGBKvJthjoFj+c+NJh/J6hoKyFcEyZM9VGxSOFIKeYZ5/tLyeB0KlSgSCJGsER8DFQYXycBtCwlcFQgnLeYIzWN9a9IK/XTSoGi4HmP/AAxGVKZCssxIVaST9lQ41AvyTibPOJkyQJ91/jNeqKapvNfmJqswrHlv/CUbsQ6PXUKvJOZ/aHI4kz8K9XJFNIHCi7YAhyb5LnBbOxaSvnM7rapvNsg311FG2Ej5E9H3kf1JpK+X5Wvzyvu/bMXtdhmJ2Yw41hlOtIcUlkBJUJgECQBpUbGEZR5jLKd0htA0tF+Bqjyl21zGGw4SAXDhwUJOaFEZejKdCZ31ibN5XltgZkJS6qSEJTmyzJAK13m+6YtrevbhCi4py22XsaRk1EMfl+X7QTMDUC/CwvWWMS2ptPPZTK1qAWAelnXoDvAn30Fv7YfebDTji5kFSkgBBSL5BA1t50zSiAtDpICkCE3MCbkwom99aHVo0/pXoPN4h2raDaUqUFCExJnoxuuKrp2+0S0Cr9akqBEkCCBqYG+ZtMWoHDqUhKEhRSCcoBsCTcxO/sqRWLSjSZPVJPrrN41/4xJzBLjuVCcyghKugoQqQAvjl4gC/r41V2lt0rzBCvspyGNFTKsw7NCPdvH146dUz1b6cziuKco7PxrGeJrNbguamN2i64qQvKmE9EGAIMk5jx000pmKUHcwWMwUQogxEp0sN3VVPOd0ke3ttuqeDAgH8a4p1ar2yFcl59SQEjzQIAnQcOoWpzOIO+w7fCoCuNSOyoQmTBG7Xd76xtm+oMxZXi/PyrEjr17Kz28QUOc4Tm1SobogERv6/wAashobkpVxNvbal5u9wLe2tqdSME0lt4jzMXG7ahKgkFXRkWOoMZRxIE68KxH8Q8pLk5r/AGQNYVBEmNRJHGNK3OcvuHqmlzmLx+er86UU6kaStGIszKmAxpTlGSJSJtMEi998b6uB8ncfYK4q429VMTqZ0/PVWdSSm8zQXLQxN9I7RekLwJ08ajC+B900hm3hHwrCyFmJVOjdc9dMFwJyz1fhS/JR1R6/jTmk5eNLS2gXY0FQFgT7KYUAncCNdalUgEQZHsqotBzWICfXm+FXHUTFxjaS2pANiCPb8awOTSEKeCFGNQL2zCcoKdNfjW86ud4I/O+sb5MlLiim5Ved87767rV6OElkTTGmj0Hk1tNSPqXCbeaeKd6e1O7iOyijPbXsoC2lLgbdR0M4SuxnKZiQoWsQfUaK8E4YGa0pCiOCrT7a9narmqNNK5312eom1+7fNOzGlYdhaRYHE0qVRTFK6qAGhcaEzS87SIdI4euuLnZ6qoBSB1imeu3qpFHqpmWdwoATa/7E9/Ej+pNJSbW/Ynv4kf1Jpa+Z5W+8vL9swe1gty3SSjBgb8PrH8O/dQhhsKgWTcnUTN+M0Z8s3IawYiZYH/bQ4lWg4Xta/q1rslNrgvZCRVbwpSDHRBvb/PZ76UYaRBzEbqtAwZM+2nKUVcAOs+FZ85IZVSwkDKUQO0/mKcjDCZAAA/d/E1OhHrPET8TUnN24VLqAiJLd77+quGFBMndoLWqRJAgX9dOJnq/PVurNzkAz5NFwMvXTsoTr76kQQdR77e+n/Jwfs6dZrNyfaFiAujUEfj6qkSkaX1m4FTBsCbfGk57iIO4RJqW9wWIUi3mpgdXhTswPV16ClUu8EW/PspFN5tYUOB06qNO0LDIi8zUiVE01CIsCkAfnSnqa4GfzxolYVhvNXtrSLeI3ewGpZUKarEBIPhSQ7HBJN4A9tOSm3DrH5NMS+OM1WexvSNxuEbhvJ6+FNQctARaEgyCoz7Ou9PKp3RHXr21nu7TyqIKhBG46RrVR/bjYkBWvC191arDzk9gGt8vGhgEeuoMTigASUgiPfwrCf2+kAhZJI3iDBHDibG/XT20vvH6tJKSJ6fQF47SSJ4V1QwTvewrMtqxIUkiySnW+4g3gDdrfgaXZGAVinFIacVkR57kWQBoAY6SjOnVWnsXybKUsuvurg2LaApCIiIK1Qo24AUebO2c2ygIbSlKBYJTAA49p69TXoQw8YmiiVMLsySlASQ2lICbWgcToJN+uiBGDSkW36+FMD8DUR2GfbXKxXC/5tvrqLIMQxk0808d3VTUu8CLVZ+WA2IkaVQdWAvLETp+PrtNAycX3g0kfm9VefA1/PqNSNvjjTAlKBvn2xXBuN1R86Nb340gWDu8f80WAlkcN350pg9XvpJ7ajK44j89VNAP2sf0J7+JH9SeNdUW0FTgX/wCJG6PtJrq+Y5X++vL9swe1mDyxjm8HMfqP7aFBi27wRHHQdg4mtnylYkpZwYA1w9zwujdqa8/2btBBvCYR5oVczNzJ1r0lQzLN4L2QLYFqBIBB86NKlCbaW67TWM1tZKvNUDGswPhVFe0TmSVGbk9Vjaw/NqxWHlLTYK4SqVeyh8ffUOKxSkInW4+NZadv6W93hT8TtAOIUETI6rz+bUlh5pq60EbDeJvHrn7PZUvysHQz+eFYp2kuIDRO42iY1MVG7tFcRzZHYPdek8JJvYOz7DeU8Be0Df8A5pxxI/PjQ+MU8UeYoGd0EGOF/jVpC3SPMt92fC1J4KQ7SNVx0DQ246waqIx5vmtw6zedars4LFGfq4SfupUY6/NuKsYLkniVqMwga3SrpEyLSB661hg2r3HlZZGK6qRzFiY3x6quI5BYgmS9NtybDS/SWKs4byeQZW+ok6+YPZExR0HePKzEcxqQmCQDE21HCqqdvhKdxPUbdduNGCvJ0yrVS1DgVmO2ABU2H8nuCbMcyFduYg+pSj8K2hgoW/kGU88VykG87pjcDpp76adsrXbpGx80Em3YJGtes4fYmHR5jCB/KPjFW14RNpQDBtN43WmYrdYemuweQ8bccxKgAlBkxckD/Y1c2fyQxjpmAmwvCz2xaPfXrzbEdX8Ij4U8IVNzP5660VOK2Iagkea4HyWLzZnH1pufNypmd1yoj2VsYXyX4NJ6SCs69Ikj2SE+6i4JOY6e63wpnOR1du/2aVoVZGdheSeFQZSym1tAB7ABPvrQZwyUnogJ7AKXMNZiKkStJ4e2mAhbMzP+KQtGeI7Pb6qnQRHhXFXX2UAQFj82pvNg7+22tOXiYFtZ7PbuFK659rKD1gg29l6BkK2BqOzf8d9RvthQy/4IPV109xQImOsRp/t1VGbm4HspgU0N3gmSPeNJHC9iNxqw2BG63CJqHGpzCZPnSCAZG7QajiN8+xWUzeLixTJseo8DrVAWJtMWpoUbD/b28ajWBJ3e2l51Nov+FAEgZP3h/vTVNbipNMcUkJMxA/J7KrrbEA2ngVWoAuY8foL1wekjT+JNdUWIH6C/p56NO1NLXzHK/wB9eX7Zg9rKu3uTTeKawhXmlLIAhAVY5ZuRaspvybMAeY53ED3Zama5TYhACUuEJSAAMqbAaain/SzFelPdT4V2Q5UoxiotPZ4fI1JpWIW/J5hwZKXdLG2nqTVlHItnc04e0kH4CmfS3FelPdT4Vx5W4r0p7qfCq62o7penyPO9xZ+i7Yglg20uu3XaKuI5NNDRlJ6iFEe0msr6WYr0p7qfCk+luK9Ke6nwo62o7n6fIZ3uNxPJ5saYdr/p/wCKl+a0iAGkXO5sWtrpQ/8ASzFelPdT4Un0txXpT3U/20dbUdz9PkM7CRnBEAwkAjgmB8PhUywoblx1T4ChX6WYr0p7qfCl+luK9Ke6nwo62o7penyGdm9BJI+sKew3Ps0Hv9VPOFJ+9AN7G/VJE0PfS3FelPdT4V30sxXpT3U+FHW1HdL0+R52EhYOmVRHEC4+EU8tmbpV6wYHs8KGPpZivSnup8KT6W4r0p7qf7aXW1HdL0+RZ2FzjdriPafgKjOHUq5SQeq3v19VCv0txXpT3U+FL9LMV6U91PhR1rR3S9PkM7ClLap81Udkz4U9UxMKP8vvoS+luK9Ke6nwrvpZivSnup8KOtaO6Xp8hnYXZzwPsMfCkTm3A9dv8UJ/SzFelPdT4V30sxXpT3U+FPrajufp8hnYUpYKiSQTuuCfdupFYcH7J9SfyaF/pZivSnup8K76WYr0p7qfCl1tR3S9PkM7CUs/uqjT7VOabUPvd3QbrgXoY+lmK9Ke6nwpPpbivSnup8KfW1HdL0+QzsK3UGPNV6tfeBVdTavuqPb/AIFDn0sxXpT3U+Fd9LcV6U91PhR1tR3P0+Qzs3Uhf3SD/CYHuqfDKUmBlVljWCb+yfbQ59LMV6U91PhSfS3FelPdT4U+tqO6Xp8hnYUlmTIBH8pH5NQJROqVew+FD30sxXpT3U+Fd9LMV6U91PhS62o7penyGdhGjDlJM5jwgTHVcTUGKwys2ZAUVC9wbjeg29YO4zWF9LcV6U91P9tL9LMV6U91PhR1tR3S9PkM7NNxpWXMnPB3FJBHutFRsoWDdJj+Ez7hVD6WYr0p7qfCu+lmK9Ke6nwquuKO6Xp8hnZsOSCRkVpMgHf6uqmobJBlKu6ayfpZivSnup8K76WYr0p7qfCl1vR3S9PkfOM2se1lwL1iJUjUdaa6sDE8oH3UlDjmZJ1EJ3EEaCuryMdiI4iopxvstr+SHq7n/9k="/>
          <p:cNvSpPr>
            <a:spLocks noChangeAspect="1" noChangeArrowheads="1"/>
          </p:cNvSpPr>
          <p:nvPr/>
        </p:nvSpPr>
        <p:spPr bwMode="auto">
          <a:xfrm>
            <a:off x="63500" y="-787400"/>
            <a:ext cx="2809875" cy="16287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R">
              <a:solidFill>
                <a:prstClr val="black"/>
              </a:solidFill>
            </a:endParaRPr>
          </a:p>
        </p:txBody>
      </p:sp>
      <p:pic>
        <p:nvPicPr>
          <p:cNvPr id="46" name="Picture 2"/>
          <p:cNvPicPr>
            <a:picLocks noChangeAspect="1" noChangeArrowheads="1"/>
          </p:cNvPicPr>
          <p:nvPr/>
        </p:nvPicPr>
        <p:blipFill>
          <a:blip r:embed="rId2" cstate="print"/>
          <a:srcRect/>
          <a:stretch>
            <a:fillRect/>
          </a:stretch>
        </p:blipFill>
        <p:spPr bwMode="auto">
          <a:xfrm>
            <a:off x="1066800" y="1167740"/>
            <a:ext cx="3312368" cy="429136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2" name="1 Rectángulo"/>
          <p:cNvSpPr/>
          <p:nvPr/>
        </p:nvSpPr>
        <p:spPr>
          <a:xfrm>
            <a:off x="304800" y="5833646"/>
            <a:ext cx="8839200" cy="338554"/>
          </a:xfrm>
          <a:prstGeom prst="rect">
            <a:avLst/>
          </a:prstGeom>
        </p:spPr>
        <p:txBody>
          <a:bodyPr wrap="square">
            <a:spAutoFit/>
          </a:bodyPr>
          <a:lstStyle/>
          <a:p>
            <a:pPr algn="ctr"/>
            <a:r>
              <a:rPr lang="es-CR" sz="1600" dirty="0">
                <a:solidFill>
                  <a:prstClr val="black"/>
                </a:solidFill>
              </a:rPr>
              <a:t>Aprobación de la Junta Directiva, en el artículo 44, de la sesión 8635 celebrada el 18 de abril de 2013.</a:t>
            </a:r>
          </a:p>
        </p:txBody>
      </p:sp>
      <p:sp>
        <p:nvSpPr>
          <p:cNvPr id="48" name="47 CuadroTexto"/>
          <p:cNvSpPr txBox="1"/>
          <p:nvPr/>
        </p:nvSpPr>
        <p:spPr>
          <a:xfrm>
            <a:off x="884784" y="6211669"/>
            <a:ext cx="7344816" cy="646331"/>
          </a:xfrm>
          <a:prstGeom prst="rect">
            <a:avLst/>
          </a:prstGeom>
          <a:noFill/>
        </p:spPr>
        <p:txBody>
          <a:bodyPr wrap="square" rtlCol="0">
            <a:spAutoFit/>
          </a:bodyPr>
          <a:lstStyle/>
          <a:p>
            <a:pPr algn="ctr"/>
            <a:r>
              <a:rPr lang="es-CR" b="1" dirty="0" smtClean="0">
                <a:solidFill>
                  <a:prstClr val="black"/>
                </a:solidFill>
              </a:rPr>
              <a:t>Link:</a:t>
            </a:r>
            <a:r>
              <a:rPr lang="es-CR" dirty="0" smtClean="0">
                <a:solidFill>
                  <a:prstClr val="black"/>
                </a:solidFill>
              </a:rPr>
              <a:t> </a:t>
            </a:r>
            <a:r>
              <a:rPr lang="es-CR" dirty="0" smtClean="0">
                <a:solidFill>
                  <a:prstClr val="black"/>
                </a:solidFill>
                <a:hlinkClick r:id="rId3"/>
              </a:rPr>
              <a:t>http://www.ccss.sa.cr/normativa_categoria?id=6</a:t>
            </a:r>
            <a:endParaRPr lang="es-CR" dirty="0" smtClean="0">
              <a:solidFill>
                <a:prstClr val="black"/>
              </a:solidFill>
            </a:endParaRPr>
          </a:p>
          <a:p>
            <a:pPr algn="ctr"/>
            <a:endParaRPr lang="es-CR" dirty="0">
              <a:solidFill>
                <a:prstClr val="black"/>
              </a:solidFill>
            </a:endParaRPr>
          </a:p>
        </p:txBody>
      </p:sp>
      <p:pic>
        <p:nvPicPr>
          <p:cNvPr id="1126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6093"/>
          <a:stretch/>
        </p:blipFill>
        <p:spPr bwMode="auto">
          <a:xfrm>
            <a:off x="5973288" y="3124200"/>
            <a:ext cx="1913412" cy="17907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42463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13 Título"/>
          <p:cNvSpPr>
            <a:spLocks noGrp="1"/>
          </p:cNvSpPr>
          <p:nvPr>
            <p:ph type="title"/>
          </p:nvPr>
        </p:nvSpPr>
        <p:spPr>
          <a:xfrm>
            <a:off x="457200" y="274638"/>
            <a:ext cx="8229600" cy="418058"/>
          </a:xfr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fontScale="90000"/>
          </a:bodyPr>
          <a:lstStyle/>
          <a:p>
            <a:pPr algn="ctr"/>
            <a:r>
              <a:rPr lang="es-CR" dirty="0">
                <a:solidFill>
                  <a:schemeClr val="tx1"/>
                </a:solidFill>
              </a:rPr>
              <a:t>Estructura Plan Estratégico Institucional</a:t>
            </a:r>
          </a:p>
        </p:txBody>
      </p:sp>
      <p:grpSp>
        <p:nvGrpSpPr>
          <p:cNvPr id="17" name="16 Grupo"/>
          <p:cNvGrpSpPr/>
          <p:nvPr/>
        </p:nvGrpSpPr>
        <p:grpSpPr>
          <a:xfrm>
            <a:off x="755576" y="836712"/>
            <a:ext cx="7632848" cy="6021288"/>
            <a:chOff x="683568" y="246646"/>
            <a:chExt cx="7704856" cy="6020666"/>
          </a:xfrm>
        </p:grpSpPr>
        <p:sp>
          <p:nvSpPr>
            <p:cNvPr id="18" name="17 Rectángulo redondeado"/>
            <p:cNvSpPr/>
            <p:nvPr/>
          </p:nvSpPr>
          <p:spPr>
            <a:xfrm>
              <a:off x="683568" y="2060848"/>
              <a:ext cx="7704856" cy="3024335"/>
            </a:xfrm>
            <a:prstGeom prst="roundRect">
              <a:avLst/>
            </a:prstGeom>
            <a:solidFill>
              <a:schemeClr val="bg1">
                <a:lumMod val="8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s-CR" sz="1400" dirty="0">
                <a:solidFill>
                  <a:prstClr val="black"/>
                </a:solidFill>
              </a:endParaRPr>
            </a:p>
          </p:txBody>
        </p:sp>
        <p:sp>
          <p:nvSpPr>
            <p:cNvPr id="19" name="18 Rectángulo redondeado"/>
            <p:cNvSpPr/>
            <p:nvPr/>
          </p:nvSpPr>
          <p:spPr>
            <a:xfrm>
              <a:off x="2229884" y="246646"/>
              <a:ext cx="4612223" cy="1324018"/>
            </a:xfrm>
            <a:prstGeom prst="roundRect">
              <a:avLst/>
            </a:prstGeom>
            <a:solidFill>
              <a:schemeClr val="bg1">
                <a:lumMod val="8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s-CR" sz="1400" dirty="0">
                <a:solidFill>
                  <a:prstClr val="black"/>
                </a:solidFill>
              </a:endParaRPr>
            </a:p>
          </p:txBody>
        </p:sp>
        <p:sp>
          <p:nvSpPr>
            <p:cNvPr id="20" name="19 Rectángulo redondeado"/>
            <p:cNvSpPr/>
            <p:nvPr/>
          </p:nvSpPr>
          <p:spPr>
            <a:xfrm>
              <a:off x="2229884" y="5579236"/>
              <a:ext cx="4612223" cy="688076"/>
            </a:xfrm>
            <a:prstGeom prst="roundRect">
              <a:avLst/>
            </a:prstGeom>
            <a:solidFill>
              <a:schemeClr val="bg1">
                <a:lumMod val="8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s-CR" sz="1400" dirty="0">
                <a:solidFill>
                  <a:prstClr val="black"/>
                </a:solidFill>
              </a:endParaRPr>
            </a:p>
          </p:txBody>
        </p:sp>
        <p:sp>
          <p:nvSpPr>
            <p:cNvPr id="21" name="20 Rectángulo redondeado"/>
            <p:cNvSpPr/>
            <p:nvPr/>
          </p:nvSpPr>
          <p:spPr>
            <a:xfrm>
              <a:off x="2634464" y="687985"/>
              <a:ext cx="1375576" cy="353032"/>
            </a:xfrm>
            <a:prstGeom prst="roundRect">
              <a:avLst/>
            </a:prstGeom>
            <a:solidFill>
              <a:schemeClr val="tx1">
                <a:lumMod val="65000"/>
                <a:lumOff val="3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s-CR" sz="1100" b="1" dirty="0" smtClean="0">
                  <a:solidFill>
                    <a:prstClr val="white"/>
                  </a:solidFill>
                </a:rPr>
                <a:t>Misión</a:t>
              </a:r>
              <a:endParaRPr lang="es-CR" sz="1100" b="1" dirty="0">
                <a:solidFill>
                  <a:prstClr val="white"/>
                </a:solidFill>
              </a:endParaRPr>
            </a:p>
          </p:txBody>
        </p:sp>
        <p:sp>
          <p:nvSpPr>
            <p:cNvPr id="22" name="21 Rectángulo redondeado"/>
            <p:cNvSpPr/>
            <p:nvPr/>
          </p:nvSpPr>
          <p:spPr>
            <a:xfrm>
              <a:off x="5061950" y="687985"/>
              <a:ext cx="1375576" cy="353032"/>
            </a:xfrm>
            <a:prstGeom prst="roundRect">
              <a:avLst/>
            </a:prstGeom>
            <a:solidFill>
              <a:schemeClr val="tx1">
                <a:lumMod val="65000"/>
                <a:lumOff val="3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s-CR" sz="1100" b="1" dirty="0" smtClean="0">
                  <a:solidFill>
                    <a:prstClr val="white"/>
                  </a:solidFill>
                </a:rPr>
                <a:t>Visión</a:t>
              </a:r>
            </a:p>
          </p:txBody>
        </p:sp>
        <p:sp>
          <p:nvSpPr>
            <p:cNvPr id="23" name="22 Rectángulo redondeado"/>
            <p:cNvSpPr/>
            <p:nvPr/>
          </p:nvSpPr>
          <p:spPr>
            <a:xfrm>
              <a:off x="2634464" y="1129324"/>
              <a:ext cx="1375576" cy="353032"/>
            </a:xfrm>
            <a:prstGeom prst="roundRect">
              <a:avLst/>
            </a:prstGeom>
            <a:solidFill>
              <a:schemeClr val="tx1">
                <a:lumMod val="65000"/>
                <a:lumOff val="3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s-CR" sz="1100" b="1" dirty="0" smtClean="0">
                  <a:solidFill>
                    <a:prstClr val="white"/>
                  </a:solidFill>
                </a:rPr>
                <a:t>Valores</a:t>
              </a:r>
            </a:p>
          </p:txBody>
        </p:sp>
        <p:sp>
          <p:nvSpPr>
            <p:cNvPr id="24" name="23 Rectángulo redondeado"/>
            <p:cNvSpPr/>
            <p:nvPr/>
          </p:nvSpPr>
          <p:spPr>
            <a:xfrm>
              <a:off x="5061950" y="1129324"/>
              <a:ext cx="1375576" cy="353032"/>
            </a:xfrm>
            <a:prstGeom prst="roundRect">
              <a:avLst/>
            </a:prstGeom>
            <a:solidFill>
              <a:schemeClr val="tx1">
                <a:lumMod val="65000"/>
                <a:lumOff val="3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s-CR" sz="1100" b="1" dirty="0" smtClean="0">
                  <a:solidFill>
                    <a:prstClr val="white"/>
                  </a:solidFill>
                </a:rPr>
                <a:t>Principios</a:t>
              </a:r>
            </a:p>
          </p:txBody>
        </p:sp>
        <p:cxnSp>
          <p:nvCxnSpPr>
            <p:cNvPr id="25" name="24 Conector recto de flecha"/>
            <p:cNvCxnSpPr>
              <a:stCxn id="19" idx="2"/>
              <a:endCxn id="18" idx="0"/>
            </p:cNvCxnSpPr>
            <p:nvPr/>
          </p:nvCxnSpPr>
          <p:spPr>
            <a:xfrm>
              <a:off x="4535996" y="1570664"/>
              <a:ext cx="0" cy="490183"/>
            </a:xfrm>
            <a:prstGeom prst="straightConnector1">
              <a:avLst/>
            </a:prstGeom>
            <a:ln w="381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25 Rectángulo redondeado"/>
            <p:cNvSpPr/>
            <p:nvPr/>
          </p:nvSpPr>
          <p:spPr>
            <a:xfrm>
              <a:off x="899592" y="3284984"/>
              <a:ext cx="2736304" cy="353071"/>
            </a:xfrm>
            <a:prstGeom prst="roundRect">
              <a:avLst/>
            </a:prstGeom>
            <a:solidFill>
              <a:schemeClr val="tx1">
                <a:lumMod val="65000"/>
                <a:lumOff val="3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s-CR" sz="1100" b="1" dirty="0" smtClean="0">
                  <a:solidFill>
                    <a:prstClr val="white"/>
                  </a:solidFill>
                </a:rPr>
                <a:t>Objetivos Estratégicos</a:t>
              </a:r>
            </a:p>
          </p:txBody>
        </p:sp>
        <p:sp>
          <p:nvSpPr>
            <p:cNvPr id="27" name="26 Rectángulo redondeado"/>
            <p:cNvSpPr/>
            <p:nvPr/>
          </p:nvSpPr>
          <p:spPr>
            <a:xfrm>
              <a:off x="899592" y="2636912"/>
              <a:ext cx="2736304" cy="353071"/>
            </a:xfrm>
            <a:prstGeom prst="roundRect">
              <a:avLst/>
            </a:prstGeom>
            <a:solidFill>
              <a:schemeClr val="tx1">
                <a:lumMod val="65000"/>
                <a:lumOff val="3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s-CR" sz="1100" b="1" dirty="0" smtClean="0">
                  <a:solidFill>
                    <a:prstClr val="white"/>
                  </a:solidFill>
                </a:rPr>
                <a:t>Macro-Políticas</a:t>
              </a:r>
              <a:endParaRPr lang="es-CR" sz="1100" b="1" dirty="0">
                <a:solidFill>
                  <a:prstClr val="white"/>
                </a:solidFill>
              </a:endParaRPr>
            </a:p>
          </p:txBody>
        </p:sp>
        <p:cxnSp>
          <p:nvCxnSpPr>
            <p:cNvPr id="28" name="27 Conector recto de flecha"/>
            <p:cNvCxnSpPr>
              <a:stCxn id="27" idx="2"/>
              <a:endCxn id="26" idx="0"/>
            </p:cNvCxnSpPr>
            <p:nvPr/>
          </p:nvCxnSpPr>
          <p:spPr>
            <a:xfrm>
              <a:off x="2267744" y="2989983"/>
              <a:ext cx="0" cy="295001"/>
            </a:xfrm>
            <a:prstGeom prst="straightConnector1">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28 Rectángulo redondeado"/>
            <p:cNvSpPr/>
            <p:nvPr/>
          </p:nvSpPr>
          <p:spPr>
            <a:xfrm>
              <a:off x="3417549" y="5763257"/>
              <a:ext cx="2236894" cy="353070"/>
            </a:xfrm>
            <a:prstGeom prst="roundRect">
              <a:avLst/>
            </a:prstGeom>
            <a:solidFill>
              <a:schemeClr val="tx1">
                <a:lumMod val="65000"/>
                <a:lumOff val="3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s-CR" sz="1100" b="1" dirty="0" smtClean="0">
                  <a:solidFill>
                    <a:prstClr val="white"/>
                  </a:solidFill>
                </a:rPr>
                <a:t>Agenda Estratégica</a:t>
              </a:r>
            </a:p>
          </p:txBody>
        </p:sp>
        <p:sp>
          <p:nvSpPr>
            <p:cNvPr id="30" name="29 CuadroTexto"/>
            <p:cNvSpPr txBox="1"/>
            <p:nvPr/>
          </p:nvSpPr>
          <p:spPr>
            <a:xfrm>
              <a:off x="2229884" y="301418"/>
              <a:ext cx="4612223" cy="312478"/>
            </a:xfrm>
            <a:prstGeom prst="rect">
              <a:avLst/>
            </a:prstGeom>
            <a:noFill/>
          </p:spPr>
          <p:txBody>
            <a:bodyPr wrap="square" rtlCol="0">
              <a:spAutoFit/>
            </a:bodyPr>
            <a:lstStyle/>
            <a:p>
              <a:pPr algn="ctr"/>
              <a:r>
                <a:rPr lang="es-CR" sz="1100" b="1" dirty="0" smtClean="0">
                  <a:solidFill>
                    <a:prstClr val="black"/>
                  </a:solidFill>
                </a:rPr>
                <a:t>MARCO ESTRATÉGICO</a:t>
              </a:r>
              <a:endParaRPr lang="es-CR" sz="1100" b="1" dirty="0">
                <a:solidFill>
                  <a:prstClr val="black"/>
                </a:solidFill>
              </a:endParaRPr>
            </a:p>
          </p:txBody>
        </p:sp>
        <p:cxnSp>
          <p:nvCxnSpPr>
            <p:cNvPr id="31" name="30 Conector recto de flecha"/>
            <p:cNvCxnSpPr>
              <a:stCxn id="18" idx="2"/>
              <a:endCxn id="20" idx="0"/>
            </p:cNvCxnSpPr>
            <p:nvPr/>
          </p:nvCxnSpPr>
          <p:spPr>
            <a:xfrm>
              <a:off x="4535996" y="5085179"/>
              <a:ext cx="0" cy="494057"/>
            </a:xfrm>
            <a:prstGeom prst="straightConnector1">
              <a:avLst/>
            </a:prstGeom>
            <a:ln w="381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31 CuadroTexto"/>
            <p:cNvSpPr txBox="1"/>
            <p:nvPr/>
          </p:nvSpPr>
          <p:spPr>
            <a:xfrm>
              <a:off x="4427984" y="2132856"/>
              <a:ext cx="3744416" cy="312479"/>
            </a:xfrm>
            <a:prstGeom prst="rect">
              <a:avLst/>
            </a:prstGeom>
            <a:noFill/>
          </p:spPr>
          <p:txBody>
            <a:bodyPr wrap="square" rtlCol="0">
              <a:spAutoFit/>
            </a:bodyPr>
            <a:lstStyle/>
            <a:p>
              <a:pPr algn="ctr"/>
              <a:r>
                <a:rPr lang="es-CR" sz="1100" b="1" dirty="0" smtClean="0">
                  <a:solidFill>
                    <a:prstClr val="black"/>
                  </a:solidFill>
                </a:rPr>
                <a:t>EJES Y TEMAS ESTRATÉGICOS</a:t>
              </a:r>
              <a:endParaRPr lang="es-CR" sz="1100" b="1" dirty="0">
                <a:solidFill>
                  <a:prstClr val="black"/>
                </a:solidFill>
              </a:endParaRPr>
            </a:p>
          </p:txBody>
        </p:sp>
        <p:sp>
          <p:nvSpPr>
            <p:cNvPr id="33" name="32 Flecha derecha"/>
            <p:cNvSpPr/>
            <p:nvPr/>
          </p:nvSpPr>
          <p:spPr>
            <a:xfrm>
              <a:off x="3851920" y="3356992"/>
              <a:ext cx="432048" cy="288032"/>
            </a:xfrm>
            <a:prstGeom prst="rightArrow">
              <a:avLst/>
            </a:prstGeom>
            <a:solidFill>
              <a:schemeClr val="bg1">
                <a:lumMod val="75000"/>
              </a:schemeClr>
            </a:solidFill>
            <a:ln>
              <a:solidFill>
                <a:schemeClr val="bg1">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s-CR" sz="1400">
                <a:solidFill>
                  <a:prstClr val="black"/>
                </a:solidFill>
              </a:endParaRPr>
            </a:p>
          </p:txBody>
        </p:sp>
        <p:sp>
          <p:nvSpPr>
            <p:cNvPr id="34" name="33 Rectángulo"/>
            <p:cNvSpPr/>
            <p:nvPr/>
          </p:nvSpPr>
          <p:spPr>
            <a:xfrm>
              <a:off x="827584" y="2420888"/>
              <a:ext cx="2880320" cy="2160240"/>
            </a:xfrm>
            <a:prstGeom prst="rect">
              <a:avLst/>
            </a:prstGeom>
            <a:noFill/>
            <a:ln w="19050">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R" sz="1400">
                <a:solidFill>
                  <a:prstClr val="white"/>
                </a:solidFill>
              </a:endParaRPr>
            </a:p>
          </p:txBody>
        </p:sp>
        <p:sp>
          <p:nvSpPr>
            <p:cNvPr id="35" name="34 Rectángulo redondeado"/>
            <p:cNvSpPr/>
            <p:nvPr/>
          </p:nvSpPr>
          <p:spPr>
            <a:xfrm>
              <a:off x="899592" y="4012033"/>
              <a:ext cx="2736304" cy="353071"/>
            </a:xfrm>
            <a:prstGeom prst="roundRect">
              <a:avLst/>
            </a:prstGeom>
            <a:solidFill>
              <a:schemeClr val="tx1">
                <a:lumMod val="65000"/>
                <a:lumOff val="3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s-CR" sz="1100" b="1" dirty="0" smtClean="0">
                  <a:solidFill>
                    <a:prstClr val="white"/>
                  </a:solidFill>
                </a:rPr>
                <a:t>Macro-Estrategias</a:t>
              </a:r>
            </a:p>
          </p:txBody>
        </p:sp>
        <p:cxnSp>
          <p:nvCxnSpPr>
            <p:cNvPr id="36" name="35 Conector recto de flecha"/>
            <p:cNvCxnSpPr>
              <a:stCxn id="26" idx="2"/>
              <a:endCxn id="35" idx="0"/>
            </p:cNvCxnSpPr>
            <p:nvPr/>
          </p:nvCxnSpPr>
          <p:spPr>
            <a:xfrm>
              <a:off x="2267744" y="3638055"/>
              <a:ext cx="0" cy="373978"/>
            </a:xfrm>
            <a:prstGeom prst="straightConnector1">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36 Rectángulo redondeado"/>
            <p:cNvSpPr/>
            <p:nvPr/>
          </p:nvSpPr>
          <p:spPr>
            <a:xfrm>
              <a:off x="4427984" y="4660105"/>
              <a:ext cx="3744416" cy="281063"/>
            </a:xfrm>
            <a:prstGeom prst="roundRect">
              <a:avLst/>
            </a:prstGeom>
            <a:solidFill>
              <a:schemeClr val="tx1">
                <a:lumMod val="65000"/>
                <a:lumOff val="3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s-CR" sz="1100" b="1" dirty="0" smtClean="0">
                  <a:solidFill>
                    <a:prstClr val="white"/>
                  </a:solidFill>
                </a:rPr>
                <a:t>Políticas Transversales</a:t>
              </a:r>
              <a:endParaRPr lang="es-CR" sz="1100" b="1" dirty="0">
                <a:solidFill>
                  <a:prstClr val="white"/>
                </a:solidFill>
              </a:endParaRPr>
            </a:p>
          </p:txBody>
        </p:sp>
        <p:pic>
          <p:nvPicPr>
            <p:cNvPr id="38" name="Picture 3"/>
            <p:cNvPicPr>
              <a:picLocks noChangeAspect="1" noChangeArrowheads="1"/>
            </p:cNvPicPr>
            <p:nvPr/>
          </p:nvPicPr>
          <p:blipFill>
            <a:blip r:embed="rId2" cstate="print"/>
            <a:srcRect/>
            <a:stretch>
              <a:fillRect/>
            </a:stretch>
          </p:blipFill>
          <p:spPr bwMode="auto">
            <a:xfrm>
              <a:off x="4427984" y="2420889"/>
              <a:ext cx="3744416" cy="2165364"/>
            </a:xfrm>
            <a:prstGeom prst="rect">
              <a:avLst/>
            </a:prstGeom>
            <a:noFill/>
            <a:ln w="9525">
              <a:noFill/>
              <a:miter lim="800000"/>
              <a:headEnd/>
              <a:tailEnd/>
            </a:ln>
            <a:effectLst/>
          </p:spPr>
        </p:pic>
      </p:grpSp>
    </p:spTree>
    <p:extLst>
      <p:ext uri="{BB962C8B-B14F-4D97-AF65-F5344CB8AC3E}">
        <p14:creationId xmlns:p14="http://schemas.microsoft.com/office/powerpoint/2010/main" val="1575951094"/>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ln>
            <a:no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a:bodyPr>
          <a:lstStyle/>
          <a:p>
            <a:pPr algn="ctr"/>
            <a:r>
              <a:rPr lang="es-ES" sz="4000" dirty="0" smtClean="0">
                <a:solidFill>
                  <a:schemeClr val="tx1"/>
                </a:solidFill>
                <a:effectLst>
                  <a:outerShdw blurRad="38100" dist="38100" dir="2700000" algn="tl">
                    <a:srgbClr val="000000">
                      <a:alpha val="43137"/>
                    </a:srgbClr>
                  </a:outerShdw>
                </a:effectLst>
              </a:rPr>
              <a:t>Marco Estratégico</a:t>
            </a:r>
            <a:endParaRPr lang="es-ES" sz="4000" kern="1200" dirty="0">
              <a:solidFill>
                <a:schemeClr val="tx1"/>
              </a:solidFill>
              <a:effectLst>
                <a:outerShdw blurRad="38100" dist="38100" dir="2700000" algn="tl">
                  <a:srgbClr val="000000">
                    <a:alpha val="43137"/>
                  </a:srgbClr>
                </a:outerShdw>
              </a:effectLst>
              <a:latin typeface="+mj-lt"/>
              <a:ea typeface="+mj-ea"/>
              <a:cs typeface="+mj-cs"/>
            </a:endParaRPr>
          </a:p>
        </p:txBody>
      </p:sp>
      <p:graphicFrame>
        <p:nvGraphicFramePr>
          <p:cNvPr id="5" name="Content Placeholder 3"/>
          <p:cNvGraphicFramePr>
            <a:graphicFrameLocks/>
          </p:cNvGraphicFramePr>
          <p:nvPr>
            <p:extLst>
              <p:ext uri="{D42A27DB-BD31-4B8C-83A1-F6EECF244321}">
                <p14:modId xmlns:p14="http://schemas.microsoft.com/office/powerpoint/2010/main" val="1692949106"/>
              </p:ext>
            </p:extLst>
          </p:nvPr>
        </p:nvGraphicFramePr>
        <p:xfrm>
          <a:off x="277688" y="1523925"/>
          <a:ext cx="8866312" cy="52174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65729619"/>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encrypted-tbn2.google.com/images?q=tbn:ANd9GcRl_EYj2_C6DVM8LkmH3hbnOMdLx21PXHzlVAX98wTpGDmurHyG"/>
          <p:cNvPicPr>
            <a:picLocks noChangeAspect="1" noChangeArrowheads="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67544" y="1484784"/>
            <a:ext cx="8280920" cy="5256584"/>
          </a:xfrm>
          <a:prstGeom prst="rect">
            <a:avLst/>
          </a:prstGeom>
          <a:noFill/>
          <a:extLst>
            <a:ext uri="{909E8E84-426E-40DD-AFC4-6F175D3DCCD1}">
              <a14:hiddenFill xmlns:a14="http://schemas.microsoft.com/office/drawing/2010/main">
                <a:solidFill>
                  <a:srgbClr val="FFFFFF"/>
                </a:solidFill>
              </a14:hiddenFill>
            </a:ext>
          </a:extLst>
        </p:spPr>
      </p:pic>
      <p:sp>
        <p:nvSpPr>
          <p:cNvPr id="2" name="1 Título"/>
          <p:cNvSpPr>
            <a:spLocks noGrp="1"/>
          </p:cNvSpPr>
          <p:nvPr>
            <p:ph type="title"/>
          </p:nvPr>
        </p:nvSpPr>
        <p:spPr>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r>
              <a:rPr lang="es-CR" sz="4000" dirty="0">
                <a:solidFill>
                  <a:schemeClr val="tx1"/>
                </a:solidFill>
              </a:rPr>
              <a:t>Misión</a:t>
            </a:r>
          </a:p>
        </p:txBody>
      </p:sp>
      <p:sp>
        <p:nvSpPr>
          <p:cNvPr id="3" name="2 Marcador de contenido"/>
          <p:cNvSpPr>
            <a:spLocks noGrp="1"/>
          </p:cNvSpPr>
          <p:nvPr>
            <p:ph idx="1"/>
          </p:nvPr>
        </p:nvSpPr>
        <p:spPr/>
        <p:txBody>
          <a:bodyPr>
            <a:noAutofit/>
          </a:bodyPr>
          <a:lstStyle/>
          <a:p>
            <a:pPr marL="0" indent="0" algn="just">
              <a:buNone/>
            </a:pPr>
            <a:r>
              <a:rPr lang="es-CR" dirty="0"/>
              <a:t>Proporcionar los servicios de salud en forma integral al individuo, la familia y la comunidad, y otorgar la protección económica, social y de pensiones, conforme la legislación vigente, a la población </a:t>
            </a:r>
            <a:r>
              <a:rPr lang="es-CR" dirty="0" smtClean="0"/>
              <a:t>costarricense</a:t>
            </a:r>
            <a:endParaRPr lang="es-CR" dirty="0"/>
          </a:p>
        </p:txBody>
      </p:sp>
      <p:pic>
        <p:nvPicPr>
          <p:cNvPr id="4" name="Picture 2" descr="Logotipo CCS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92" y="4149080"/>
            <a:ext cx="1932806" cy="1932806"/>
          </a:xfrm>
          <a:prstGeom prst="ellipse">
            <a:avLst/>
          </a:prstGeom>
          <a:ln w="3175"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1589229"/>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r>
              <a:rPr lang="es-CR" sz="4000" dirty="0">
                <a:solidFill>
                  <a:schemeClr val="tx1"/>
                </a:solidFill>
              </a:rPr>
              <a:t>Visión</a:t>
            </a:r>
          </a:p>
        </p:txBody>
      </p:sp>
      <p:sp>
        <p:nvSpPr>
          <p:cNvPr id="3" name="2 Marcador de contenido"/>
          <p:cNvSpPr>
            <a:spLocks noGrp="1"/>
          </p:cNvSpPr>
          <p:nvPr>
            <p:ph idx="1"/>
          </p:nvPr>
        </p:nvSpPr>
        <p:spPr>
          <a:xfrm>
            <a:off x="457200" y="1600201"/>
            <a:ext cx="8229600" cy="2908920"/>
          </a:xfrm>
        </p:spPr>
        <p:style>
          <a:lnRef idx="1">
            <a:schemeClr val="accent5"/>
          </a:lnRef>
          <a:fillRef idx="2">
            <a:schemeClr val="accent5"/>
          </a:fillRef>
          <a:effectRef idx="1">
            <a:schemeClr val="accent5"/>
          </a:effectRef>
          <a:fontRef idx="minor">
            <a:schemeClr val="dk1"/>
          </a:fontRef>
        </p:style>
        <p:txBody>
          <a:bodyPr>
            <a:normAutofit lnSpcReduction="10000"/>
          </a:bodyPr>
          <a:lstStyle/>
          <a:p>
            <a:pPr marL="0" indent="0" algn="just">
              <a:buNone/>
            </a:pPr>
            <a:r>
              <a:rPr lang="es-CR" dirty="0"/>
              <a:t>Seremos una Institución articulada, líder en la prestación de los servicios integrales de salud, de pensiones y prestaciones sociales en respuesta a los problemas y necesidades de la población, con servicios oportunos, de calidad y en armonía con el ambiente humano</a:t>
            </a:r>
            <a:r>
              <a:rPr lang="es-CR" dirty="0" smtClean="0"/>
              <a:t>.</a:t>
            </a:r>
            <a:endParaRPr lang="es-CR" dirty="0"/>
          </a:p>
        </p:txBody>
      </p:sp>
      <p:pic>
        <p:nvPicPr>
          <p:cNvPr id="3074" name="Picture 2" descr="https://encrypted-tbn0.google.com/images?q=tbn:ANd9GcSokvKVnEcnx5e7Z7YXRhrsfOkhjKx-tiB4n5BN8eeUYgaMUtSqbQ"/>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99606" y="4917355"/>
            <a:ext cx="1905000" cy="1524001"/>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4" descr="data:image/jpeg;base64,/9j/4AAQSkZJRgABAQAAAQABAAD/2wCEAAkGBhQSERQUExQVFRQVFxgZFxgYFxcWGBcYHRwXGBgUFxgdHCcfHBwjGhwXHy8hIycpLCwsFx4xNTAqNSYrLCkBCQoKDgwOGg8PGiwkHyQpLCwsLCwsLCwsKSwsLCwsKSwsKSwsKSwsLCwsLCwsLCwpLCwsLCwsLCksLCksLCwpLP/AABEIAKUBMQMBIgACEQEDEQH/xAAcAAABBQEBAQAAAAAAAAAAAAAGAAMEBQcCAQj/xABJEAACAQIDBQYDBQYCBwcFAAABAhEAAwQSIQUGMUFREyJhcYGRB6GxFDJSwdEjQmKS4fByghUWU5OiwtIzQ1RjstPxJERzo+L/xAAaAQADAQEBAQAAAAAAAAAAAAABAgMABAUG/8QAKREAAgICAgEEAQQDAQAAAAAAAAECEQMhEjEEEyJBUWEycbHxgaHwFP/aAAwDAQACEQMRAD8AJNoYZrbMjRI6GeOtCYwCgnTXhRrvJi1uXmK8MoHqJoWI7x8zXnPsuMjBLTgwK+PuafUU4BQCRxgV6H3NOjCL0p0CuwKBhhtnoeKgjodR7VN2XhirLbs/s87Ad0lRPUxXCmn8GwF22SYAdSfcUU2jNJ9l5e3ZvXCGuXMzL90ksxGvInh1qZZ2bimYBr5A5kM8+g0q9e/rpTCMQxOtdHBC2wK2ncuFntvcdwGI7zNBgxME+FM2ca4XItxwo4AMwA8IBp/GXM952YAguSRrB11E+NObSxFu4ylLeSBB1mentr71B/OxkNWd2bF1pco1xlDsMqs+vMzr6+NebR3Mw9u2WCKSI4ooGpA6eNWeDwiBrN7g4tlJ6y0gH2NT9s64dz5f+oVZxXGxb2A64FAAAogcBGg8hyrz7Kv4R7V1s+89zOSmVVjrMzUhq5h2iJ9nXoPam2wq/hHtUsmo7GsYjthV/CKq8Xauu7JhrKuUALsxhVngOPEihbeva5u4gqt3KqaAKxGvMmKPNyyjYZnJzXWylzJ1ySFPHgRofI9a6ceCU2ku2DlFW5dIr7FhtVu2uzcQYmQymYZT0kERyINevhl6VcbTsrmUrmnJrJLR3mYeWpPtVZcWp5cbhJxfwZNS3HoiPaH9zV5uYkXW8l+tVDrV1ugIut5L9akYOQKTLSWu2rDgxt0fsm//AC/8p/WoFkSi1ZbcT9mB1uP8lQV5sDYt28ndXQH7zaL78/SvrvAax+JGUnX9s+d8tOXkNJDmy9mdoh1iCOQ1+Y51OwexmUngQSDMrqBJ4T1+lW2zt3blsGWQkxyOkcuH5VXb4bDuXcN2Rc21LrmKPBdBMp90GDpPHhXPn82uTi00XweK3xTVMn7rr/8ATqerXD7u1XaW6otyNkHD4VU7RnUklcxzFV07s8+BPrRGq14WSXqTcvt2erGPCKj9HBsAmedd2xpXVKnjCmBsHt5nAdSSB3eenM1SrcVpgg+RBqFv1vTai6Myi7aurbFvUs4BDdoDEAanj+HxoSwu/VuxdvC4jEDKFy5STlzTPCONUfjSacgLIk6L34z72X8JasWsO5tvdzFnXRsq5QFU8pJPDXTxqX8Ftu4q9YuDE3GuAEG2XMv/ABAtxI1U68JrON8viC+PujPaTsUJyJrnCmJlwfvEAeAol3O3z7K+EtqvYDRR3SxGhYkiSs6QOHdrPFkiuhlKDXZtnaV7VF/rZZ6P7D9a8qdTNoDMW2ref11/Oqfn7fQVc37Ry5tIPiJ4dKqlT8/qRXKOh1Vp0Vwop4CgE5FegUq8z0DDgruKjX8UqDMxgCoVneuwzZZK8pIgT51qZqL4Yxz++/8AM3616t5j+838zfrTFd263Jmo7Aod2fcxr32du7hwzKAyZcwBIlDEnzq72wzLh7rJ94IxHmAaHvhLgjivtR7e4GRFK28/dcsWlnQzIkATxBPGrQxc4uV9A5KLpoNU2jFoLrmAMdJmRz6xVxs/Fi7bYNEKomRznTidYA6cqFkBjUQedSE2k9tGVIhuII48iAeRiaVZXVM3C3oIU2LD5laCxBiQACVIPpqTVdvJsvJkuAaNIMcMwmD6j6Vbs73TNpgqlRqfvLxmRyINDmOuktl7Q3FQkAzIPUig6roO3tsrHWqnbuP7GyzD73BZ6mrq8tBu+2ZhatICzM8wBOg5/OhBXJIEnSKbdLdwYm7cvXFzrbjQ6qXYkjTgdAxjyo/w11LdtlFsElcp6HWQY5GDGkcvX3cTYd1MMEW0xdmZ3kDuyciAyeiT/mq+xOz7qBi6ppxEoTxA4A+NXnJp9aPQweNjeNNzSk/yv4AzDYBVObUudS3P+gHTwqdj7I7rgaONfMGD+R9as7+EnXJEKY5a/npPvUENmSDyMj6EfT2rOSyR0cufC8M6bsp8ZdFtC7aKok1WbL36NktcFpSumhaCQDPGKLtl4Jbl5VJEazqOEcqDd7d2LmHCkqMpZhHMR90tHCQRSY+LdMm4Nx5I1ndnbiYzDreQETIKnUqw4rI48iDzBFXCpQd8LbEYVyIym5oOndWfqKNEpJKpUgJ2h3Zuy7b21LoGIZ4nWO9HDhyFW4WNBVSrjwp1WHX51dZXSX0T4K7Ott7RFi0bpOi8vxE6KvvHpNZ6ucYa9imdjcd8oPHXhIkaAEnTh3RVj8ScTNlLSsJZ5Oo0AgBiJ4CSfSqvaO0kGAS2GlmczAOneZuPDmKK996+Dfpqvsb+H+13TFrazEpcnMDwzd4hvPStYFY1sayMPfS6AzOSIBIA0B4aTB862C1iAVBldQDxFCEHHsM5JvQ7Spv7Qv4l9xTgYVWxDO9891cL2l6+4YEA3G7xgtE8PEwKw/EXJknmST+dfQm+GDW+t60WAzADjERlP1FfP23MCcPduWQcxVyJHDzrq8XI23FsTJHSZXzpT+ybr9sMgObXhPAatMcomlgMA164tpCsnmSAAOpor2NudirQe9Zu2y6sts2wySbRgtcJcgBQQPGfLXqnkitNk4wb2F324fjX3FKm8j/jt/76z/7leV5x0Uv+/otDrUS7aAOknr+Y+dXeH2HCDPckqBJiJIGp413gsKoJPHXQnpArjWNt0M3RTYayCCfwkaddaIcNuhcbV1yzyDCPzoZxeLFvEXUkSdQPY0SWdruy6txHPXTlFdCxR+iTyUOY7YVqwhdwGC6lc5k+GgoevYYl2yrAzGOcCdBJqdtvHveDAn7wiBw4QDVKdvgKJuKiwpk6SW1gk+nvSZMarSDDJbJN7ZzFC5TMEBJHhBM/Ks720+W4dG1MR9a0zZG8dls9u5dDLcAXRh14adaMbW42Ezm49lXc697VQfBeHvUowd00dXJRhfyDGA2J2eDsXr9+2itbQy2aTKgxEanypnDY7BF8hxiK08Wt3FX+ZgB61ebw/D/D31LNmzAHIA0Kg5Ki8AKwnevZxwl82WaeGUk8JoRhFyoWnx5G/PumpQ/t1hhxgRB5/eoO2X8JLeGui6m0XRhx7NVQsOak5zoaDdyN5GtZrd0lk0yRBIPhJ59PCpWIsZnLfaMXBacoYBRrOUd46V0whLaiRlXyaHiMAinuvm8dKiXMCp4n5iqE7x9LZ/mH6V428jZSBb46/e6T/DSR8eS+P9mc19hDiLNlgA7w2vezwSAJIY89BXC37Kr98ZRpMyPKeFDm9uG7GznGpuQhnWBcEGPGKItyrC3LZtuMyBVOU6rM8cvDpVY4Lg230K5+5HmIZTwBAjiQfzNVGPwiSLgEuO7PQHUiIqm3L2m5tsr9o0u5DGSoUEKLYYnQ846GrzHuMmgIrLHGL0Dk32XuwcTGYHgy/QgipG0bqJbYvqoViwgcBJPLwB9Kpdn3YKHqR9KlbTTtAqElQzBQw1gnRfDVso9aak1sybTIFjb+GdQyKCrGBpGoMRr5irhNkwIyIPVaHHXLhUbUXOz48D99JkjnrFUrYpzxd/5m/WljgvopLLfZodnZuUhgEBHiPyFWuA3eTEKxvqHQmMsyCOMT0rLtnWmvXbdsMxLuq8TzIHWt2sWFRQqABVEADkBwFJLAotNjRzSSaRW3d37aoFsqloLwVVAX2HPxoa21ijYGmV2BgqJBGk8NfL1FHVBW+uBRMRavxBZSrGCZIIy8BxgxryFMsfJicqKvZ+1kuAteu2rPJVPeYjTvHoOMdZmnnx+G5Y4DjqLQIHmSIFBe10CXWJ0By68OQAB6cKkbMQGzcgDUGDkzHgRAPIcp6mqcGl2I5fgu8bhkuNnW52y8A8BZjlA6GajXsIOyZeneHmOPyoXwO8AVwiM0E8RGUTzajvDbDxL21dQrq40jMNOHT8q3Bg5IpsPf/aW/4ZPXgCeBosTejBAAdre4D9wf9NUCbq4lGDMoVVBk97Qc+K9KFMZjgikwT5frTelepGUvo1HC7x4O5cVFa8WcwO6B46mNBHOoe9WOvYdwbZPZMDocubMBrwHDx8ab2LgMNltXLULeUKZYswkj8JIGvGBwmmN59qh7eVrXaNlIkEAIDpm5kUkscUVSbKzYm2PtVyykuzXGcM5SLYAGYKpB1bKCTPUaaTRfg9x7PZFbrG45JOfKikA8FC5SsDqZNB+5+Ht2+xVV7yvduZydcuTIQ2nCBVdtn4w3SSuGUIg/fcZmbyWYUec+lBcX+kzg4OmD23cdibOOvWbNvDOtp4RrllFeIBDErEHXlHpU9NtYwlc1nDsNJKuyx1/7zrPKhPH7wXruJN0lc9xgXMRMDpwGi8oqXtDbc/ceEJA4cD51aMU0Sbd6Cn/TeI/8On++b/3KVdf6wYf/AMNc/lFe1D1cX3/J0ehl+i73o3jOf7Lhz+1K5mYa9mkxmj8ROgHryqqsY2/bXLnY+LQTr4x8qYubUS5jO1tWXREtGyXeB2pDAqQvHTv6k6yOld4nH5uIFGkiLtjWIw3aPncqXHAkgH05V4207i6C44jxNMPiCTABJPADU+1N4nDXFEsseBopAOn2vc/G3vT+BsrdAW6AV0hdANOGv5CqE3DOtXuzHBiQDHDw8aLjRqo0ncXdXDJaW+EBuMTBOoSCRCDlwmeOtGM0L7h4wfZXkgC27TPIEAz9asMTt9GtXDbDNlQmYAExoNTSu2MkOYrA3HPdeF1IMnnEAwdQB9ayP4ubo2y63CYdRLx++IMeA1H1rStzd7lxeHmD2toBboylVzawQ33dQJiZHSsl+Ku+fb3SiL+zGjP+IjgBrw58NdOHOPppO0dEcjrjJaAn7R2dy2AdMnTXwP0ozwuKVkDTAjWdKzYXy9zNoNIgdKIreO/ZEA/ca3P+HMFP1q0ZOLItKSDA2mkDI5zfdhSQ3kRofSpVvZF5jlFtlMfvDLymJPOgg7PxJuA2Vu9noVCk5QdCY1gQ01s26u2Fa0PtCrauQJEiCYkmQdNeXjXQsy+iPpg5vlBwyG5mU/soBEcIX8j71G2ZvIcICVAOYRqCeGo4EUc7UxmCvqEvLnUNJBkRAIkEHxoU2ls7BveW1ZKopkqC7EkCAeJ5TwHXwpOaSaGcW2mUm6mznuYNFRxbdmZpMRJYmBqOVXOM3axLzluKsnhlLKPnPzq+2Lu5g7ShFe8Bz1blGnHQdBBiifC7OwiiBlbxdix+dSvYaM0/0NtKyM6XcMYEfcJPDpnqS+AxZQNims5SPu5+zJI6KCZM1a77bxYPDg27TMb2kogZhB1Ik6KY4edZ9idtWntxdN05Zy20ZUVQdYLd4zPL1mhYeIR3Nqrcw7WM9lHDAIoYt+zBXvEiTMg6eHtX4fBWjmm4Tl8lmeAEjXXSou7h2WGzPbvW82hc3VuROuvdHMc6utuYfZ9tQ1rtr7sO4gtuw0MzmiOJ5fKtzlFe0KjvZc7jbvK963eQsRbOaZEHkOQPHXyrTqwn4dbbJx9m3bwzpmc5iCygKAxJdfAdfCt0utCknpQXJr3dhnxv2nCXwSfAxWcb/b798W7DQLc5nEHMZAhT0HXmae3i2+yK6of+0LCf4dJjxOgrMd4HhM3RhPkSPzAp2tmouBtMvci4c5biW1nQEAzU/YtztmxGGtBUbKNQcsqIKwSDEM5Og+lCK4v9sPQ/IVV43aTpfxhRirBFAI8Mkj2BoUF6NSwu513DIq2ltMOJh8rA8z3gAeWog6CtQ2SAtm2oK91QNCNPCvk3A74Yu3AW4SBpDAH58fnRdsr414y1lFwKy/QeoJ+dM0yVo3veu7GCxB/8puGp4co1mscwW3StzOq5AsKcysM4BmWHNdY4UQH4uWHtlXe3r+8pYDl1FW2wt87V4xbxCsBxAyOR5g60l0MNbH2+l4SbFoMP3lJA+kj3NDuLxIMg384kkSRI46HLE9BPStStY+24g3SR4ose0GhrbO5Oz7syiAtxyWghPmUyya0pWMnRj2JNyxmIxjnRgqBhwaQVjXTU9KomuwPT58hWp4z4T4JtbfaWyBoVPE+IbN9ap7nwuKtK3swGoVkjXqSDr7U8OLlt6Fl+AGxeCKZYY5iNSep4mozJAUdWEe4g/nRrtTcLFFpVA4jkYPzih3a+x7mHCm9ZugSAGMIoMTAYTJ/SmytOT49GxJ6st+xxP+ytfzP+tKhf/Tl7/bXP94f0pVD2npXI1m7gkPB2+R/IUxh9ih3y52iCfugExEgGT1HvXlratp1BW4h8AwkVKweKysGGuU5vMCc6+qZvULVKPLLrZ+yFtiFUDqeZ8zxqTtHYwuJw1q0FkaEagiQeo5GpNuKWxqMb2vs42n1FPbMuxRzvdsQXELLxrP8ACHK0HlVE7QAg/wBYbdi1cS65Au6AcmIHP5VfrtdmwNxbM9oydwGJk8CNfWss39jsLZM6XOXKVP6VefDfent7i2nVRbtqbl5y2VRbQakgjQkxw5T0op/AbC3ct7uC2Tir+IUKLhJto0qSAuUXNZksTPks9KxDGXO0ZiYyzoAMoHhpxPjWi/Ej4nHGr2NgFLEwJENc/ibooiQvgJ5AZrfuAaDgKVR+zOQ7ZsCTGkgjrFNtjyAUYfu5W6nXj8q9t3wNeFRLrd+T+8J9OVFpATL7E7Qvdgly1eKAEIVGgmCVM8pAI8xVJd2ziJhr12f8bD86m4C0jKVZlA4kloHh68ajbWcO+cDusWCnqBGvzrJfBi12jcZsJbYliwVRMnWSPeqBrhGoJBEazrOpJB86KMQhGARhxCqR592DQuLWnmf7+tZI0gu3c+J+Iw8Ld/bW/Ew4Hg3P196P8X8RLT4XtMNLXCQuVgVKk9evodYrFLeHkgDiTA8zRpuvhl+04XDLqzXBmPWC0/30FTyJLY+NcmFmyNw72KXtrjAM2pYydYEx605e+FWX7twkkak84M8BWrrdt2lCAqsCAKjXwAJ0964XOfaZ6GOMX2jAdubrXcISSq3A0iSp0niPD061P+H21ltYqGBbDkGVksZHGBmGoGvPpzrVsZgVvqymCCOIMxWF7yIMPiyF4DTu6a8QfAyflXTjm5dk82NQ2j6RwGGsXAt/DutsxBZVXUcgwZcw68qpt7kx4VXtqmIRNctthaczIzd6VOh5Ghzct2vJJcqSAWCxGaTJ8J4x1JortbIBIl3Oo5gflVlro5GtmdY/eNb4VDauWLlokXEuwGk5SCOoiDMDj60PbYXPZuDmUJHmpDflQvtHa73sTed2JbOQDw7q91Rp0AFP2doPwJkHTXx0pq+TR2drf/bf5V+gpsWu0x11CYFwkT0leNQ7l/K6n+Ff0/KpmEedo2yODG0fdVrMPbGtr7F7D98NqQCARw1mqm7wo73s2cbmQKQMpJM+lD+B3SuXmK2ysjU8QImPOhim3DlIGTGuVRKsWotKDzIP/Ef0rQ/gRam7i2/htj3Zz+VUmI3IYZVa6FIAj9mxGk8SSOtHHwl3dbC/aMzK2c24KzyD8ZHjSOcX0ZxpUaamAQ8VHpofcUrmxVI0Zl9QfqKfsGpSGkQhT/6Iy6G47HrovyArz/Ry9X/mNT757xplmpxiIdnp0J/zN+tY/wDG64Ev4a0ghezZyBzJYqD5wK2ZnrHviPczbUJJAFvD21nxYs0D0Pzo9IaCuSMt7Lwb2P6V7Rl2y/j/AL9q9qfI6/T/AD/oFMPfI4Gr3Zm81y2ymZykGD4cqGsO5JCg8T0qxt7Mu9CPNW1+VdZ5x9A7ubSV8OoBkJ3R/gID2v8A9bKPNTU5sXWTbl7bvWbj2LkaWwF0iQrNHno516COVEtzb1zll9j/ANVScaYQtvYwEQaANt4TJeleDU9itvXACWZVXqFPy1P0qE+I7UCL0ufukoxVZ5kDKJ8CaF8TFBvxcBwwEic6kDmdGmB60EYXHPbDhSQHXK0GJEhoPhpUrHYO8t1pDuwJ72VjPiJFc37uIZcrdoV6Q0e0UwDgYsx400blJ7RHFSPMGmCaYB1cuE12il2AJ6a+HCmadR/pQMFOyt1UYd8sSZ8IIMH6GqM2GDdm0nKTA/MUa7GxAe2GHWfU8fnNcpgkXEElRq0+4J+ppHPiVjDlZDvOGwKoBrlGnMxl0+VDJwlz8J9YH51oNy4gP3V9h71R7zY4dipWCc0Sug4HjxoRnszgUOAwzC4Gj7pmAddNYrT/AIV4VL+IFwjv2SpHhnRwfSVgVl+Dxne0BzEHTqY0ou+HG8S4THFrrgdqqWo1ygF17xgcQOB4amaXNckVwtRNm2hsm619StyBJJBVdeEaxOgn+lc7dtkuq65dJ8+fyqSMY7X8r5gF+6FBJcxmMkdBy5welVW3ca/eaDbC65ytwRH4pXLHma4Vs9KF2k/ob2PZvByHVQkkDKW1XlObnGtZD8TAqbQvMPuwo/z5ensa16xt7MmZhlGWSeAgcT5caxPffaC3L1p1Mi4TcJMjiRoR5D5VfD2J5FKGzTfhax+zz4x8gfqT7UeWrmo8xWO/DzeF7fdIzIW7/wDDooDjw5VrVhWcwvE8J966kebLWz5fLE3WjWWM+pq9wOwcTcI7PD3n/wANpz8wK+jt09gWcLaNu3ZVGzFjp3tdJzHXl1q9ZPH0NFz2JFqj5lPwy2lcPdwlwasO9lTTMSD3mHWrzAfB3aP2i3dKWkChZm6pMjwWfCtF29tnEISy3CFGhACiOGsxMUNXd5L7cbjn/M30mrrC5LbQjyU9IkYj4WYloLX7KaayXP8AyiqzG/De5Y71vF4d25rm7M/5SSQfUivWx7NxNcDXi1b/AM0ePG9GlmcnbGLOIxNoDPnyngWGdDy0YyD6GirdDGF+1JCiHA7qhf3QeXnTG6+9NrDMbV3vWLhkkicp4THMREj+yd4Xd7DMuewAqv3ptkZW4CRxHLlXE/G9Kd3oZTbR5hnqYhrq3shV5t7j9Kd+xjkTRoxWXn1PnTDPUq9s150g+v602uzmM8BHr/SmGIbNWP753Zx+IPQov8ttB9ZrXJrJdqbO7XE4h3Vtb1yOWgaAQPICg02tFcDSlbBv7WPD3FKrv/V9PwUqXgdfqoN8PhrA0Wwg8lX8hUtcUqmAqiKH9s7RODK9qHtF5yyjHNETEAzEj3qsXe1DwW63lab8wK+ijV9qjwW39bJ29+A/aWcYuYtmFplABGWG4ACc0tzMQKjNdPKpdi+byBsrrxADQNNNYBPMfKuGw1eT5DXqOjoj0iGcQ3X5CuPtDdakth6X2XXx8ev6AfSoUOMDGXBzp5Nq3Rz+Vemx5/Q68PUjXpFcG36+/Dw+oHgZoOCfwEl294ro4hT6H9a6bbwb79m03mv6zVew8vy4wddR0MnTpTXacPGD05HXXT1NJ6MfoPJky/cwr/ewdn+RP+moGI2LgH/+3y/4SV+jCmzc/Lz9Kae6aKxV0ayXhdmYe2ItllHQkn60zjNk53DpdggcIBnjrx8aitdpAkmOJPAdafhfYYycXaGcTsG5/tGPy/KolzYVwsbbk5lJkMScsCTPp9aL9mYfshJM3PcW+cDq3U8uA5mmsTYC3Lp0l8g8YMA/34UHGhlKwP2nstLK6XMrjWYAE/8AzVFgsGcTeCoGZ3aABzZiAqjzY+1FG8mzi8zpLcY5cqLPgVuXN65irglbDZbfRrhGrf5VPu46VkZmhbADdm+GvsHvWMitc5XIUFbnnMj0nnUTH4OT3yhAM8OfWndqnsNpGfu4i0sdMyFlPvmWo1/Ay0jh0nT2rhn7ZUeph/TYP7yob1rsVJAulbcjjDEAx6SaxE4Rzd7Nj3lJTU6CJEDwn619M7H2ILt+T920M3+Y6KPbNWBb7YUW9o4sAiFv3DpyBf8ArXVg/ScvltOX7EjdzELbIlssmdeo5eRMGt23V2iLwtvpJGoHI8CK+asPJKkcA3M68uNaPuxvFdsspWM2g1A1GszHH/4qtHN2tG/Z6axl3IjNAPAHl7+5oQwe/wAFgXlERLMk6DqVM/WjW04ZQQQVYAgjUEHmPAiptNEyiwty2C3aICGEExIg8Z50Eb0buHDkOjFrD/dYCY/hPj/fKtGvbMDM2Xu6choTJ4j05VX3sMbYZbiBrbaMp1RvGf3TXRhzKE05q18k5wtVHTMpVo5TT2p/dHz1ovxG56PcAsNCsRIfQqDxg8HA8DP1q9tYXFWh2eWzcQCBOYSAABK6xoOXz417r8rxFFenBP8Ad/2cC8fM37pv/AHWN0zdsC6mV3WC1pkKsF6qZ7w8RHvpUfdveC5grsQTbJ1WdD49A3jzovTCXbXFlXWQFUgJPEAs6n3mucTgrOIGa5Gf8aALm6lkBYT4zXHly452mlXxXx/F/wA/udcMUo7Tf+QrwGPS8ge2ZU+hB6EcjUg1R7OyooVHgiB3iFkeUCrlSa8pqmdDVCKTxr1l0imLq3P3SvtH61Cv3Lq6nN6RHyrBqylzxQm+EkknmSaLL9kNxkHwMVD/ANHgeNTbGWgd+wUqJPsg6UqFjWUvxEwGIvYhSlp2t27YAYKWBYks0QD/AAj0oHZWUwwK+BBX61vtu1TzWgRrBHiJr0IZ3BVRzyx3syfZ2GmzbPVZ+ZrpsNrw5Hl+fKifbqp2umUaagaQeMR5EH1qlxCDQiJBkSJj+sT71zSdts1UVJsRE6aHkRzHp7+lIoNZPXQCePPoOlP3kmY4amARx4mZI61wwHCCOMacYNAJGZB0PPmo4xOgrxsOGnLq2pytoTzOUjjTtwgEyRzOp4CdSQeVNMenEdDwPH+vrRCRGXny68wRrr10A8BUZ15aDnEghoHHjx15dasbqd6dBP8AFHEZtBzM8vOmeyPjIPEwZHH25a66UyMQGsecfP69aZazNWf2bwry+i21zPpPAc28h08eFMkGisGF/rPAeZrq1cCnu8fxfp0pm/ii56LyH5nqam4S6iITGa6TAzCVQad6P3m6ToInXkWjMcwuLE5Z1IPDwgHy4ivdqXQHQ8yFPmAf6/OucKYqr3yuFbdp1OqE6dYy6UkkFdjm17jsiZACSTMmOGs0ffCjblvDWjh7wCtcuFxckw7NACvP3SIABGnrqQbBxctKw4TmHrEVIt3sydGU6j9PA1MbtGv74bODrauazZuA/wCVu6R75T6VzZwoyTNVm6+2TisO+GuNNwJ3CeLAcNeZUx6Hwqx3fcFZcwqSWk8AOtc+WFtHbhnWJ/gn38TYwGGa5dYIDqxPFmI0UcyeQAr5t3sv/asTdxAUhSZE6tAAWW6sQJPjNHO/2832++oAizazBOrTEu3nAgcvWhXGWCVhYUcya6opRjRzd7fbBpcOogAxJA6+n99aJtltlyyeH9/lVVc2WqsCJg6+v4qew96Z8z+n5U6Whox0HK4heya5GhtMGPSASJ+evhRf8HNv/aMBaRic9lQv+JP3fbQe1Amw8bbNrK2qEFT5EZWHsaZ+FG1Dg8b9ncx3nQg6dBPyBpeNpo55Kmb+n3m8h/zV05qLhcWrZipkTHqOIp1nrnAV2N2Op1Q5T04qfTl6VVYjFPbMXQY5GSQfX9aIXuVEvsCCDBB5GitGuistXEbhH507FVuN2VBm0cp6fu+nMVU7M3yRiylgxRirQdVIJBB9evvRHUgpmpuB2mEXK0wOEfSqi1jVcSpn6+1MXsRHOhdBZZbx772sJh3vMG7ohQY7zH7q8f7ANAG5/wAX7tx7lzEsOwSBoi5izEhVWIJMBm8kNBvxc3kN28mHU920MzeLt+ix7mqK07Jat4cGBl7W91LMAVHomT1ZqtFWrJ/sfQo382fiFy9uFJ5sjrB65iI+dRUxSPOS4jxzRgw89Kwy1aYcG10Ec5PLSf78dKP/AIZbPOS5fbiTkXyH3j6mP5aWUQoN5pV1FKp0NTCdTXV+7C+dCWFuYqf+0A9J+pqVvDtE2cPla4WuMCAYUHXi0DQAda6GvsDBbF4lczZCWBZiWJksToSPDTSob4r+/lUQnTw/T+lNMx/ufXl0g0Ht2TokXMTI48R1Q8RHMdRFNNdmYEg5p00Mwdcra6cyJ0phrh66+Z4/zfiA96bJPGPkPHSSv+JeNGhiW2I8fxcWKmDoBqPxfka8Nzz9YPLqP7kVGE+MeE/qRwj2pEf3p+VMomJGeeNPW1kwBJqPZtTTmIbTKNBz6nz8PCmUQpDON2itvRIduvFV8h+8fE6edUN+6zMWYkk8SdasruHqK9iqqIxCWpFqveypxUoOIrQ9ZamNu7EfFrZtW9Cbhk8lWGJZvDQepA51JtW6ttk4tbRd3MIiOzeQGY/SoyVIHyUWBwi2c9hGLCy2Uk6SQBmMdM2anLluDI4/XwoPwO87Pinuscouse7y7xn5UXDFA61KqGg7JiY1kC3LbFXQ5lPMEcj9COc0TbW2tGBdlMHEPmgf7PUqvqZPoKDrl4AE8uf60zitvg2UszPZAjrJZmgAf4QP5qKinssm6aIz3gokmPOmQ8jO+iD7oPFj+I+HhXSYL/vL2gGqp+bePhyqJiFa8czaLyHQU6VjJWRMXtSWOhI6xoKr8FfJVVniT9ZNSdptClU9+v8ASqnZl7vAfhHzJp3o0nTSDfZYjIg/ED/fyp7fJAlyzirUBgQjR+NO8s+JWR5AVXYJipzEwfDlUvbKs6i0SJbK6EwJYAqUJ8dYPUjqaMV7hMkTZNzMcr4YOv77Fj5kLV6cRWU/DHbhANh5DL3SDxBEx8pFaF9orlyQ4yogTrmIqJdv1GuYio1zEUqRh+5er532sHS811GKsWYyDB1JNbti8TCMein6Vjm0cNJp0rMkObD+IdxCFvAn+NePmV/Me1FN/elr7W1tv3SpJIaJPAAkQR9dazdsJrU3C3Wt22Kkg5l19GP6UKs1j+M2VfUkt33LliXtFwBx7zqGmSeZ4DxqPZw9ySYDkxJ0afaSKvdl7zmxdBeZIEkcukxrw+taPsjaWFxYHaWrd2f3sqsfeP0NUUq0xkkZKLrkgZZaTA70lm04E+QrdNibD+z4e3aH7igE9W4sfVpNcbO3JwrMt3KUgyEDMAIOhIYnoDyoqa3bJ1yk+MGmbQ60ym7AdV9x+tKrX7EPxj+VP0pUug8kCVzbaBZUqx5ASfczwqgxl97jFnMk/l+6Ogin7hnjrp8hy4Uw7f3p6Hl5U9WSbsjFPH++I/e6aVwbA6fL/wDk8iR6VIM8p+fmOBPOabJHh8vMdDwmmUTUMG3/AH8jwPSDwrns9fH5jr0PHWnj/c/I6+GnGvAnt9fqNKegjbLHn9KcwWz2utlX1PIDqacw2GNxgqjX5AdTRNhMMtpcq+ZPMnqaEnQGVdzZoQQPfmarr9iia4JqtxeFpVI1g5eSoVwVcYqxVbdt1aLGIRrpTSuLSWmaCSUNQN6J+x3o/CPbMs1NtmmNvJOFvD/y2+QmoyJsykNFFOB22WUdedCtPWLhUypqAsXTDa3jiaasXlW8WA1CiP1HpVZgt4Co76+op25tMF8yJIIAlcvrIp0jpi0y0v4/Nx+dMXMZOnKonau/C17sopyzhGBkhR6lj9BVIxLRQ1iFzAk6CKosCIuDXn9OAorOEJGtU9jYBuXG0YCdGHDx8Yoyj0LljdUX2GtEkTT+8oItW3MiCV0HWD+Rr3C7AZAMxuEDmrlvlofaac27hotpbUtmckqSxMpEHgdRJXiOVMu0zT6HNk4/tguIsn/6i0AGHO4o+6Y5sNPMCOIFafs/aYu2kuLwdQw9RMVkm7m4uPDZrNm43Q5WUEHiJaB861zYW62MyAXVS35sCf8AhkVLMk1aZzUd3LtRbl2iNd09NbknoBHzNR22KinUE+ZrlegUCu0r37N445T9IoR/1YxF37llz4kZR7tArXEsKv3VA8gK6NDnQUqMpw/wsxD/AH3t2x5lz7AR86ucF8KLCx2t25c1mAFQT8z86OzXBFLyZqKPDbl4NDmGHRmOsvNw/wDESPlV1ZQKIVQo6AAD2FI0gaWzDzowEkGOtcdpU/BXwwyNUbG4ArqNV+nnT18oIz2njXtR4pUtgsF2T+45jnUTEXss+APAkcIPjSpV3ICPRbnX6gHgfCKaLcvEjjPDUHWaVKnCexH9NPSvLuk+FKlTGCLB4UW1gceZ6n++VOs1KlUBTktTbGvKVYxX42yKpcSlKlVYhRXXlpsV5Sq3wMPJXu0FmzcHW2//AKTXtKoyFZkirT923lAI8v60qVRFS0WWz0B41eYbZqjUadRyNeUq6EtHZDot7eAWnxhVHKvaVMipHuWe0OQHLmIWeMSYmtM3e+GKdkpa8YjgqBfSSTSpVHLJrojlbStBJhdx8KnFC/8AjYn5CBVthtl2bf8A2dq2niqqD14xNKlXM5N9nM5N9kmlSpUAHhpq7aDDWvKVEKKe/bgkUzSpVJjiivCK8pVjHJFckUqVAB7baDpVzhb5Ya17SqkAofilSpVQJ//Z"/>
          <p:cNvSpPr>
            <a:spLocks noChangeAspect="1" noChangeArrowheads="1"/>
          </p:cNvSpPr>
          <p:nvPr/>
        </p:nvSpPr>
        <p:spPr bwMode="auto">
          <a:xfrm>
            <a:off x="63500" y="-703263"/>
            <a:ext cx="2686050" cy="14573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R">
              <a:solidFill>
                <a:prstClr val="black"/>
              </a:solidFill>
            </a:endParaRPr>
          </a:p>
        </p:txBody>
      </p:sp>
      <p:pic>
        <p:nvPicPr>
          <p:cNvPr id="307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28528" y="4917355"/>
            <a:ext cx="2905125"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descr="https://encrypted-tbn1.google.com/images?q=tbn:ANd9GcQnkYl2fQHEB175cL6Gq_JYoCUnqOvXEM9PqNie1HUwtZJg1bi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9686" y="4864468"/>
            <a:ext cx="1888842" cy="1888842"/>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9" descr="data:image/jpeg;base64,/9j/4AAQSkZJRgABAQAAAQABAAD/2wCEAAkGBhISEBQUEhIWFRUWGRkaGRgXFxwZHhcXHRocGhsdGBUXHSYeFxokHBcUHy8gIygpLCwtGh8xNTAqNSYrLCkBCQoKDgwOGg8PGiwkHyQvLCkvLCwqLCkpLCwsLCksLCwsLCksLCksLCksKSwsLCksLCksKSwsLCwpLCwsLCwpLP/AABEIAM0A0gMBIgACEQEDEQH/xAAcAAADAAMBAQEAAAAAAAAAAAAABQYDBAcBAgj/xABLEAACAQMBBAYFBwkGBQQDAAABAgMABBEFBhIhMRNBUXGBkRQiMmHBBxVCUmJyoRYjJDNzgpKx0TRDU1Sis2OTpLLCVdLi8WSDo//EABkBAAMBAQEAAAAAAAAAAAAAAAACAwEEBf/EAC0RAAICAgIABAQFBQAAAAAAAAABAhESMQMhBBMiQVFhkfAyQlJxgRQVsdHh/9oADAMBAAIRAxEAPwDuNLtQvGRgF7Oz30xpRq/tju+Jpo9sWWjH86Sdo8qPnSTtHlWrRVsUSyZtfOknaPKj50k7R5Vq0UYoMmbXzpJ2jyo+dJO0eVatFGKDJm186Sdo8qPnSTtHlWrRRigyZtfOknaPKj50k7R5Vq0UYoMmbXzpJ2jyrx9XcAksABxJIAwPea1qR7Zrmyk4EqNwuB1xh1L/AOkGsaSV0amxncbcRLH0nTIy53RuYcs31VVeJb3VjG0eosu+tgwTtkkjjbH3DnHiRU9tXpQN/atpy4klhdj0DInqAqFbeZSEyGYZAyce6iP5NryY5nMQ980klywPuBISudyfsitDvS/lEjmfoy3Ry53ejYAkn7LoSredPfnSTtHlUrd/JTiBiLljKgLRhUSJBIvFThQW5/a66ZaJf9PbxS8t9FbHvxx/HNV43fTQkrQ4+dJO0eVHzpJ2jyrVoqmKEyZtfOknaPKj50k7R5Vq0UYoMmbXzpJ2jyo+dJO0eVateUYoMmNNPvXd8MRjB6u6mVJtJ/WeB+FOalNUysX0FFFFIMFKNX9sd3xNN6Uav7Y7viaeGxZaNGiiirkQooooAK8r2kW2etNbWjOnB2IRT2E9fgMnyrG6VmpWYtf25t7VihzJIOapjh95jwB91KLf5VYTnfhdcDhghsnszwxU3sXsPLqLsxbciU+vIRkljxwva2MZJ5cO2m+3HyYNbKklosksYX859Jg2fawoHqkY5Dhj31yvlm+0VwQ0035TreSQI6NECcBiQR+9jl31Y1+ezXZth78y2MRY5K5Qnt3SQPwxT8XI5OmLONaH9eMM8xkdnbRS/VtYWHcUK0kshxHEg9Zz8AOsnlV262TRi+T2zggnuoBGqTBywOMF4G4pj3Kd4HHLhV1XO77ZnUrgpIEgglTijrKxdO0Ehd1gesYxTeAa2FAb0Jj9Y9IM94XA8q5X1o6EOdpNZW2tZJW6gQo62c8FUdpJIqe2esDDaQxt7Soob73M/jmkO0NnqELC6vHt5ijARRgvgO3ACOJV9Zz2knhTKGTVgnSPZREYyUWUiTHccgn3U8JJbFkmx7RWnpWqJcRCSPODkEHgVYc1YdRBrcq67IhRRRWgFeV7XlAG7pP6zwPwpzSbSf1ngfhTmocmysNBRRRSDhSjV/bHd8TTelGr+2O74mnhsWWjRoooq5EKKKKACoz5Uh+iJ+1H/aas6TbWQQSWrpcSLGp5MTyccQQOvupJq4tGx6Yz+TCNBpdvudYYt98sc5qqNcT2G26Gnu0ErCW3LZDx5O4x5kBgCQeGRzHPtroj/KbpoXe9JB9wR8+W7XMmqLiX5YrGIWPSbiCTpUAbADHnkb3M1pfJoP0Afff+dSm2u2J1KZFBEUCZ3ekzxJ5u26DxxyH9as9lr60jtljiuEcRKWc53fezbrYOM5403H+KxZ6HV/fpDE0kjbqqMk/ADrJ5AVobBB5ru6uJ49x1EccannHGyl8HsYgqT4196DpjX0q3UykW6HNvGw/WN/jOD1fVHjWrcbTm0vbxUiMsk00axjIVN4Qgnfc8uHHGMnFbOVhGNHQZJlVSzEKo4kk4AHvJ5VG6n8oJfeXT4unYf3rZWIH3HnIfcOHvpNc2M1y29ey9IOYhXKxL+7zkPvYmmCIAMAYA5AcAKk5DH1a6ymoXunlRwjilndfqS/qlB94bpPIGrqoP5O9PX0y/mVcDfWMHtYDek/EqfGre9uRHG8h5IrMe4An4U0dAQWz0oa61Hc9n0jgPtbuGPiRT6o35NSxS4ZvaeRXPe6b3xqzrp4/wkZbCiiinFCvK9rygDd0n9Z4H4U5pNpP6zwPwpzUOTZWGgooopBwpRq/tju+JpvSjV/bHd8TTw2LLRo0UUVciFFFFAGK6uljRndgqqCWJ6gKg7+ZpVkvJE4kBLaMjO7vHCndP02OD3U2upfTp9wf2WFvWP+NKOr3ov4mt+3s+n1GCL6FuOnk+/wCzEPPLeApJPqxku6EmlaM1rLNaud4oI5AT1h1G9jucEZrdlsx9UeVOtsrfo720nHKQPbv4+vHn94OP3qwzwVTgl6aE5Y9k/NB7qQ65Zrub+6CUIPEcxkZB7RjqqsuIqQ67F+Yl+434An4V0zqUGmcy9Mkzs8QG6McscMdnViue61axP869LIsW7LC8chPsyrECmOs5PDA44Jp3e7VdBZ2+4OkuJ40EUY+kxQEs3Yi8yfCo3Zi2I1fcu36T1mYM3stc9GhHA8MhS+6PdXks9I90rV7m7kSGCJY3aPfLT7yjgcNuKBlxkjiD11TW/wAnTPxu7uWT7EX5lPHd9Y+Yrc2q/NXmn3HUJWgc/ZmXA/1qn41Q3eoRRLvSyJGO12CjzahRAxaRosFrH0cEYjTJOB1k4BJJ4k8B5Un+UW5K6fKi+1MVhUdpkYKQPfulqx3XylWKnEbvO31YY2f8cY8jU1PtFJLf2k93GIrYOVjjLcUkYEJLJ1Hsx1Zz1UNrQG9oMIS5vkHJZUUdwiA+FPKTaT/bNR/br/tim0soVSzEAAEknsHOumH4SMtn3RSFdtrPhmRgp5O0bhT3MRincMocBlIZTyIOQe4imTT0Y1R915XteVphu6T+s8D8Kc0m0n9Z4H4U5qHJsrDQUUUUg4Uo1f2x3fE03pRq/tju+Jp4bFlo0aKK8q5EKn9qL5yUtYjutMCXfrSIcGx9o5wPGqDNSuuOItQjkc4SSLo1Y8g4ctgnqyDWM0cadbxwxBQAsaL5ADJJ/Emt75P7UmB7lx6905k7ox6sa/w8f3jU/rJaVY7VM71y4jJHVHzkbwUHzxXRoIQiqqjCqAAOwAYA8qnyvuh+NdWIdvbAyWEpT24sTJ96M7/8galbfaN5YlkFlclGXe30j3lx2rg5I510p1BBBHA8KmdgmKW8lsfatZZIv3Ad6M/wMvH3GpqTjodxT2TSXiSoHjbeU9fv6wR1EVMwys8l2jMSFbCg9QIbgKfPIhvL1ocdEZFxu8jIExIR2+tikGnH9IvP2i/yau2EnLH53/hnHNJZffuU+w9hm3juHYvK8aqCf7uJeCovYOGT20y0PRobqXUI5k3l6WIjiQVYRDDKw4qw7RWpsLJmxQfVaRfJ2FOdi/7Tf/tY/wDaFcklUUjqi7Z86h8nEMsZVri6Zh7DPOzdGw5ELyPHtyewiovS9NtlR2uUXpoWKStKxfDL1guTwI4iuxVB7ZnT7a7See2eaR13iBgqqRkAyMjEBmG8B1nA5dsWhxdp4uLr1bKEJF/jyLup/wDrj4GQ+GKqdG2FghYSSk3E/wDiS8d37ieyg7uPvqgtnVkVl9kgEdXAjI4dXCshrUqAgLCULdakx5LMD4CPNL9F0Fb1FuLvMhkG8qEkJEh9kKoxxxzJrS1u9dbm8iQ7huLkRlz9Feiy2OreI4CmzwMkcax3no8SLhjhN4gYAIdj6vDsrZS6SMS7se6vPb20OZmVUxuqnMt1BVTm3VwqMn0uJIHnkSW0UkkRJKV3vqEoPZkP1RTDTZYN/NjBJfXHI3ErEqvfM/qr3IO6nSbAdOrNfy9NIysFVcrHCSOca8yw+saTYxj2cSUWsImJMm6N7PPtAJ6yBgH30xqc0zaZI7FJLhxvKCh4jedkcxkqpOSTjNNtJ1iK5iEkRJUkjB4EEEjiM8OVdkWjnaY60n9Z4H4U5pNpP6zwPwpzUuTZSGgooopBwpRq/tju+JpvSjV/bHd8TTw2LLQpvr5IY2kkOEUZJ/oOsnsrTsdKvrsCRpRZxNxRAgeUr1F2bgh9wrHq8IkubGJvYaYsw+t0aM6g/vYPhV4K2cndCxXVkXd7N30ILwXIuQP7qZVUsOxZUxhu8Yr4tLiG8gO8mVyVeOQcUdfaVh1EGreoi5iEerTKvKWBJWH2w5jz4qBWRk7o2S6s0PyFtw4aNp4yMgbkzDdzz3c5IB4cOXClWm6a0hmDXd0NyV0GJz7IxjOQePGrYVz2HaSGGW5V2IJnkPInhw7B7qooxT7Jtuhy2gf/AJl5/wA//wCNav5OxjePTXDb+N/MzDfxy3t3Ga1jtpbfXP8ACf6VifbG3P0z/Cf6VVR4vkTcp/MZCNI0CIAqjkBU3p7/AJ+7++P/ACrYl2pgP0j/AAn+lLtJd5Zp+hill3nBG4hPDj7R+j41RzgpR7X2mSxk1Lr7stdgJPzEq/VnkHmFb/yqg2L/ALTf/tY/9oVM7ExyRS3ME0Zjkyku6SD6rLjmuR1LVNsX/ab/APax/wC0K45tNdfH/Z1wv3K2tDU9Ct7nd6eFJdw5XfUHB93kK36j9vNQ1CNofQkcg728UjEmXyu4rZ9hCN7Le7nUmVK8Cg18W7MUXfADYG8BxAOOOPHNfZrQOdwafFNdaikqK69OvBhkZ6MVqQ6LZ2t+hmt4zbyqFRnGVhmB4ZLeyHHX2imelf23Uf26/wC2Kz6/dwx28jXADR4wVIzvZ5ADrJqiinEndMsoo1VQFACjkAMDwApNtJtKLcCONeluZOEUK8yfrN9VBzLGuV7MaqkYZJ7m+t0zlOhk3lC/VYbpKsOWRTxtt7CxVjZW8k0r8DLLvAsftSP6zfdAA7qm1JdNDKUWrTPnWNjbO1sDHO+/ezespVS7GTOd2NBxEeSwJ4ZyT2Cs2wezElqjPKxDSAfm88E78cC38uVRdxqsk8zTXMXSux4kOVKr1KijkB31U7LawUkiTpGeCfeEe+ctFIvEoWPEggHn8aouJwaclRLzYz6i7Oh6T+s8D8Kc0m0n9Z4H4U5rOTZSGgooopBwpRq/tju+JpvU9tY7rG5j9sRMV4Z9YAkcDz5U0Niy0Jtfs5GRJIcGaBxLGD9IjIK+7eUkVR6BtNBdpmNsOODxNweNusMp4+PI1OaJsq11bxTTX1wwkRW3YysQ4gEg7q8cHIrn1xOJjBagATxl1ln+nhGYYDZycgA8T1isbyfQL0rs7bq2tQ20ZkmkVFHaeJ9yrzY+4VIaMJJppruVSjTbqxo3NIV9nPYzE7xHdULqmziKnSKWdoxkiRt7eUcTx5qcdYpvo+tm0KdJIzWsi5Uud4xNu72N7mVIyOPX+NPLcX6hM1JdF1muOa2f0u4/at/Oum6bol9dRLObr0bfG9HEsSsFU+z0hbixIwTitHStIt5xIbi1h6eORo5SEBDOMHeBP1gVPjVeHnwnkkQ5+DzYYtnNd730b3vrrP5JWX+Uh/5Yo/JKy/ykP/LFdv8AXT/Svr/w87+2R/U/ocl3vfXQPkn1KGFLtppUjG/Hxdgv0W7Tx506/JKy/wApD/yxXsey1mpyLWEEdfRiufxHNLmik1R1+F8LHw8nJOzV0699L1Ce6jB6Ho0hjYgjpN1ixYZ5rkkeVNNj5lW5v8sB+cj5kD+6FbKqAMAAAdQ6u4UtvNmLSVy8tvG7nmzLknqrlcOqO1S7stPS0+uv8Qrz0qP66/xCoX8irD/KQ/wCj8irD/KQ/wAApfLY2aLv0tPrr/EKw3erQRIXkmjRRzLMAP51FfkVYf5SH+AVkg2SskYMtrCCOR3Bwo8thmjFs9N0k15Oobo5pt6MkY31C43gDxxmkHyi3wMtvDnkS7D34wmfHeq3kkCqSThVBJPYAM/yFc41KEzW010w9eRhIg+rGhwg/hyfGqr00l7d/QlL1J/Mw20dYdah4wt1bxHmOFb1qMgEdYzXmuw/o7N1oVfyPH8Ca9Hll6b/AJ+nZ5vFD8v8GlHa1safC3QXAT24JFnj78b3DwBFbsUGQD28a2NDTcvwDymiI7yhzjyY+VT8S8oor4WGEnR0DZ26WXckX2XTeHccGn9Q/wAnh6NprY87dmC++JyHQ+RIq4rzJOz046CiiilGCk+sj1xns+JpxSjWPbHd8TTw2LLQu+Tl8WIiPOCSWLwVzu/6Sprnev23QapNwx+kKf3Zo+H+ofjV5sc+5d38Xa8cw/fTdbHig86lPlTtdy7Lge3Arj3vDIM+SkUq6YS7iZZYwykHrBHmMUgEPS6buniyK38UZP8ATFUCPkAjkePhSz8n19b87KFYk7qthfWOTwx316E4t6+aOKLo3NO2su7OFJBIJ4N1T0cvtgEDAjkXiewAg+FUOzVm6Qb0oxLKzSyffc5x4DdHhUXJs9AstsPXCmZEYh2yA3qjBJ9XDEHIHVVjtDoPoEa3ME0uFdBJHJIZBIjNunAbiHGcgiuOXolo6o+qOxzRQaKqIFFFFABRRRQAUUUUAFFY5JlUgMwBY4GTjJxnA7TX3QBPbXzlljtlPrTthsfRhXi58eA8a09SAEbKBgbpGPdjGPKvLCXp55ro+yT0UX7ND6x/ebPlWHWLgLG5PIKf5VTiXTkT5H7CvQlzBF9xf5U0uYA0MgbkUbPdg1o7PR/o8P3F/lW5rrbtpMesoVHe2FH/AHVXKuNfsSS9f8nxocZa3iY8yi/yrNNFu3VkR7XTEfulDveQ403srDdjRexQPIYrHFb72p2y4/VxyyeJxGP+5vKozl6K/YtCPqsZ6EMaxcDttoW8d9h/IVZ1J2ce7rTfas0/CVv/AHVWVxHUgooooNClGse2O74mm9KNX9sd3xNPDYstE9Zv0erxHqmgkTxjYOPHBxWD5VokVbWZ/YV3jf7kiHPLieKLSvVtUee4i9COGt3YtORlASpUqB/eHiD2cK0L02yuTcSSXk4GSDmQr1/qx6kY586SUql0CVqhJpu1ccY6NiXVeCuoPFereU4ORW2Nr42OIo5JD2AAfEmttNqYxncit1A+vc26H+De3gawTbTWch3Z7dD70aKbHvJiJIrV4jkSoXyYt2Yrxr+UACxmQBlYN0bscqcjhgddOp9alklh+c2lijDbyK8It4S6jeBZmYs5HUDwrJpF5JEvSafc9JH1wSsXQ+4M3rxGmL7Tw3t5YJ0ZEqySdLC6E7gMTYO9jdYZAwc9dJm5O2OopKkZG21seq5Rvu5b/tBrc03Xbe4z0MquRzA4MO9Www8qrUsoxyRB3KB8Kntr9lhNH01uoS6i9aNlGC2OJRvrK3LjVfMYuCPuitLR9TW4gSVeG8OI+qw4Mp7iCK3KsSPaKKK0AooooARbRWCTz2UEi7yvM2VyR6qxsxORxGMA5rzXNlb+GCRLSXp42UqFkP52MHh6knAPwzwOD2Zre1LRI52RnLqyZ3WR2QrnnjBrSudLvI0Jtb+cuOSzFZAfdvOvCoSjK20UTVUT2m6w8dsglt2jiT830iqSqsvAiRfajbPPPCsV4BdSJEh3k3TK5ByNxeQyPrNgUw07aWezt5klgcS3EzHpZlCQo0gVSWdcqVyCeAAr3R9n/Q7uS3SRJVeDflk3cFC2QoBB3SDlmx2Y7a2PLKsGY4K8jV2aX9Fg/Zr/ACrPtBu9HCjEASTRKSTgBd7JJJ7hRsnsq80Jb0uZYQxWHCoC0a8N48OGTnHdWTaHQILV7WSeaaWLpvznSsHUAIWA6MLxLEYxTS504Y0LHiqVlbbKr8VZW7iD/KlGn38Eep3TTSpH0ccMY6RwvUZGI3j9oDwrNpehaTeWvpMdssaYbO6TEV3c53uiYDPDPcRS7ZfTreHTjdSxq5ZXlLSDeO6CdwAtx9kJ51KXI2VUaHNlq9vPrKGCaOUeiOCY3DYIlQ4O6eHtfzqyqL+TzTejiRmUCWRWkc4GQXIbGewDdHhVpWVWzU7Ciiig0KhNu79pJ1tIW3Syb0zjnHFk8Aepm5d1XTsACTyFchOpMYJ7wDMtzIejz2FujhXwHHHbmlboDFqUkhilhswI47dCXcdoGejQj6WMkn+tdF0jQrb0Do4IwqTRcT1tvpzZjxY+t10n0zRUithBzG6Q5+szD1yT15JNYdntpp7e0iheyuHeNdwsNwKccAQS3LGKbDGhVKz60jStRhhji9DsG6NQu+0jZOOsgRc6Yxwan/gaenc0jfjuCsT7a3H0dNmPfLEvxrwbZXh5aY3jcxVmJtoV6nsRfSyiZWtIZRzMSyL0n2ZMnDD34z5Uo6SWQmWIdDfWxKsvaeZRvrxsOVVZ2qvjysEHfcL8Fqa126uBdRXUtvHCpxDIUk394MfULDdHsnr99Y4vZtob2Wo6lPYm6huoXbdLdF6Pg7653kJ3yQwwRVJsnr4vbSOYYDEYcD6Ljgw+I9xFT2xc/RX1xB9CZROo7HB3JAO/1TWpoj/N2sS2p4QXf5yLsDnqHZx3l8FrEwNm6t/QtQK8oLwl07EuAPXX3b4wR76b1u7VaGLu1aMHdcYeNvqyLxU+fDuNR9jtgHREEUkl1xDwRrkq6nDbxPBFyDxNXhJLpk5R+BSUUrMeqY3vRIMc9zpzv9wIXcz44rNpOqrOm8oKlSVdG4MjjmrDtp1NPQji0b1FFFOYFFFFAGOWFWUqwDKRggjII9466lbzREgHotsSHvHAJJyY4VGHwee6BkD72Oyq6lOlJvancMePRwRIPdvFmOO/h5VPk1Y8NlBbWyxoqIMKoCgdgAwKhflguSLeCMH2pCSPcq4B82NX9cb+UG4eaUzMfVEzwRr1BYwN5u9mJ8vdXNLRUu7DYhRAkT3MzQYBMPqqrHmQxQBmBJ5GvvbABkgtF4dPIoIHVDH67cOzgo/CqG29hPur/IVO7S/mbu2uTxjO9A+fob5BVvdlgFNal2DKTSB6/wC6fhTmk2k/rPA/CnNVnsSGgooopBxbtNIVsrkjmIZSO/cauZrGOj01PomSLPhEzj8QK6tqNoJYZIzydGX+JSPjXIROwsbeXHrW0iFx1jo2Mcg7wM0r2gOgCivEYEAg5B4g9or6rsOc8r2iigApHtpHmwn9yhh7iGBp5U9ttJm3WEe1PIkY7shmPgFzSz6izY7MEF+sWpWDscb/AEkefe6rjP7wA8abfKpohltBPHwltj0gI57n0vLAb92pvU9L9LuuiBx0cDsD9WRmHR+I3M91dA2Y1X0yzR3A3iCkqnqkX1XBHfnzrkS6L2T2l7T3WpRIlqDDhQLi4IHqNj1lhX6TnnvHgMj3VUaPocFpGViUAc3djlnPWzueZrm+h6iukahLDKxEBO7yJ4Y3oXAHFsrmM46wO2t7UptR1Vt2K3MNp/xiY+l7C4X12X7K8O01tgN9S2mlvGaGxbciBxJdY81gH0m+3yHVWbTNKjt03IxgcyScszdbMx4k0v0yKa2umtZ5FcGJZIiiCNQAd10VR1A4PXz99O66IJVZKTej2iiiqCBRRRQAUp2e431+ez0df/55/nmmtLdlhm4v2/4yr/DGB8aly6Hhsot7HHs41xfaVf0C1Y/Tmnc9zOSPwxXXdWuOjt5n+rG58lJrle2Nvuadpy9i/wDgKh7Mp8C92Ivma36GQ5ltz0be9cZjbxUjyNNtX0xbiCSFuTqRnsPUR3HBqcd/Rru3n5RzqsEvYGxmJj45X/6qvrWq6BOxPsJqDSpiThLFvRyD7aEDPiMN41XVEgi01RJOUV4OjfsE6jKH95fV78Vag1t2CVHtFFFBoGua61ZC2vpI2H5m8y655CXGJEPZve0K6VSTaXZ1btNxuWBg5wVYHIZTjgRWNWBH7NagYW9DmPFf1Ln+8j6hn668sVS1GalbGMi21AYOfzVwOCueoh/7uQdYNbVvqN5b+q6+lRjk6kLKB9pTwk7xzp4cldMnKHwKqikKbaW30+ljPY0EpPmisPxr4l2wVuFvBNMfuGNfFpACPKq+ZH4i4sezzqilnYKqjJJ4AAdtR4vxNI17L6sMakQg8936T47W4ADnivNQVpB0moSosanIhUncz1b55yt7uVMtL2cmvmWWVOjtlIMcT8GlI5O644IOpTUJzz6Q8Y0ZNk7JgjzyDElwwfH1UAxGvlx8a3dDn9G1F4jwjuxvr2CdBhx3smD4U/8Amh+1fM/0pbruy0s0a9G6JLG6yRuc4V1PXgcQRkEe+qOsaRiux9LpsJkEzRoZFXAcqCQvE4DHkMk0o1Hbq0iYormeX/DgUyN4keqviRWhJsVPPxvbpp/+GpMUQ/cTi3eTTOz2bES7sSRovYowPwFIl8xmydumuru4gmeFLZYSxALb8jqwwysF9VQcA885Ap3W980P2r+P9KPmh+1fM/0qsXGIjTZpUVu/ND9q+Z/pR80P2r5n+lNkjMWaVFbvzQ/avmf6VhvLToo2kkdFRQSzEnAA6+VGSDFmvSzYzj6Y3bdy/gqf1r4s5L66G9bwpDEfZkuN7ecdRWFeIH3iKy6ZsTexBgNQADMzkLbr7Tc/aY1Hkleh4xaMu28u7p9z9pNz+MhP/Kov5UI92C0X6pI8kUfCqHaXQrvNvBJeCVJ5lUgwqhG6Ok5qe1B1Up+WG0ZI7bOOLvy7hSflY3uik1LTRcWpiPDeQYP1WABU+BANZdD2iR7NZZ3WNlyku8QMSJwbn5+IrzWLh7eKFUUSTTbqxRgn1jugksccFUcSa+tF+TqFHM90FnuGO+xK/m1Y/Uj5HHacnrp5tOqMimhRtBrHptvJHaW80+PWWVV3ER1O8rK743yCOSjjyzVrs3qnpFrDLkEugLY5b3JhxAIIIIwayanrNvbJvTSpGvVvHGfurzPhUzslK/pkzW8Eq2U3r5kXowJuto0Y724/M8BxFT0MWtFeUUwHtFFFAGve2McyFJUV0bmrAEHwNSc/yeNHxs7p4h/hyDpYx3ZIZR41aUVjVgQLbP6oOGLRx278q/6d0486+k2V1KT25raEfYV5T4b+6AfOryisxQEzpOwUETiSQvcSjk8xzun7CD1V8qpqKKagCiiigAooooAKKKKACiiigAqf2402We13IU6Q9JGzIWC76KwJXebgM4FUFFAEuNd1H/0v/qov6UfP+o/+l/8AVRf0qoorKAjZvTrm5tDJZCFIZS7N08b8Nxl4KuDzb30m+WuFmjtN1Sfzj8gT9EdldLrzFFARmsXTW97azmCWZTbvGoiXeYSEo2MchlQeJxyraEep3XMpYxnqXEsxH3j6kf4kVU4r2igEWl7G20D9JuGWXrlmJkcn7zez4Yp5ivaK0AooooA//9k="/>
          <p:cNvSpPr>
            <a:spLocks noChangeAspect="1" noChangeArrowheads="1"/>
          </p:cNvSpPr>
          <p:nvPr/>
        </p:nvSpPr>
        <p:spPr bwMode="auto">
          <a:xfrm>
            <a:off x="63500" y="-947738"/>
            <a:ext cx="2000250" cy="19526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R">
              <a:solidFill>
                <a:prstClr val="black"/>
              </a:solidFill>
            </a:endParaRPr>
          </a:p>
        </p:txBody>
      </p:sp>
      <p:pic>
        <p:nvPicPr>
          <p:cNvPr id="3082"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6256" y="4726854"/>
            <a:ext cx="2000250" cy="195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4622315"/>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r>
              <a:rPr lang="es-CR" sz="4000" dirty="0">
                <a:solidFill>
                  <a:schemeClr val="tx1"/>
                </a:solidFill>
              </a:rPr>
              <a:t>Principios</a:t>
            </a:r>
          </a:p>
        </p:txBody>
      </p:sp>
      <p:sp>
        <p:nvSpPr>
          <p:cNvPr id="3" name="2 Marcador de contenido"/>
          <p:cNvSpPr>
            <a:spLocks noGrp="1"/>
          </p:cNvSpPr>
          <p:nvPr>
            <p:ph idx="1"/>
          </p:nvPr>
        </p:nvSpPr>
        <p:spPr/>
        <p:txBody>
          <a:bodyPr/>
          <a:lstStyle/>
          <a:p>
            <a:r>
              <a:rPr lang="es-CR" b="1" dirty="0" smtClean="0"/>
              <a:t>Universalidad</a:t>
            </a:r>
          </a:p>
          <a:p>
            <a:r>
              <a:rPr lang="es-CR" b="1" dirty="0" smtClean="0"/>
              <a:t>Solidaridad</a:t>
            </a:r>
            <a:endParaRPr lang="es-CR" b="1" dirty="0"/>
          </a:p>
          <a:p>
            <a:r>
              <a:rPr lang="es-CR" b="1" dirty="0" smtClean="0"/>
              <a:t>Obligatoriedad</a:t>
            </a:r>
          </a:p>
          <a:p>
            <a:r>
              <a:rPr lang="es-CR" b="1" dirty="0" smtClean="0"/>
              <a:t>Unidad</a:t>
            </a:r>
          </a:p>
          <a:p>
            <a:r>
              <a:rPr lang="es-CR" b="1" dirty="0" smtClean="0"/>
              <a:t>Igualdad</a:t>
            </a:r>
          </a:p>
          <a:p>
            <a:r>
              <a:rPr lang="es-CR" b="1" dirty="0" smtClean="0"/>
              <a:t>Equidad</a:t>
            </a:r>
          </a:p>
          <a:p>
            <a:r>
              <a:rPr lang="es-CR" b="1" dirty="0"/>
              <a:t>Subsidiariedad</a:t>
            </a:r>
            <a:endParaRPr lang="es-CR" dirty="0"/>
          </a:p>
        </p:txBody>
      </p:sp>
      <p:pic>
        <p:nvPicPr>
          <p:cNvPr id="1026" name="Picture 2" descr="Bandera CCS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39952" y="2060848"/>
            <a:ext cx="4176464" cy="4176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7568267"/>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r>
              <a:rPr lang="es-CR" sz="4000" dirty="0">
                <a:solidFill>
                  <a:schemeClr val="tx1"/>
                </a:solidFill>
              </a:rPr>
              <a:t>Políticas Institucionales</a:t>
            </a:r>
          </a:p>
        </p:txBody>
      </p:sp>
      <p:sp>
        <p:nvSpPr>
          <p:cNvPr id="4" name="3 Marcador de contenido"/>
          <p:cNvSpPr>
            <a:spLocks noGrp="1"/>
          </p:cNvSpPr>
          <p:nvPr>
            <p:ph idx="1"/>
          </p:nvPr>
        </p:nvSpPr>
        <p:spPr>
          <a:xfrm>
            <a:off x="467544" y="1844824"/>
            <a:ext cx="8229600" cy="2086725"/>
          </a:xfrm>
          <a:prstGeom prst="rect">
            <a:avLst/>
          </a:prstGeom>
        </p:spPr>
        <p:txBody>
          <a:bodyPr wrap="square">
            <a:spAutoFit/>
          </a:bodyPr>
          <a:lstStyle/>
          <a:p>
            <a:pPr algn="just"/>
            <a:r>
              <a:rPr lang="es-CR" i="1" dirty="0" smtClean="0"/>
              <a:t>«Las políticas son normas que condicionan la forma como tienen que lograrse los objetivos y desarrollarse las estrategias»</a:t>
            </a:r>
          </a:p>
          <a:p>
            <a:pPr marL="0" indent="0" algn="r">
              <a:buNone/>
            </a:pPr>
            <a:r>
              <a:rPr lang="es-CR" sz="2800" i="1" dirty="0" smtClean="0"/>
              <a:t>(CGR, 2000, p. 30)</a:t>
            </a:r>
            <a:endParaRPr lang="es-CR" sz="2800" dirty="0"/>
          </a:p>
        </p:txBody>
      </p:sp>
      <p:grpSp>
        <p:nvGrpSpPr>
          <p:cNvPr id="6" name="5 Grupo"/>
          <p:cNvGrpSpPr/>
          <p:nvPr/>
        </p:nvGrpSpPr>
        <p:grpSpPr>
          <a:xfrm>
            <a:off x="1115616" y="4077072"/>
            <a:ext cx="7056784" cy="2376264"/>
            <a:chOff x="1907704" y="3759423"/>
            <a:chExt cx="5760640" cy="1613793"/>
          </a:xfrm>
        </p:grpSpPr>
        <p:cxnSp>
          <p:nvCxnSpPr>
            <p:cNvPr id="7" name="6 Conector recto"/>
            <p:cNvCxnSpPr/>
            <p:nvPr/>
          </p:nvCxnSpPr>
          <p:spPr>
            <a:xfrm>
              <a:off x="4444500" y="4797152"/>
              <a:ext cx="528499"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7 Rectángulo"/>
            <p:cNvSpPr/>
            <p:nvPr/>
          </p:nvSpPr>
          <p:spPr>
            <a:xfrm>
              <a:off x="1907704" y="4293096"/>
              <a:ext cx="5760640" cy="1080120"/>
            </a:xfrm>
            <a:prstGeom prst="rect">
              <a:avLst/>
            </a:prstGeom>
            <a:noFill/>
            <a:ln w="19050">
              <a:solidFill>
                <a:schemeClr val="accent1"/>
              </a:solidFill>
              <a:prstDash val="dash"/>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es-ES" sz="2000" b="1">
                <a:solidFill>
                  <a:prstClr val="black"/>
                </a:solidFill>
              </a:endParaRPr>
            </a:p>
          </p:txBody>
        </p:sp>
        <p:sp>
          <p:nvSpPr>
            <p:cNvPr id="9" name="8 Rectángulo"/>
            <p:cNvSpPr/>
            <p:nvPr/>
          </p:nvSpPr>
          <p:spPr>
            <a:xfrm>
              <a:off x="4972999" y="4465138"/>
              <a:ext cx="2325396" cy="688168"/>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s-CR" sz="2000" b="1" dirty="0" smtClean="0">
                  <a:solidFill>
                    <a:prstClr val="black"/>
                  </a:solidFill>
                </a:rPr>
                <a:t>Objetivos</a:t>
              </a:r>
              <a:endParaRPr lang="es-CR" sz="2000" b="1" dirty="0">
                <a:solidFill>
                  <a:prstClr val="black"/>
                </a:solidFill>
              </a:endParaRPr>
            </a:p>
          </p:txBody>
        </p:sp>
        <p:sp>
          <p:nvSpPr>
            <p:cNvPr id="10" name="9 Rectángulo"/>
            <p:cNvSpPr/>
            <p:nvPr/>
          </p:nvSpPr>
          <p:spPr>
            <a:xfrm>
              <a:off x="2119104" y="4465138"/>
              <a:ext cx="2325396" cy="688168"/>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s-CR" sz="2000" b="1" dirty="0" smtClean="0">
                  <a:solidFill>
                    <a:prstClr val="black"/>
                  </a:solidFill>
                </a:rPr>
                <a:t>Estrategias</a:t>
              </a:r>
              <a:endParaRPr lang="es-CR" sz="2000" b="1" dirty="0">
                <a:solidFill>
                  <a:prstClr val="black"/>
                </a:solidFill>
              </a:endParaRPr>
            </a:p>
          </p:txBody>
        </p:sp>
        <p:sp>
          <p:nvSpPr>
            <p:cNvPr id="11" name="10 CuadroTexto"/>
            <p:cNvSpPr txBox="1"/>
            <p:nvPr/>
          </p:nvSpPr>
          <p:spPr>
            <a:xfrm>
              <a:off x="1907704" y="3759423"/>
              <a:ext cx="5760640" cy="478108"/>
            </a:xfrm>
            <a:prstGeom prst="rect">
              <a:avLst/>
            </a:prstGeom>
            <a:noFill/>
          </p:spPr>
          <p:txBody>
            <a:bodyPr wrap="square" rtlCol="0">
              <a:spAutoFit/>
            </a:bodyPr>
            <a:lstStyle/>
            <a:p>
              <a:pPr algn="ctr"/>
              <a:r>
                <a:rPr lang="es-ES" sz="3200" b="1" dirty="0" smtClean="0">
                  <a:solidFill>
                    <a:prstClr val="black"/>
                  </a:solidFill>
                </a:rPr>
                <a:t>POLÍTICAS</a:t>
              </a:r>
              <a:endParaRPr lang="es-ES" sz="3200" b="1" dirty="0">
                <a:solidFill>
                  <a:prstClr val="black"/>
                </a:solidFill>
              </a:endParaRPr>
            </a:p>
          </p:txBody>
        </p:sp>
      </p:grpSp>
    </p:spTree>
    <p:extLst>
      <p:ext uri="{BB962C8B-B14F-4D97-AF65-F5344CB8AC3E}">
        <p14:creationId xmlns:p14="http://schemas.microsoft.com/office/powerpoint/2010/main" val="4874164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13 Título"/>
          <p:cNvSpPr>
            <a:spLocks noGrp="1"/>
          </p:cNvSpPr>
          <p:nvPr>
            <p:ph type="title"/>
          </p:nvPr>
        </p:nvSpPr>
        <p:spPr>
          <a:xfrm>
            <a:off x="457200" y="188640"/>
            <a:ext cx="8229600" cy="864096"/>
          </a:xfr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fontScale="90000"/>
          </a:bodyPr>
          <a:lstStyle/>
          <a:p>
            <a:pPr algn="ctr"/>
            <a:r>
              <a:rPr lang="es-CR" dirty="0">
                <a:solidFill>
                  <a:schemeClr val="tx1"/>
                </a:solidFill>
              </a:rPr>
              <a:t>Objetivos Estratégicos del PEI 2013-2016</a:t>
            </a:r>
          </a:p>
        </p:txBody>
      </p:sp>
      <p:pic>
        <p:nvPicPr>
          <p:cNvPr id="39" name="Picture 2"/>
          <p:cNvPicPr>
            <a:picLocks noChangeAspect="1" noChangeArrowheads="1"/>
          </p:cNvPicPr>
          <p:nvPr/>
        </p:nvPicPr>
        <p:blipFill>
          <a:blip r:embed="rId2" cstate="print"/>
          <a:srcRect/>
          <a:stretch>
            <a:fillRect/>
          </a:stretch>
        </p:blipFill>
        <p:spPr bwMode="auto">
          <a:xfrm>
            <a:off x="2195736" y="1844824"/>
            <a:ext cx="4248472" cy="1332081"/>
          </a:xfrm>
          <a:prstGeom prst="rect">
            <a:avLst/>
          </a:prstGeom>
          <a:noFill/>
          <a:ln w="9525">
            <a:noFill/>
            <a:miter lim="800000"/>
            <a:headEnd/>
            <a:tailEnd/>
          </a:ln>
          <a:effectLst/>
        </p:spPr>
      </p:pic>
      <p:sp>
        <p:nvSpPr>
          <p:cNvPr id="40" name="39 Flecha abajo"/>
          <p:cNvSpPr/>
          <p:nvPr/>
        </p:nvSpPr>
        <p:spPr>
          <a:xfrm>
            <a:off x="2267744" y="3140968"/>
            <a:ext cx="648072" cy="936104"/>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CR">
              <a:solidFill>
                <a:prstClr val="white"/>
              </a:solidFill>
            </a:endParaRPr>
          </a:p>
        </p:txBody>
      </p:sp>
      <p:sp>
        <p:nvSpPr>
          <p:cNvPr id="41" name="Rectangle 3"/>
          <p:cNvSpPr>
            <a:spLocks noChangeArrowheads="1"/>
          </p:cNvSpPr>
          <p:nvPr/>
        </p:nvSpPr>
        <p:spPr bwMode="auto">
          <a:xfrm>
            <a:off x="611560" y="4077072"/>
            <a:ext cx="3960440" cy="8925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pPr>
            <a:r>
              <a:rPr lang="es-CR" sz="2000" b="1" dirty="0" smtClean="0">
                <a:solidFill>
                  <a:prstClr val="black"/>
                </a:solidFill>
                <a:ea typeface="Calibri" pitchFamily="34" charset="0"/>
                <a:cs typeface="Times New Roman" pitchFamily="18" charset="0"/>
              </a:rPr>
              <a:t>1. Fortalecer el direccionamiento estratégico institucional</a:t>
            </a:r>
            <a:endParaRPr lang="es-CR" sz="2000" dirty="0" smtClean="0">
              <a:solidFill>
                <a:prstClr val="black"/>
              </a:solidFill>
              <a:cs typeface="Times New Roman" pitchFamily="18" charset="0"/>
            </a:endParaRPr>
          </a:p>
          <a:p>
            <a:pPr algn="just" eaLnBrk="0" fontAlgn="base" hangingPunct="0">
              <a:spcBef>
                <a:spcPct val="0"/>
              </a:spcBef>
              <a:spcAft>
                <a:spcPct val="0"/>
              </a:spcAft>
              <a:buFontTx/>
              <a:buChar char="•"/>
            </a:pPr>
            <a:endParaRPr lang="es-CR" sz="1200" dirty="0" smtClean="0">
              <a:solidFill>
                <a:prstClr val="black"/>
              </a:solidFill>
              <a:latin typeface="Arial" pitchFamily="34" charset="0"/>
              <a:cs typeface="Arial" pitchFamily="34" charset="0"/>
            </a:endParaRPr>
          </a:p>
        </p:txBody>
      </p:sp>
      <p:sp>
        <p:nvSpPr>
          <p:cNvPr id="42" name="41 Flecha abajo"/>
          <p:cNvSpPr/>
          <p:nvPr/>
        </p:nvSpPr>
        <p:spPr>
          <a:xfrm>
            <a:off x="5436096" y="3140968"/>
            <a:ext cx="648072" cy="1656184"/>
          </a:xfrm>
          <a:prstGeom prst="downArrow">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CR">
              <a:solidFill>
                <a:prstClr val="white"/>
              </a:solidFill>
            </a:endParaRPr>
          </a:p>
        </p:txBody>
      </p:sp>
      <p:sp>
        <p:nvSpPr>
          <p:cNvPr id="43" name="Rectangle 3"/>
          <p:cNvSpPr>
            <a:spLocks noChangeArrowheads="1"/>
          </p:cNvSpPr>
          <p:nvPr/>
        </p:nvSpPr>
        <p:spPr bwMode="auto">
          <a:xfrm>
            <a:off x="3707904" y="4725144"/>
            <a:ext cx="396044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pPr>
            <a:r>
              <a:rPr lang="es-CR" sz="2000" b="1" dirty="0" smtClean="0">
                <a:solidFill>
                  <a:prstClr val="black"/>
                </a:solidFill>
                <a:ea typeface="Calibri" pitchFamily="34" charset="0"/>
                <a:cs typeface="Times New Roman" pitchFamily="18" charset="0"/>
              </a:rPr>
              <a:t>2. Incrementar la capacidad de la organización para la gestión por resultados y la rendición de cuentas</a:t>
            </a:r>
            <a:endParaRPr lang="es-CR" sz="2000" dirty="0" smtClean="0">
              <a:solidFill>
                <a:prstClr val="black"/>
              </a:solidFill>
              <a:cs typeface="Times New Roman" pitchFamily="18" charset="0"/>
            </a:endParaRPr>
          </a:p>
          <a:p>
            <a:pPr algn="just" eaLnBrk="0" fontAlgn="base" hangingPunct="0">
              <a:spcBef>
                <a:spcPct val="0"/>
              </a:spcBef>
              <a:spcAft>
                <a:spcPct val="0"/>
              </a:spcAft>
              <a:buFontTx/>
              <a:buChar char="•"/>
            </a:pPr>
            <a:endParaRPr lang="es-CR" sz="1200" dirty="0" smtClean="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1723356060"/>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pPr algn="ctr"/>
            <a:r>
              <a:rPr lang="es-CR" sz="4000" dirty="0" smtClean="0">
                <a:solidFill>
                  <a:schemeClr val="tx1"/>
                </a:solidFill>
              </a:rPr>
              <a:t>Objetivos del Curso</a:t>
            </a:r>
          </a:p>
        </p:txBody>
      </p:sp>
      <p:sp>
        <p:nvSpPr>
          <p:cNvPr id="5" name="Rectangle 8"/>
          <p:cNvSpPr>
            <a:spLocks noChangeArrowheads="1"/>
          </p:cNvSpPr>
          <p:nvPr/>
        </p:nvSpPr>
        <p:spPr bwMode="gray">
          <a:xfrm rot="13770025">
            <a:off x="4750852" y="4353737"/>
            <a:ext cx="960390" cy="191619"/>
          </a:xfrm>
          <a:prstGeom prst="rect">
            <a:avLst/>
          </a:prstGeom>
          <a:gradFill rotWithShape="1">
            <a:gsLst>
              <a:gs pos="0">
                <a:srgbClr val="969696">
                  <a:gamma/>
                  <a:shade val="46275"/>
                  <a:invGamma/>
                </a:srgbClr>
              </a:gs>
              <a:gs pos="50000">
                <a:srgbClr val="969696"/>
              </a:gs>
              <a:gs pos="100000">
                <a:srgbClr val="969696">
                  <a:gamma/>
                  <a:shade val="46275"/>
                  <a:invGamma/>
                </a:srgbClr>
              </a:gs>
            </a:gsLst>
            <a:lin ang="5400000" scaled="1"/>
          </a:gradFill>
          <a:ln w="9525" algn="ctr">
            <a:noFill/>
            <a:miter lim="800000"/>
            <a:headEnd/>
            <a:tailEnd/>
          </a:ln>
          <a:effectLst/>
        </p:spPr>
        <p:txBody>
          <a:bodyPr wrap="none" anchor="ctr"/>
          <a:lstStyle/>
          <a:p>
            <a:endParaRPr lang="es-CR" dirty="0"/>
          </a:p>
        </p:txBody>
      </p:sp>
      <p:sp>
        <p:nvSpPr>
          <p:cNvPr id="6" name="Rectangle 9"/>
          <p:cNvSpPr>
            <a:spLocks noChangeArrowheads="1"/>
          </p:cNvSpPr>
          <p:nvPr/>
        </p:nvSpPr>
        <p:spPr bwMode="gray">
          <a:xfrm rot="20856083">
            <a:off x="2762111" y="3900185"/>
            <a:ext cx="1009117" cy="173482"/>
          </a:xfrm>
          <a:prstGeom prst="rect">
            <a:avLst/>
          </a:prstGeom>
          <a:gradFill rotWithShape="1">
            <a:gsLst>
              <a:gs pos="0">
                <a:srgbClr val="969696">
                  <a:gamma/>
                  <a:shade val="46275"/>
                  <a:invGamma/>
                </a:srgbClr>
              </a:gs>
              <a:gs pos="50000">
                <a:srgbClr val="969696"/>
              </a:gs>
              <a:gs pos="100000">
                <a:srgbClr val="969696">
                  <a:gamma/>
                  <a:shade val="46275"/>
                  <a:invGamma/>
                </a:srgbClr>
              </a:gs>
            </a:gsLst>
            <a:lin ang="5400000" scaled="1"/>
          </a:gradFill>
          <a:ln w="9525" algn="ctr">
            <a:noFill/>
            <a:miter lim="800000"/>
            <a:headEnd/>
            <a:tailEnd/>
          </a:ln>
          <a:effectLst/>
        </p:spPr>
        <p:txBody>
          <a:bodyPr wrap="none" anchor="ctr"/>
          <a:lstStyle/>
          <a:p>
            <a:endParaRPr lang="es-CR" dirty="0"/>
          </a:p>
        </p:txBody>
      </p:sp>
      <p:grpSp>
        <p:nvGrpSpPr>
          <p:cNvPr id="7" name="Group 10"/>
          <p:cNvGrpSpPr>
            <a:grpSpLocks/>
          </p:cNvGrpSpPr>
          <p:nvPr/>
        </p:nvGrpSpPr>
        <p:grpSpPr bwMode="auto">
          <a:xfrm>
            <a:off x="3691860" y="2576956"/>
            <a:ext cx="1606651" cy="1857283"/>
            <a:chOff x="2433" y="1234"/>
            <a:chExt cx="1014" cy="1169"/>
          </a:xfrm>
        </p:grpSpPr>
        <p:sp>
          <p:nvSpPr>
            <p:cNvPr id="23" name="Rectangle 11"/>
            <p:cNvSpPr>
              <a:spLocks noChangeArrowheads="1"/>
            </p:cNvSpPr>
            <p:nvPr/>
          </p:nvSpPr>
          <p:spPr bwMode="gray">
            <a:xfrm rot="-3205350">
              <a:off x="3175" y="1380"/>
              <a:ext cx="376" cy="83"/>
            </a:xfrm>
            <a:prstGeom prst="rect">
              <a:avLst/>
            </a:prstGeom>
            <a:gradFill rotWithShape="1">
              <a:gsLst>
                <a:gs pos="0">
                  <a:srgbClr val="969696">
                    <a:gamma/>
                    <a:shade val="46275"/>
                    <a:invGamma/>
                  </a:srgbClr>
                </a:gs>
                <a:gs pos="50000">
                  <a:srgbClr val="969696"/>
                </a:gs>
                <a:gs pos="100000">
                  <a:srgbClr val="969696">
                    <a:gamma/>
                    <a:shade val="46275"/>
                    <a:invGamma/>
                  </a:srgbClr>
                </a:gs>
              </a:gsLst>
              <a:lin ang="5400000" scaled="1"/>
            </a:gradFill>
            <a:ln w="9525" algn="ctr">
              <a:noFill/>
              <a:miter lim="800000"/>
              <a:headEnd/>
              <a:tailEnd/>
            </a:ln>
            <a:effectLst/>
          </p:spPr>
          <p:txBody>
            <a:bodyPr wrap="none" anchor="ctr"/>
            <a:lstStyle/>
            <a:p>
              <a:endParaRPr lang="es-CR" dirty="0"/>
            </a:p>
          </p:txBody>
        </p:sp>
        <p:grpSp>
          <p:nvGrpSpPr>
            <p:cNvPr id="24" name="Group 12"/>
            <p:cNvGrpSpPr>
              <a:grpSpLocks/>
            </p:cNvGrpSpPr>
            <p:nvPr/>
          </p:nvGrpSpPr>
          <p:grpSpPr bwMode="auto">
            <a:xfrm>
              <a:off x="2433" y="1401"/>
              <a:ext cx="1014" cy="1002"/>
              <a:chOff x="2016" y="1920"/>
              <a:chExt cx="1680" cy="1680"/>
            </a:xfrm>
          </p:grpSpPr>
          <p:sp>
            <p:nvSpPr>
              <p:cNvPr id="26" name="Oval 13"/>
              <p:cNvSpPr>
                <a:spLocks noChangeArrowheads="1"/>
              </p:cNvSpPr>
              <p:nvPr/>
            </p:nvSpPr>
            <p:spPr bwMode="gray">
              <a:xfrm>
                <a:off x="2016" y="1920"/>
                <a:ext cx="1680" cy="1680"/>
              </a:xfrm>
              <a:prstGeom prst="ellipse">
                <a:avLst/>
              </a:prstGeom>
              <a:gradFill rotWithShape="1">
                <a:gsLst>
                  <a:gs pos="0">
                    <a:schemeClr val="folHlink"/>
                  </a:gs>
                  <a:gs pos="100000">
                    <a:schemeClr val="folHlink">
                      <a:gamma/>
                      <a:shade val="24314"/>
                      <a:invGamma/>
                    </a:schemeClr>
                  </a:gs>
                </a:gsLst>
                <a:lin ang="5400000" scaled="1"/>
              </a:gradFill>
              <a:ln w="9525">
                <a:noFill/>
                <a:round/>
                <a:headEnd/>
                <a:tailEnd/>
              </a:ln>
              <a:effectLst/>
            </p:spPr>
            <p:txBody>
              <a:bodyPr wrap="none" anchor="ctr"/>
              <a:lstStyle/>
              <a:p>
                <a:endParaRPr lang="es-CR" dirty="0"/>
              </a:p>
            </p:txBody>
          </p:sp>
          <p:sp>
            <p:nvSpPr>
              <p:cNvPr id="27" name="Freeform 14"/>
              <p:cNvSpPr>
                <a:spLocks/>
              </p:cNvSpPr>
              <p:nvPr/>
            </p:nvSpPr>
            <p:spPr bwMode="gray">
              <a:xfrm>
                <a:off x="2208" y="1948"/>
                <a:ext cx="1296" cy="63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chemeClr val="folHlink"/>
                  </a:gs>
                </a:gsLst>
                <a:lin ang="5400000" scaled="1"/>
              </a:gradFill>
              <a:ln w="0">
                <a:noFill/>
                <a:prstDash val="solid"/>
                <a:round/>
                <a:headEnd/>
                <a:tailEnd/>
              </a:ln>
            </p:spPr>
            <p:txBody>
              <a:bodyPr/>
              <a:lstStyle/>
              <a:p>
                <a:endParaRPr lang="es-CR" dirty="0"/>
              </a:p>
            </p:txBody>
          </p:sp>
        </p:grpSp>
        <p:sp>
          <p:nvSpPr>
            <p:cNvPr id="25" name="Text Box 15"/>
            <p:cNvSpPr txBox="1">
              <a:spLocks noChangeArrowheads="1"/>
            </p:cNvSpPr>
            <p:nvPr/>
          </p:nvSpPr>
          <p:spPr bwMode="gray">
            <a:xfrm>
              <a:off x="2623" y="1837"/>
              <a:ext cx="621" cy="255"/>
            </a:xfrm>
            <a:prstGeom prst="rect">
              <a:avLst/>
            </a:prstGeom>
            <a:noFill/>
            <a:ln w="9525">
              <a:noFill/>
              <a:miter lim="800000"/>
              <a:headEnd/>
              <a:tailEnd/>
            </a:ln>
            <a:effectLst/>
          </p:spPr>
          <p:txBody>
            <a:bodyPr wrap="none" lIns="95782" tIns="47891" rIns="95782" bIns="47891">
              <a:spAutoFit/>
            </a:bodyPr>
            <a:lstStyle/>
            <a:p>
              <a:pPr algn="ctr" defTabSz="957263" eaLnBrk="0" hangingPunct="0"/>
              <a:r>
                <a:rPr lang="en-US" sz="2000" b="1" dirty="0" smtClean="0">
                  <a:solidFill>
                    <a:srgbClr val="FFFFFF"/>
                  </a:solidFill>
                </a:rPr>
                <a:t>Calidad</a:t>
              </a:r>
              <a:endParaRPr lang="en-US" sz="2000" b="1" dirty="0">
                <a:solidFill>
                  <a:srgbClr val="FFFFFF"/>
                </a:solidFill>
              </a:endParaRPr>
            </a:p>
          </p:txBody>
        </p:sp>
      </p:grpSp>
      <p:sp>
        <p:nvSpPr>
          <p:cNvPr id="21" name="Oval 18"/>
          <p:cNvSpPr>
            <a:spLocks noChangeArrowheads="1"/>
          </p:cNvSpPr>
          <p:nvPr/>
        </p:nvSpPr>
        <p:spPr bwMode="gray">
          <a:xfrm>
            <a:off x="5119365" y="1343012"/>
            <a:ext cx="2810222" cy="1786140"/>
          </a:xfrm>
          <a:prstGeom prst="ellipse">
            <a:avLst/>
          </a:prstGeom>
          <a:gradFill rotWithShape="1">
            <a:gsLst>
              <a:gs pos="0">
                <a:schemeClr val="accent1"/>
              </a:gs>
              <a:gs pos="100000">
                <a:schemeClr val="accent1">
                  <a:gamma/>
                  <a:shade val="45490"/>
                  <a:invGamma/>
                </a:schemeClr>
              </a:gs>
            </a:gsLst>
            <a:lin ang="5400000" scaled="1"/>
          </a:gradFill>
          <a:ln w="9525">
            <a:noFill/>
            <a:round/>
            <a:headEnd/>
            <a:tailEnd/>
          </a:ln>
          <a:effectLst/>
        </p:spPr>
        <p:txBody>
          <a:bodyPr wrap="none" anchor="ctr"/>
          <a:lstStyle/>
          <a:p>
            <a:endParaRPr lang="es-CR" dirty="0"/>
          </a:p>
        </p:txBody>
      </p:sp>
      <p:sp>
        <p:nvSpPr>
          <p:cNvPr id="22" name="Freeform 19"/>
          <p:cNvSpPr>
            <a:spLocks/>
          </p:cNvSpPr>
          <p:nvPr/>
        </p:nvSpPr>
        <p:spPr bwMode="gray">
          <a:xfrm>
            <a:off x="5357818" y="1414450"/>
            <a:ext cx="2357454" cy="857200"/>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chemeClr val="accent1"/>
              </a:gs>
            </a:gsLst>
            <a:lin ang="5400000" scaled="1"/>
          </a:gradFill>
          <a:ln w="0">
            <a:noFill/>
            <a:prstDash val="solid"/>
            <a:round/>
            <a:headEnd/>
            <a:tailEnd/>
          </a:ln>
        </p:spPr>
        <p:txBody>
          <a:bodyPr/>
          <a:lstStyle/>
          <a:p>
            <a:endParaRPr lang="es-CR" dirty="0"/>
          </a:p>
        </p:txBody>
      </p:sp>
      <p:sp>
        <p:nvSpPr>
          <p:cNvPr id="20" name="Text Box 20"/>
          <p:cNvSpPr txBox="1">
            <a:spLocks noChangeArrowheads="1"/>
          </p:cNvSpPr>
          <p:nvPr/>
        </p:nvSpPr>
        <p:spPr bwMode="gray">
          <a:xfrm>
            <a:off x="5287576" y="2200510"/>
            <a:ext cx="2689807" cy="558772"/>
          </a:xfrm>
          <a:prstGeom prst="rect">
            <a:avLst/>
          </a:prstGeom>
          <a:noFill/>
          <a:ln w="9525" algn="ctr">
            <a:noFill/>
            <a:miter lim="800000"/>
            <a:headEnd/>
            <a:tailEnd/>
          </a:ln>
          <a:effectLst/>
        </p:spPr>
        <p:txBody>
          <a:bodyPr wrap="none" lIns="95782" tIns="47891" rIns="95782" bIns="47891">
            <a:spAutoFit/>
          </a:bodyPr>
          <a:lstStyle/>
          <a:p>
            <a:pPr algn="ctr" defTabSz="957263" eaLnBrk="0" hangingPunct="0"/>
            <a:r>
              <a:rPr lang="en-US" sz="1500" dirty="0" smtClean="0">
                <a:solidFill>
                  <a:srgbClr val="FFFFFF"/>
                </a:solidFill>
                <a:latin typeface="Verdana" pitchFamily="34" charset="0"/>
              </a:rPr>
              <a:t>Fortalecer el proceso y la </a:t>
            </a:r>
          </a:p>
          <a:p>
            <a:pPr algn="ctr" defTabSz="957263" eaLnBrk="0" hangingPunct="0"/>
            <a:r>
              <a:rPr lang="en-US" sz="1500" dirty="0" smtClean="0">
                <a:solidFill>
                  <a:srgbClr val="FFFFFF"/>
                </a:solidFill>
                <a:latin typeface="Verdana" pitchFamily="34" charset="0"/>
              </a:rPr>
              <a:t>Cultura de Planificación</a:t>
            </a:r>
            <a:endParaRPr lang="en-US" sz="1500" dirty="0">
              <a:solidFill>
                <a:srgbClr val="FFFFFF"/>
              </a:solidFill>
              <a:latin typeface="Verdana" pitchFamily="34" charset="0"/>
            </a:endParaRPr>
          </a:p>
        </p:txBody>
      </p:sp>
      <p:grpSp>
        <p:nvGrpSpPr>
          <p:cNvPr id="15" name="Group 22"/>
          <p:cNvGrpSpPr>
            <a:grpSpLocks/>
          </p:cNvGrpSpPr>
          <p:nvPr/>
        </p:nvGrpSpPr>
        <p:grpSpPr bwMode="auto">
          <a:xfrm>
            <a:off x="1285852" y="3236870"/>
            <a:ext cx="1744979" cy="1790384"/>
            <a:chOff x="2016" y="1920"/>
            <a:chExt cx="1680" cy="1680"/>
          </a:xfrm>
        </p:grpSpPr>
        <p:sp>
          <p:nvSpPr>
            <p:cNvPr id="17" name="Oval 23"/>
            <p:cNvSpPr>
              <a:spLocks noChangeArrowheads="1"/>
            </p:cNvSpPr>
            <p:nvPr/>
          </p:nvSpPr>
          <p:spPr bwMode="gray">
            <a:xfrm>
              <a:off x="2016" y="1920"/>
              <a:ext cx="1680" cy="1680"/>
            </a:xfrm>
            <a:prstGeom prst="ellipse">
              <a:avLst/>
            </a:prstGeom>
            <a:gradFill rotWithShape="1">
              <a:gsLst>
                <a:gs pos="0">
                  <a:schemeClr val="accent2"/>
                </a:gs>
                <a:gs pos="100000">
                  <a:schemeClr val="accent2">
                    <a:gamma/>
                    <a:shade val="72549"/>
                    <a:invGamma/>
                  </a:schemeClr>
                </a:gs>
              </a:gsLst>
              <a:lin ang="5400000" scaled="1"/>
            </a:gradFill>
            <a:ln w="9525">
              <a:noFill/>
              <a:round/>
              <a:headEnd/>
              <a:tailEnd/>
            </a:ln>
            <a:effectLst/>
          </p:spPr>
          <p:txBody>
            <a:bodyPr wrap="none" anchor="ctr"/>
            <a:lstStyle/>
            <a:p>
              <a:endParaRPr lang="es-CR" dirty="0"/>
            </a:p>
          </p:txBody>
        </p:sp>
        <p:sp>
          <p:nvSpPr>
            <p:cNvPr id="18" name="Freeform 24"/>
            <p:cNvSpPr>
              <a:spLocks/>
            </p:cNvSpPr>
            <p:nvPr/>
          </p:nvSpPr>
          <p:spPr bwMode="gray">
            <a:xfrm>
              <a:off x="2208" y="1948"/>
              <a:ext cx="1296" cy="63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chemeClr val="accent2"/>
                </a:gs>
              </a:gsLst>
              <a:lin ang="5400000" scaled="1"/>
            </a:gradFill>
            <a:ln w="0">
              <a:noFill/>
              <a:prstDash val="solid"/>
              <a:round/>
              <a:headEnd/>
              <a:tailEnd/>
            </a:ln>
          </p:spPr>
          <p:txBody>
            <a:bodyPr/>
            <a:lstStyle/>
            <a:p>
              <a:endParaRPr lang="es-CR" dirty="0"/>
            </a:p>
          </p:txBody>
        </p:sp>
      </p:grpSp>
      <p:sp>
        <p:nvSpPr>
          <p:cNvPr id="16" name="Text Box 25"/>
          <p:cNvSpPr txBox="1">
            <a:spLocks noChangeArrowheads="1"/>
          </p:cNvSpPr>
          <p:nvPr/>
        </p:nvSpPr>
        <p:spPr bwMode="gray">
          <a:xfrm>
            <a:off x="1347776" y="4032067"/>
            <a:ext cx="1673529" cy="404741"/>
          </a:xfrm>
          <a:prstGeom prst="rect">
            <a:avLst/>
          </a:prstGeom>
          <a:noFill/>
          <a:ln w="9525">
            <a:noFill/>
            <a:miter lim="800000"/>
            <a:headEnd/>
            <a:tailEnd/>
          </a:ln>
          <a:effectLst/>
        </p:spPr>
        <p:txBody>
          <a:bodyPr wrap="none" lIns="95782" tIns="47891" rIns="95782" bIns="47891">
            <a:spAutoFit/>
          </a:bodyPr>
          <a:lstStyle/>
          <a:p>
            <a:pPr algn="ctr" defTabSz="957263" eaLnBrk="0" hangingPunct="0"/>
            <a:r>
              <a:rPr lang="en-US" sz="2000" b="1" dirty="0" smtClean="0">
                <a:solidFill>
                  <a:srgbClr val="FFFFFF"/>
                </a:solidFill>
              </a:rPr>
              <a:t>Conocimiento</a:t>
            </a:r>
            <a:endParaRPr lang="en-US" sz="2000" b="1" dirty="0">
              <a:solidFill>
                <a:srgbClr val="FFFFFF"/>
              </a:solidFill>
            </a:endParaRPr>
          </a:p>
        </p:txBody>
      </p:sp>
      <p:grpSp>
        <p:nvGrpSpPr>
          <p:cNvPr id="10" name="Group 26"/>
          <p:cNvGrpSpPr>
            <a:grpSpLocks/>
          </p:cNvGrpSpPr>
          <p:nvPr/>
        </p:nvGrpSpPr>
        <p:grpSpPr bwMode="auto">
          <a:xfrm>
            <a:off x="5043397" y="4497736"/>
            <a:ext cx="2014833" cy="1988812"/>
            <a:chOff x="3278" y="2445"/>
            <a:chExt cx="1268" cy="1253"/>
          </a:xfrm>
        </p:grpSpPr>
        <p:grpSp>
          <p:nvGrpSpPr>
            <p:cNvPr id="11" name="Group 27"/>
            <p:cNvGrpSpPr>
              <a:grpSpLocks/>
            </p:cNvGrpSpPr>
            <p:nvPr/>
          </p:nvGrpSpPr>
          <p:grpSpPr bwMode="auto">
            <a:xfrm>
              <a:off x="3278" y="2445"/>
              <a:ext cx="1268" cy="1253"/>
              <a:chOff x="2016" y="1920"/>
              <a:chExt cx="1680" cy="1680"/>
            </a:xfrm>
          </p:grpSpPr>
          <p:sp>
            <p:nvSpPr>
              <p:cNvPr id="13" name="Oval 28"/>
              <p:cNvSpPr>
                <a:spLocks noChangeArrowheads="1"/>
              </p:cNvSpPr>
              <p:nvPr/>
            </p:nvSpPr>
            <p:spPr bwMode="gray">
              <a:xfrm>
                <a:off x="2016" y="1920"/>
                <a:ext cx="1680" cy="1680"/>
              </a:xfrm>
              <a:prstGeom prst="ellipse">
                <a:avLst/>
              </a:prstGeom>
              <a:gradFill rotWithShape="1">
                <a:gsLst>
                  <a:gs pos="0">
                    <a:schemeClr val="hlink"/>
                  </a:gs>
                  <a:gs pos="100000">
                    <a:schemeClr val="hlink">
                      <a:gamma/>
                      <a:shade val="54510"/>
                      <a:invGamma/>
                    </a:schemeClr>
                  </a:gs>
                </a:gsLst>
                <a:lin ang="5400000" scaled="1"/>
              </a:gradFill>
              <a:ln w="9525">
                <a:noFill/>
                <a:round/>
                <a:headEnd/>
                <a:tailEnd/>
              </a:ln>
              <a:effectLst/>
            </p:spPr>
            <p:txBody>
              <a:bodyPr wrap="none" anchor="ctr"/>
              <a:lstStyle/>
              <a:p>
                <a:endParaRPr lang="es-CR" dirty="0"/>
              </a:p>
            </p:txBody>
          </p:sp>
          <p:sp>
            <p:nvSpPr>
              <p:cNvPr id="14" name="Freeform 29"/>
              <p:cNvSpPr>
                <a:spLocks/>
              </p:cNvSpPr>
              <p:nvPr/>
            </p:nvSpPr>
            <p:spPr bwMode="gray">
              <a:xfrm>
                <a:off x="2208" y="1948"/>
                <a:ext cx="1296" cy="63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hlink">
                      <a:gamma/>
                      <a:tint val="0"/>
                      <a:invGamma/>
                    </a:schemeClr>
                  </a:gs>
                  <a:gs pos="100000">
                    <a:schemeClr val="hlink"/>
                  </a:gs>
                </a:gsLst>
                <a:lin ang="5400000" scaled="1"/>
              </a:gradFill>
              <a:ln w="0">
                <a:noFill/>
                <a:prstDash val="solid"/>
                <a:round/>
                <a:headEnd/>
                <a:tailEnd/>
              </a:ln>
              <a:effectLst/>
            </p:spPr>
            <p:txBody>
              <a:bodyPr/>
              <a:lstStyle/>
              <a:p>
                <a:endParaRPr lang="es-CR" dirty="0"/>
              </a:p>
            </p:txBody>
          </p:sp>
        </p:grpSp>
        <p:sp>
          <p:nvSpPr>
            <p:cNvPr id="12" name="Text Box 30"/>
            <p:cNvSpPr txBox="1">
              <a:spLocks noChangeArrowheads="1"/>
            </p:cNvSpPr>
            <p:nvPr/>
          </p:nvSpPr>
          <p:spPr bwMode="gray">
            <a:xfrm>
              <a:off x="3484" y="2988"/>
              <a:ext cx="876" cy="255"/>
            </a:xfrm>
            <a:prstGeom prst="rect">
              <a:avLst/>
            </a:prstGeom>
            <a:noFill/>
            <a:ln w="9525">
              <a:noFill/>
              <a:miter lim="800000"/>
              <a:headEnd/>
              <a:tailEnd/>
            </a:ln>
            <a:effectLst/>
          </p:spPr>
          <p:txBody>
            <a:bodyPr wrap="none" lIns="95782" tIns="47891" rIns="95782" bIns="47891">
              <a:spAutoFit/>
            </a:bodyPr>
            <a:lstStyle/>
            <a:p>
              <a:pPr algn="ctr" defTabSz="957263" eaLnBrk="0" hangingPunct="0"/>
              <a:r>
                <a:rPr lang="en-US" sz="2000" b="1" dirty="0" smtClean="0">
                  <a:solidFill>
                    <a:srgbClr val="FFFFFF"/>
                  </a:solidFill>
                  <a:effectLst>
                    <a:outerShdw blurRad="38100" dist="38100" dir="2700000" algn="tl">
                      <a:srgbClr val="C0C0C0"/>
                    </a:outerShdw>
                  </a:effectLst>
                </a:rPr>
                <a:t>Integración</a:t>
              </a:r>
              <a:endParaRPr lang="en-US" sz="2000" b="1" dirty="0">
                <a:solidFill>
                  <a:srgbClr val="FFFFFF"/>
                </a:solidFill>
                <a:effectLst>
                  <a:outerShdw blurRad="38100" dist="38100" dir="2700000" algn="tl">
                    <a:srgbClr val="C0C0C0"/>
                  </a:outerShdw>
                </a:effectLst>
              </a:endParaRPr>
            </a:p>
          </p:txBody>
        </p:sp>
      </p:grpSp>
    </p:spTree>
    <p:extLst>
      <p:ext uri="{BB962C8B-B14F-4D97-AF65-F5344CB8AC3E}">
        <p14:creationId xmlns:p14="http://schemas.microsoft.com/office/powerpoint/2010/main" val="1924742396"/>
      </p:ext>
    </p:extLst>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13 Título"/>
          <p:cNvSpPr>
            <a:spLocks noGrp="1"/>
          </p:cNvSpPr>
          <p:nvPr>
            <p:ph type="title"/>
          </p:nvPr>
        </p:nvSpPr>
        <p:spPr>
          <a:xfrm>
            <a:off x="457200" y="188640"/>
            <a:ext cx="8229600" cy="864096"/>
          </a:xfr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fontScale="90000"/>
          </a:bodyPr>
          <a:lstStyle/>
          <a:p>
            <a:pPr algn="ctr"/>
            <a:r>
              <a:rPr lang="es-CR" dirty="0">
                <a:solidFill>
                  <a:schemeClr val="tx1"/>
                </a:solidFill>
              </a:rPr>
              <a:t>Objetivos Estratégicos del PEI 2013-2016</a:t>
            </a:r>
          </a:p>
        </p:txBody>
      </p:sp>
      <p:sp>
        <p:nvSpPr>
          <p:cNvPr id="41" name="Rectangle 3"/>
          <p:cNvSpPr>
            <a:spLocks noChangeArrowheads="1"/>
          </p:cNvSpPr>
          <p:nvPr/>
        </p:nvSpPr>
        <p:spPr bwMode="auto">
          <a:xfrm>
            <a:off x="251520" y="3737357"/>
            <a:ext cx="3312368"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pPr>
            <a:r>
              <a:rPr lang="es-CR" sz="2000" b="1" dirty="0" smtClean="0">
                <a:solidFill>
                  <a:prstClr val="black"/>
                </a:solidFill>
                <a:ea typeface="Calibri" pitchFamily="34" charset="0"/>
                <a:cs typeface="Times New Roman" pitchFamily="18" charset="0"/>
              </a:rPr>
              <a:t>3. Mejorar la oportunidad, equidad en el acceso, seguridad y la calidad de los servicios de salud.</a:t>
            </a:r>
            <a:endParaRPr lang="es-CR" sz="2000" dirty="0" smtClean="0">
              <a:solidFill>
                <a:prstClr val="black"/>
              </a:solidFill>
              <a:cs typeface="Times New Roman" pitchFamily="18" charset="0"/>
            </a:endParaRPr>
          </a:p>
        </p:txBody>
      </p:sp>
      <p:sp>
        <p:nvSpPr>
          <p:cNvPr id="42" name="41 Flecha abajo"/>
          <p:cNvSpPr/>
          <p:nvPr/>
        </p:nvSpPr>
        <p:spPr>
          <a:xfrm>
            <a:off x="3995936" y="3068960"/>
            <a:ext cx="648072" cy="2160240"/>
          </a:xfrm>
          <a:prstGeom prst="downArrow">
            <a:avLst/>
          </a:prstGeom>
          <a:solidFill>
            <a:schemeClr val="accent2">
              <a:lumMod val="60000"/>
              <a:lumOff val="40000"/>
            </a:schemeClr>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CR">
              <a:solidFill>
                <a:prstClr val="white"/>
              </a:solidFill>
            </a:endParaRPr>
          </a:p>
        </p:txBody>
      </p:sp>
      <p:sp>
        <p:nvSpPr>
          <p:cNvPr id="43" name="Rectangle 3"/>
          <p:cNvSpPr>
            <a:spLocks noChangeArrowheads="1"/>
          </p:cNvSpPr>
          <p:nvPr/>
        </p:nvSpPr>
        <p:spPr bwMode="auto">
          <a:xfrm>
            <a:off x="1204392" y="5367355"/>
            <a:ext cx="3672408"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pPr>
            <a:r>
              <a:rPr lang="es-CR" sz="2000" b="1" dirty="0">
                <a:solidFill>
                  <a:prstClr val="black"/>
                </a:solidFill>
                <a:ea typeface="Calibri" pitchFamily="34" charset="0"/>
                <a:cs typeface="Times New Roman" pitchFamily="18" charset="0"/>
              </a:rPr>
              <a:t>5</a:t>
            </a:r>
            <a:r>
              <a:rPr lang="es-CR" sz="2000" b="1" dirty="0" smtClean="0">
                <a:solidFill>
                  <a:prstClr val="black"/>
                </a:solidFill>
                <a:ea typeface="Calibri" pitchFamily="34" charset="0"/>
                <a:cs typeface="Times New Roman" pitchFamily="18" charset="0"/>
              </a:rPr>
              <a:t>. </a:t>
            </a:r>
            <a:r>
              <a:rPr lang="es-CR" sz="2000" b="1" dirty="0" smtClean="0">
                <a:solidFill>
                  <a:prstClr val="black"/>
                </a:solidFill>
              </a:rPr>
              <a:t>Fortalecer las prestaciones sociales en la Institución asociadas a salud y pensiones. </a:t>
            </a:r>
            <a:r>
              <a:rPr lang="es-CR" sz="2000" dirty="0" smtClean="0">
                <a:solidFill>
                  <a:prstClr val="black"/>
                </a:solidFill>
              </a:rPr>
              <a:t>	</a:t>
            </a:r>
          </a:p>
        </p:txBody>
      </p:sp>
      <p:pic>
        <p:nvPicPr>
          <p:cNvPr id="8" name="Picture 2"/>
          <p:cNvPicPr>
            <a:picLocks noChangeAspect="1" noChangeArrowheads="1"/>
          </p:cNvPicPr>
          <p:nvPr/>
        </p:nvPicPr>
        <p:blipFill>
          <a:blip r:embed="rId2" cstate="print"/>
          <a:srcRect/>
          <a:stretch>
            <a:fillRect/>
          </a:stretch>
        </p:blipFill>
        <p:spPr bwMode="auto">
          <a:xfrm>
            <a:off x="2051720" y="1412776"/>
            <a:ext cx="4824536" cy="1659636"/>
          </a:xfrm>
          <a:prstGeom prst="rect">
            <a:avLst/>
          </a:prstGeom>
          <a:noFill/>
          <a:ln w="9525">
            <a:noFill/>
            <a:miter lim="800000"/>
            <a:headEnd/>
            <a:tailEnd/>
          </a:ln>
          <a:effectLst/>
        </p:spPr>
      </p:pic>
      <p:sp>
        <p:nvSpPr>
          <p:cNvPr id="9" name="8 Flecha abajo"/>
          <p:cNvSpPr/>
          <p:nvPr/>
        </p:nvSpPr>
        <p:spPr>
          <a:xfrm>
            <a:off x="5724128" y="2996952"/>
            <a:ext cx="576064" cy="720080"/>
          </a:xfrm>
          <a:prstGeom prst="downArrow">
            <a:avLst/>
          </a:prstGeom>
          <a:solidFill>
            <a:schemeClr val="accent2">
              <a:lumMod val="60000"/>
              <a:lumOff val="40000"/>
            </a:schemeClr>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CR">
              <a:solidFill>
                <a:prstClr val="white"/>
              </a:solidFill>
            </a:endParaRPr>
          </a:p>
        </p:txBody>
      </p:sp>
      <p:sp>
        <p:nvSpPr>
          <p:cNvPr id="10" name="Rectangle 3"/>
          <p:cNvSpPr>
            <a:spLocks noChangeArrowheads="1"/>
          </p:cNvSpPr>
          <p:nvPr/>
        </p:nvSpPr>
        <p:spPr bwMode="auto">
          <a:xfrm>
            <a:off x="4876800" y="3656112"/>
            <a:ext cx="4191000" cy="21236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pPr>
            <a:r>
              <a:rPr lang="es-CR" sz="2000" b="1" dirty="0">
                <a:solidFill>
                  <a:prstClr val="black"/>
                </a:solidFill>
              </a:rPr>
              <a:t>4</a:t>
            </a:r>
            <a:r>
              <a:rPr lang="es-CR" sz="2000" b="1" dirty="0" smtClean="0">
                <a:solidFill>
                  <a:prstClr val="black"/>
                </a:solidFill>
              </a:rPr>
              <a:t>. Brindar la protección económica oportuna a la población asegurada y beneficiarios del Régimen de Invalidez, Vejez y Muerte y gestionar la administración efectiva del Régimen No Contributivo. 	</a:t>
            </a:r>
            <a:endParaRPr lang="es-CR" sz="2000" b="1" dirty="0" smtClean="0">
              <a:solidFill>
                <a:prstClr val="black"/>
              </a:solidFill>
              <a:cs typeface="Times New Roman" pitchFamily="18" charset="0"/>
            </a:endParaRPr>
          </a:p>
          <a:p>
            <a:pPr algn="just" eaLnBrk="0" fontAlgn="base" hangingPunct="0">
              <a:spcBef>
                <a:spcPct val="0"/>
              </a:spcBef>
              <a:spcAft>
                <a:spcPct val="0"/>
              </a:spcAft>
              <a:buFontTx/>
              <a:buChar char="•"/>
            </a:pPr>
            <a:endParaRPr lang="es-CR" sz="1200" b="1" dirty="0" smtClean="0">
              <a:solidFill>
                <a:prstClr val="black"/>
              </a:solidFill>
              <a:latin typeface="Arial" pitchFamily="34" charset="0"/>
              <a:cs typeface="Arial" pitchFamily="34" charset="0"/>
            </a:endParaRPr>
          </a:p>
        </p:txBody>
      </p:sp>
      <p:sp>
        <p:nvSpPr>
          <p:cNvPr id="11" name="10 Flecha abajo"/>
          <p:cNvSpPr/>
          <p:nvPr/>
        </p:nvSpPr>
        <p:spPr>
          <a:xfrm>
            <a:off x="2267744" y="2996952"/>
            <a:ext cx="576064" cy="720080"/>
          </a:xfrm>
          <a:prstGeom prst="downArrow">
            <a:avLst/>
          </a:prstGeom>
          <a:solidFill>
            <a:schemeClr val="accent2">
              <a:lumMod val="60000"/>
              <a:lumOff val="40000"/>
            </a:schemeClr>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CR">
              <a:solidFill>
                <a:prstClr val="white"/>
              </a:solidFill>
            </a:endParaRPr>
          </a:p>
        </p:txBody>
      </p:sp>
    </p:spTree>
    <p:extLst>
      <p:ext uri="{BB962C8B-B14F-4D97-AF65-F5344CB8AC3E}">
        <p14:creationId xmlns:p14="http://schemas.microsoft.com/office/powerpoint/2010/main" val="33110004"/>
      </p:ext>
    </p:extLst>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13 Título"/>
          <p:cNvSpPr>
            <a:spLocks noGrp="1"/>
          </p:cNvSpPr>
          <p:nvPr>
            <p:ph type="title"/>
          </p:nvPr>
        </p:nvSpPr>
        <p:spPr>
          <a:xfrm>
            <a:off x="457200" y="188640"/>
            <a:ext cx="8229600" cy="864096"/>
          </a:xfr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fontScale="90000"/>
          </a:bodyPr>
          <a:lstStyle/>
          <a:p>
            <a:pPr algn="ctr"/>
            <a:r>
              <a:rPr lang="es-CR" dirty="0">
                <a:solidFill>
                  <a:schemeClr val="tx1"/>
                </a:solidFill>
              </a:rPr>
              <a:t>Objetivos Estratégicos del PEI 2013-2016</a:t>
            </a:r>
          </a:p>
        </p:txBody>
      </p:sp>
      <p:sp>
        <p:nvSpPr>
          <p:cNvPr id="41" name="Rectangle 3"/>
          <p:cNvSpPr>
            <a:spLocks noChangeArrowheads="1"/>
          </p:cNvSpPr>
          <p:nvPr/>
        </p:nvSpPr>
        <p:spPr bwMode="auto">
          <a:xfrm>
            <a:off x="0" y="3878468"/>
            <a:ext cx="3923928"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pPr>
            <a:r>
              <a:rPr lang="es-CR" b="1" dirty="0" smtClean="0">
                <a:solidFill>
                  <a:prstClr val="black"/>
                </a:solidFill>
                <a:ea typeface="Calibri" pitchFamily="34" charset="0"/>
                <a:cs typeface="Times New Roman" pitchFamily="18" charset="0"/>
              </a:rPr>
              <a:t>6. </a:t>
            </a:r>
            <a:r>
              <a:rPr lang="es-CR" b="1" dirty="0" smtClean="0">
                <a:solidFill>
                  <a:prstClr val="black"/>
                </a:solidFill>
              </a:rPr>
              <a:t>Asegurar el uso eficiente de los recursos institucionales para la provisión de los servicios de salud y pensiones bajo el principio de sostenibilidad financiera</a:t>
            </a:r>
            <a:r>
              <a:rPr lang="es-CR" dirty="0" smtClean="0">
                <a:solidFill>
                  <a:prstClr val="black"/>
                </a:solidFill>
              </a:rPr>
              <a:t>. 	</a:t>
            </a:r>
            <a:r>
              <a:rPr lang="es-CR" b="1" dirty="0" smtClean="0">
                <a:solidFill>
                  <a:prstClr val="black"/>
                </a:solidFill>
                <a:ea typeface="Calibri" pitchFamily="34" charset="0"/>
                <a:cs typeface="Times New Roman" pitchFamily="18" charset="0"/>
              </a:rPr>
              <a:t>    </a:t>
            </a:r>
            <a:endParaRPr lang="es-CR" dirty="0" smtClean="0">
              <a:solidFill>
                <a:prstClr val="black"/>
              </a:solidFill>
              <a:cs typeface="Times New Roman" pitchFamily="18" charset="0"/>
            </a:endParaRPr>
          </a:p>
        </p:txBody>
      </p:sp>
      <p:sp>
        <p:nvSpPr>
          <p:cNvPr id="42" name="41 Flecha abajo"/>
          <p:cNvSpPr/>
          <p:nvPr/>
        </p:nvSpPr>
        <p:spPr>
          <a:xfrm>
            <a:off x="3995936" y="3068960"/>
            <a:ext cx="648072" cy="2520280"/>
          </a:xfrm>
          <a:prstGeom prst="downArrow">
            <a:avLst/>
          </a:prstGeom>
          <a:solidFill>
            <a:srgbClr val="FFC0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CR">
              <a:solidFill>
                <a:prstClr val="white"/>
              </a:solidFill>
            </a:endParaRPr>
          </a:p>
        </p:txBody>
      </p:sp>
      <p:sp>
        <p:nvSpPr>
          <p:cNvPr id="43" name="Rectangle 3"/>
          <p:cNvSpPr>
            <a:spLocks noChangeArrowheads="1"/>
          </p:cNvSpPr>
          <p:nvPr/>
        </p:nvSpPr>
        <p:spPr bwMode="auto">
          <a:xfrm>
            <a:off x="2156520" y="5581471"/>
            <a:ext cx="432048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pPr>
            <a:r>
              <a:rPr lang="es-CR" b="1" dirty="0" smtClean="0">
                <a:solidFill>
                  <a:prstClr val="black"/>
                </a:solidFill>
              </a:rPr>
              <a:t>8. Desarrollar la inteligencia operacional de la cadena de abastecimiento de la red institucional, enfocada a la satisfacción de las personas usuarias.</a:t>
            </a:r>
          </a:p>
        </p:txBody>
      </p:sp>
      <p:sp>
        <p:nvSpPr>
          <p:cNvPr id="9" name="8 Flecha abajo"/>
          <p:cNvSpPr/>
          <p:nvPr/>
        </p:nvSpPr>
        <p:spPr>
          <a:xfrm>
            <a:off x="5796136" y="3068960"/>
            <a:ext cx="576064" cy="720080"/>
          </a:xfrm>
          <a:prstGeom prst="downArrow">
            <a:avLst/>
          </a:prstGeom>
          <a:solidFill>
            <a:srgbClr val="FFC0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CR">
              <a:solidFill>
                <a:prstClr val="white"/>
              </a:solidFill>
            </a:endParaRPr>
          </a:p>
        </p:txBody>
      </p:sp>
      <p:sp>
        <p:nvSpPr>
          <p:cNvPr id="10" name="Rectangle 3"/>
          <p:cNvSpPr>
            <a:spLocks noChangeArrowheads="1"/>
          </p:cNvSpPr>
          <p:nvPr/>
        </p:nvSpPr>
        <p:spPr bwMode="auto">
          <a:xfrm>
            <a:off x="4876800" y="3981271"/>
            <a:ext cx="426720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pPr>
            <a:r>
              <a:rPr lang="es-CR" b="1" dirty="0" smtClean="0">
                <a:solidFill>
                  <a:prstClr val="black"/>
                </a:solidFill>
              </a:rPr>
              <a:t>7. Fortalecer la capacidad de gestión administrativa para mejorar los procesos institucionales con criterios de eficiencia, eficacia y mejora continua. </a:t>
            </a:r>
          </a:p>
        </p:txBody>
      </p:sp>
      <p:sp>
        <p:nvSpPr>
          <p:cNvPr id="11" name="10 Flecha abajo"/>
          <p:cNvSpPr/>
          <p:nvPr/>
        </p:nvSpPr>
        <p:spPr>
          <a:xfrm>
            <a:off x="2195736" y="3068960"/>
            <a:ext cx="576064" cy="720080"/>
          </a:xfrm>
          <a:prstGeom prst="downArrow">
            <a:avLst/>
          </a:prstGeom>
          <a:solidFill>
            <a:srgbClr val="FFC0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CR">
              <a:solidFill>
                <a:prstClr val="white"/>
              </a:solidFill>
            </a:endParaRPr>
          </a:p>
        </p:txBody>
      </p:sp>
      <p:pic>
        <p:nvPicPr>
          <p:cNvPr id="12" name="Picture 2"/>
          <p:cNvPicPr>
            <a:picLocks noChangeAspect="1" noChangeArrowheads="1"/>
          </p:cNvPicPr>
          <p:nvPr/>
        </p:nvPicPr>
        <p:blipFill>
          <a:blip r:embed="rId2" cstate="print"/>
          <a:srcRect/>
          <a:stretch>
            <a:fillRect/>
          </a:stretch>
        </p:blipFill>
        <p:spPr bwMode="auto">
          <a:xfrm>
            <a:off x="2123728" y="1484784"/>
            <a:ext cx="4392488" cy="1584176"/>
          </a:xfrm>
          <a:prstGeom prst="rect">
            <a:avLst/>
          </a:prstGeom>
          <a:noFill/>
          <a:ln w="9525">
            <a:noFill/>
            <a:miter lim="800000"/>
            <a:headEnd/>
            <a:tailEnd/>
          </a:ln>
          <a:effectLst/>
        </p:spPr>
      </p:pic>
    </p:spTree>
    <p:extLst>
      <p:ext uri="{BB962C8B-B14F-4D97-AF65-F5344CB8AC3E}">
        <p14:creationId xmlns:p14="http://schemas.microsoft.com/office/powerpoint/2010/main" val="658370733"/>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13 Título"/>
          <p:cNvSpPr>
            <a:spLocks noGrp="1"/>
          </p:cNvSpPr>
          <p:nvPr>
            <p:ph type="title"/>
          </p:nvPr>
        </p:nvSpPr>
        <p:spPr>
          <a:xfrm>
            <a:off x="457200" y="188640"/>
            <a:ext cx="8229600" cy="864096"/>
          </a:xfr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fontScale="90000"/>
          </a:bodyPr>
          <a:lstStyle/>
          <a:p>
            <a:pPr algn="ctr"/>
            <a:r>
              <a:rPr lang="es-CR" dirty="0">
                <a:solidFill>
                  <a:schemeClr val="tx1"/>
                </a:solidFill>
              </a:rPr>
              <a:t>Objetivos Estratégicos del PEI 2013-2016</a:t>
            </a:r>
          </a:p>
        </p:txBody>
      </p:sp>
      <p:sp>
        <p:nvSpPr>
          <p:cNvPr id="41" name="Rectangle 3"/>
          <p:cNvSpPr>
            <a:spLocks noChangeArrowheads="1"/>
          </p:cNvSpPr>
          <p:nvPr/>
        </p:nvSpPr>
        <p:spPr bwMode="auto">
          <a:xfrm>
            <a:off x="0" y="3717032"/>
            <a:ext cx="3923928"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pPr>
            <a:r>
              <a:rPr lang="es-CR" sz="1400" b="1" dirty="0" smtClean="0">
                <a:solidFill>
                  <a:prstClr val="black"/>
                </a:solidFill>
              </a:rPr>
              <a:t>9. Desarrollar y mantener la infraestructura y equipamiento que cumplan con condiciones de funcionalidad, confiabilidad, disponibilidad, seguridad y actualización tecnológica según las posibilidades institucionales, así como parámetros de sostenibilidad ambiental, energética y financiera, acceso a los usuarios y el personal. 	</a:t>
            </a:r>
          </a:p>
          <a:p>
            <a:pPr algn="just" eaLnBrk="0" fontAlgn="base" hangingPunct="0">
              <a:spcBef>
                <a:spcPct val="0"/>
              </a:spcBef>
              <a:spcAft>
                <a:spcPct val="0"/>
              </a:spcAft>
            </a:pPr>
            <a:r>
              <a:rPr lang="es-CR" sz="1400" b="1" dirty="0" smtClean="0">
                <a:solidFill>
                  <a:prstClr val="black"/>
                </a:solidFill>
              </a:rPr>
              <a:t>	</a:t>
            </a:r>
            <a:r>
              <a:rPr lang="es-CR" sz="1400" b="1" dirty="0" smtClean="0">
                <a:solidFill>
                  <a:prstClr val="black"/>
                </a:solidFill>
                <a:ea typeface="Calibri" pitchFamily="34" charset="0"/>
                <a:cs typeface="Times New Roman" pitchFamily="18" charset="0"/>
              </a:rPr>
              <a:t>    </a:t>
            </a:r>
            <a:endParaRPr lang="es-CR" sz="1400" b="1" dirty="0" smtClean="0">
              <a:solidFill>
                <a:prstClr val="black"/>
              </a:solidFill>
              <a:cs typeface="Times New Roman" pitchFamily="18" charset="0"/>
            </a:endParaRPr>
          </a:p>
        </p:txBody>
      </p:sp>
      <p:sp>
        <p:nvSpPr>
          <p:cNvPr id="42" name="41 Flecha abajo"/>
          <p:cNvSpPr/>
          <p:nvPr/>
        </p:nvSpPr>
        <p:spPr>
          <a:xfrm>
            <a:off x="3995936" y="3068960"/>
            <a:ext cx="648072" cy="2520280"/>
          </a:xfrm>
          <a:prstGeom prst="downArrow">
            <a:avLst/>
          </a:prstGeom>
          <a:solidFill>
            <a:schemeClr val="accent5">
              <a:lumMod val="50000"/>
            </a:schemeClr>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CR">
              <a:solidFill>
                <a:prstClr val="white"/>
              </a:solidFill>
            </a:endParaRPr>
          </a:p>
        </p:txBody>
      </p:sp>
      <p:sp>
        <p:nvSpPr>
          <p:cNvPr id="43" name="Rectangle 3"/>
          <p:cNvSpPr>
            <a:spLocks noChangeArrowheads="1"/>
          </p:cNvSpPr>
          <p:nvPr/>
        </p:nvSpPr>
        <p:spPr bwMode="auto">
          <a:xfrm>
            <a:off x="4823520" y="3789040"/>
            <a:ext cx="432048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pPr>
            <a:r>
              <a:rPr lang="es-CR" b="1" dirty="0" smtClean="0">
                <a:solidFill>
                  <a:prstClr val="black"/>
                </a:solidFill>
              </a:rPr>
              <a:t>11. Desarrollar las competencias requeridas en los funcionarios para una prestación de servicios de calidad y excelencia acorde con los recursos institucionales. 	</a:t>
            </a:r>
          </a:p>
        </p:txBody>
      </p:sp>
      <p:sp>
        <p:nvSpPr>
          <p:cNvPr id="9" name="8 Flecha abajo"/>
          <p:cNvSpPr/>
          <p:nvPr/>
        </p:nvSpPr>
        <p:spPr>
          <a:xfrm>
            <a:off x="5796136" y="3068960"/>
            <a:ext cx="576064" cy="720080"/>
          </a:xfrm>
          <a:prstGeom prst="downArrow">
            <a:avLst/>
          </a:prstGeom>
          <a:solidFill>
            <a:schemeClr val="accent5">
              <a:lumMod val="50000"/>
            </a:schemeClr>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CR">
              <a:solidFill>
                <a:prstClr val="white"/>
              </a:solidFill>
            </a:endParaRPr>
          </a:p>
        </p:txBody>
      </p:sp>
      <p:sp>
        <p:nvSpPr>
          <p:cNvPr id="10" name="Rectangle 3"/>
          <p:cNvSpPr>
            <a:spLocks noChangeArrowheads="1"/>
          </p:cNvSpPr>
          <p:nvPr/>
        </p:nvSpPr>
        <p:spPr bwMode="auto">
          <a:xfrm>
            <a:off x="1763688" y="5522748"/>
            <a:ext cx="532859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es-CR" b="1" dirty="0" smtClean="0">
                <a:solidFill>
                  <a:prstClr val="black"/>
                </a:solidFill>
              </a:rPr>
              <a:t>10. Disponer de tecnologías de información y comunicación eficaces, eficientes y de calidad, acorde con las necesidades de los usuarios internos y externos. 	</a:t>
            </a:r>
          </a:p>
        </p:txBody>
      </p:sp>
      <p:sp>
        <p:nvSpPr>
          <p:cNvPr id="11" name="10 Flecha abajo"/>
          <p:cNvSpPr/>
          <p:nvPr/>
        </p:nvSpPr>
        <p:spPr>
          <a:xfrm>
            <a:off x="2195736" y="3068960"/>
            <a:ext cx="576064" cy="720080"/>
          </a:xfrm>
          <a:prstGeom prst="downArrow">
            <a:avLst/>
          </a:prstGeom>
          <a:solidFill>
            <a:schemeClr val="accent5">
              <a:lumMod val="50000"/>
            </a:schemeClr>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CR">
              <a:solidFill>
                <a:prstClr val="white"/>
              </a:solidFill>
            </a:endParaRPr>
          </a:p>
        </p:txBody>
      </p:sp>
      <p:pic>
        <p:nvPicPr>
          <p:cNvPr id="13" name="Picture 2"/>
          <p:cNvPicPr>
            <a:picLocks noChangeAspect="1" noChangeArrowheads="1"/>
          </p:cNvPicPr>
          <p:nvPr/>
        </p:nvPicPr>
        <p:blipFill>
          <a:blip r:embed="rId2" cstate="print"/>
          <a:srcRect/>
          <a:stretch>
            <a:fillRect/>
          </a:stretch>
        </p:blipFill>
        <p:spPr bwMode="auto">
          <a:xfrm rot="5400000">
            <a:off x="3417464" y="-241000"/>
            <a:ext cx="1877024" cy="4752528"/>
          </a:xfrm>
          <a:prstGeom prst="rect">
            <a:avLst/>
          </a:prstGeom>
          <a:noFill/>
          <a:ln w="9525">
            <a:noFill/>
            <a:miter lim="800000"/>
            <a:headEnd/>
            <a:tailEnd/>
          </a:ln>
          <a:effectLst/>
        </p:spPr>
      </p:pic>
    </p:spTree>
    <p:extLst>
      <p:ext uri="{BB962C8B-B14F-4D97-AF65-F5344CB8AC3E}">
        <p14:creationId xmlns:p14="http://schemas.microsoft.com/office/powerpoint/2010/main" val="1106923337"/>
      </p:ext>
    </p:extLst>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13 Título"/>
          <p:cNvSpPr>
            <a:spLocks noGrp="1"/>
          </p:cNvSpPr>
          <p:nvPr>
            <p:ph type="title"/>
          </p:nvPr>
        </p:nvSpPr>
        <p:spPr>
          <a:xfrm>
            <a:off x="457200" y="188640"/>
            <a:ext cx="8229600" cy="864096"/>
          </a:xfr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fontScale="90000"/>
          </a:bodyPr>
          <a:lstStyle/>
          <a:p>
            <a:pPr algn="ctr"/>
            <a:r>
              <a:rPr lang="es-CR" dirty="0">
                <a:solidFill>
                  <a:schemeClr val="tx1"/>
                </a:solidFill>
              </a:rPr>
              <a:t>Objetivos Estratégicos del PEI 2013-2016</a:t>
            </a:r>
          </a:p>
        </p:txBody>
      </p:sp>
      <p:sp>
        <p:nvSpPr>
          <p:cNvPr id="42" name="41 Flecha abajo"/>
          <p:cNvSpPr/>
          <p:nvPr/>
        </p:nvSpPr>
        <p:spPr>
          <a:xfrm>
            <a:off x="4211960" y="2924944"/>
            <a:ext cx="576064" cy="1008112"/>
          </a:xfrm>
          <a:prstGeom prst="downArrow">
            <a:avLst/>
          </a:prstGeom>
          <a:solidFill>
            <a:schemeClr val="accent1">
              <a:lumMod val="75000"/>
            </a:schemeClr>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CR">
              <a:solidFill>
                <a:prstClr val="white"/>
              </a:solidFill>
            </a:endParaRPr>
          </a:p>
        </p:txBody>
      </p:sp>
      <p:sp>
        <p:nvSpPr>
          <p:cNvPr id="10" name="Rectangle 3"/>
          <p:cNvSpPr>
            <a:spLocks noChangeArrowheads="1"/>
          </p:cNvSpPr>
          <p:nvPr/>
        </p:nvSpPr>
        <p:spPr bwMode="auto">
          <a:xfrm>
            <a:off x="1835696" y="4005064"/>
            <a:ext cx="5328592"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es-CR" b="1" dirty="0" smtClean="0">
                <a:solidFill>
                  <a:prstClr val="black"/>
                </a:solidFill>
              </a:rPr>
              <a:t>12. Contribuir con la mejora de las condiciones de vida de la población, mediante la prestación de servicios de salud, pensiones y prestaciones sociales.</a:t>
            </a:r>
          </a:p>
        </p:txBody>
      </p:sp>
      <p:pic>
        <p:nvPicPr>
          <p:cNvPr id="15" name="Picture 2"/>
          <p:cNvPicPr>
            <a:picLocks noChangeAspect="1" noChangeArrowheads="1"/>
          </p:cNvPicPr>
          <p:nvPr/>
        </p:nvPicPr>
        <p:blipFill>
          <a:blip r:embed="rId2" cstate="print"/>
          <a:srcRect l="80632"/>
          <a:stretch>
            <a:fillRect/>
          </a:stretch>
        </p:blipFill>
        <p:spPr bwMode="auto">
          <a:xfrm rot="5400000">
            <a:off x="3837414" y="-228902"/>
            <a:ext cx="1512168" cy="4939540"/>
          </a:xfrm>
          <a:prstGeom prst="rect">
            <a:avLst/>
          </a:prstGeom>
          <a:noFill/>
          <a:ln w="9525">
            <a:noFill/>
            <a:miter lim="800000"/>
            <a:headEnd/>
            <a:tailEnd/>
          </a:ln>
          <a:effectLst/>
        </p:spPr>
      </p:pic>
    </p:spTree>
    <p:extLst>
      <p:ext uri="{BB962C8B-B14F-4D97-AF65-F5344CB8AC3E}">
        <p14:creationId xmlns:p14="http://schemas.microsoft.com/office/powerpoint/2010/main" val="278853784"/>
      </p:ext>
    </p:extLst>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 name="2 Título"/>
          <p:cNvSpPr>
            <a:spLocks noGrp="1"/>
          </p:cNvSpPr>
          <p:nvPr>
            <p:ph type="title"/>
          </p:nvPr>
        </p:nvSpPr>
        <p:spPr>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pPr algn="ctr"/>
            <a:r>
              <a:rPr lang="es-ES" dirty="0">
                <a:solidFill>
                  <a:schemeClr val="tx1"/>
                </a:solidFill>
              </a:rPr>
              <a:t>Planificación Estratégica</a:t>
            </a:r>
            <a:endParaRPr lang="es-CR" dirty="0">
              <a:solidFill>
                <a:schemeClr val="tx1"/>
              </a:solidFill>
            </a:endParaRPr>
          </a:p>
        </p:txBody>
      </p:sp>
      <p:grpSp>
        <p:nvGrpSpPr>
          <p:cNvPr id="5" name="Group 3"/>
          <p:cNvGrpSpPr>
            <a:grpSpLocks/>
          </p:cNvGrpSpPr>
          <p:nvPr/>
        </p:nvGrpSpPr>
        <p:grpSpPr bwMode="auto">
          <a:xfrm>
            <a:off x="609600" y="1447800"/>
            <a:ext cx="3657600" cy="4419600"/>
            <a:chOff x="720" y="1354"/>
            <a:chExt cx="1363" cy="1936"/>
          </a:xfrm>
        </p:grpSpPr>
        <p:sp>
          <p:nvSpPr>
            <p:cNvPr id="7" name="AutoShape 4"/>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CR" sz="1400">
                <a:solidFill>
                  <a:prstClr val="black"/>
                </a:solidFill>
              </a:endParaRPr>
            </a:p>
          </p:txBody>
        </p:sp>
        <p:sp>
          <p:nvSpPr>
            <p:cNvPr id="8" name="AutoShape 5"/>
            <p:cNvSpPr>
              <a:spLocks noChangeArrowheads="1"/>
            </p:cNvSpPr>
            <p:nvPr/>
          </p:nvSpPr>
          <p:spPr bwMode="gray">
            <a:xfrm>
              <a:off x="741" y="1495"/>
              <a:ext cx="1322" cy="1766"/>
            </a:xfrm>
            <a:prstGeom prst="roundRect">
              <a:avLst>
                <a:gd name="adj" fmla="val 16667"/>
              </a:avLst>
            </a:prstGeom>
            <a:solidFill>
              <a:srgbClr val="3CA1E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CR" sz="1400">
                <a:solidFill>
                  <a:prstClr val="black"/>
                </a:solidFill>
              </a:endParaRPr>
            </a:p>
          </p:txBody>
        </p:sp>
        <p:sp>
          <p:nvSpPr>
            <p:cNvPr id="9" name="AutoShape 6"/>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3CA1E6">
                    <a:gamma/>
                    <a:tint val="51373"/>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CR" sz="1400">
                <a:solidFill>
                  <a:prstClr val="black"/>
                </a:solidFill>
              </a:endParaRPr>
            </a:p>
          </p:txBody>
        </p:sp>
        <p:sp>
          <p:nvSpPr>
            <p:cNvPr id="10" name="AutoShape 7"/>
            <p:cNvSpPr>
              <a:spLocks noChangeArrowheads="1"/>
            </p:cNvSpPr>
            <p:nvPr/>
          </p:nvSpPr>
          <p:spPr bwMode="gray">
            <a:xfrm>
              <a:off x="752" y="1509"/>
              <a:ext cx="1304" cy="446"/>
            </a:xfrm>
            <a:prstGeom prst="roundRect">
              <a:avLst>
                <a:gd name="adj" fmla="val 50000"/>
              </a:avLst>
            </a:prstGeom>
            <a:gradFill rotWithShape="1">
              <a:gsLst>
                <a:gs pos="0">
                  <a:srgbClr val="3CA1E6">
                    <a:gamma/>
                    <a:tint val="33333"/>
                    <a:invGamma/>
                  </a:srgbClr>
                </a:gs>
                <a:gs pos="100000">
                  <a:srgbClr val="3CA1E6">
                    <a:alpha val="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CR" sz="1400">
                <a:solidFill>
                  <a:prstClr val="black"/>
                </a:solidFill>
              </a:endParaRPr>
            </a:p>
          </p:txBody>
        </p:sp>
        <p:sp>
          <p:nvSpPr>
            <p:cNvPr id="14" name="Text Box 16"/>
            <p:cNvSpPr txBox="1">
              <a:spLocks noChangeArrowheads="1"/>
            </p:cNvSpPr>
            <p:nvPr/>
          </p:nvSpPr>
          <p:spPr bwMode="gray">
            <a:xfrm>
              <a:off x="1354" y="1354"/>
              <a:ext cx="69"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endParaRPr lang="en-US" sz="1400" dirty="0">
                <a:solidFill>
                  <a:prstClr val="black"/>
                </a:solidFill>
              </a:endParaRPr>
            </a:p>
          </p:txBody>
        </p:sp>
        <p:sp>
          <p:nvSpPr>
            <p:cNvPr id="15" name="Text Box 17"/>
            <p:cNvSpPr txBox="1">
              <a:spLocks noChangeArrowheads="1"/>
            </p:cNvSpPr>
            <p:nvPr/>
          </p:nvSpPr>
          <p:spPr bwMode="gray">
            <a:xfrm>
              <a:off x="768" y="1776"/>
              <a:ext cx="1296" cy="1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indent="-457200" algn="just">
                <a:buFont typeface="Arial" panose="020B0604020202020204" pitchFamily="34" charset="0"/>
                <a:buChar char="•"/>
              </a:pPr>
              <a:r>
                <a:rPr lang="es-CR" sz="2000" dirty="0" smtClean="0">
                  <a:solidFill>
                    <a:prstClr val="black"/>
                  </a:solidFill>
                </a:rPr>
                <a:t>Objetivos de largo plazo que afectan la Institución como un todo.</a:t>
              </a:r>
            </a:p>
            <a:p>
              <a:pPr marL="457200" indent="-457200" algn="just">
                <a:buFont typeface="Arial" panose="020B0604020202020204" pitchFamily="34" charset="0"/>
                <a:buChar char="•"/>
              </a:pPr>
              <a:r>
                <a:rPr lang="es-CR" sz="2000" dirty="0" smtClean="0">
                  <a:solidFill>
                    <a:prstClr val="black"/>
                  </a:solidFill>
                </a:rPr>
                <a:t>Contenido genérico, sintético y comprensivo.</a:t>
              </a:r>
            </a:p>
            <a:p>
              <a:pPr marL="457200" indent="-457200" algn="just">
                <a:buFont typeface="Arial" panose="020B0604020202020204" pitchFamily="34" charset="0"/>
                <a:buChar char="•"/>
              </a:pPr>
              <a:r>
                <a:rPr lang="es-CR" sz="2000" dirty="0" smtClean="0">
                  <a:solidFill>
                    <a:prstClr val="black"/>
                  </a:solidFill>
                </a:rPr>
                <a:t>Alta Gerencia.</a:t>
              </a:r>
            </a:p>
            <a:p>
              <a:pPr marL="457200" indent="-457200" algn="just">
                <a:buFont typeface="Arial" panose="020B0604020202020204" pitchFamily="34" charset="0"/>
                <a:buChar char="•"/>
              </a:pPr>
              <a:r>
                <a:rPr lang="es-CR" sz="2000" dirty="0" smtClean="0">
                  <a:solidFill>
                    <a:prstClr val="black"/>
                  </a:solidFill>
                </a:rPr>
                <a:t>Se subordina toda la planificación</a:t>
              </a:r>
              <a:r>
                <a:rPr lang="es-CR" sz="1200" dirty="0" smtClean="0">
                  <a:solidFill>
                    <a:prstClr val="black"/>
                  </a:solidFill>
                </a:rPr>
                <a:t>.</a:t>
              </a:r>
              <a:endParaRPr lang="es-CR" sz="1200" dirty="0">
                <a:solidFill>
                  <a:prstClr val="black"/>
                </a:solidFill>
              </a:endParaRPr>
            </a:p>
          </p:txBody>
        </p:sp>
      </p:grpSp>
      <p:pic>
        <p:nvPicPr>
          <p:cNvPr id="10242" name="Picture 2" descr="https://1-ps.googleusercontent.com/sx/www.emprendices.co/lh3.googleusercontent.com/-g7x6FYwAjrc/UeQbxiWY5zI/AAAAAAAAMxc/4KZCA-6Bxcs/s400/400x318xmision-vision-de-una-empresa.jpg.pagespeed.ic._tvqYfs3Y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2186499"/>
            <a:ext cx="3810000" cy="30289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436229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r>
              <a:rPr lang="es-ES" sz="4000" dirty="0">
                <a:solidFill>
                  <a:schemeClr val="tx1"/>
                </a:solidFill>
              </a:rPr>
              <a:t>Planificación Estratégica</a:t>
            </a:r>
            <a:endParaRPr lang="es-CR" sz="4000" dirty="0">
              <a:solidFill>
                <a:schemeClr val="tx1"/>
              </a:solidFill>
            </a:endParaRPr>
          </a:p>
        </p:txBody>
      </p:sp>
      <p:sp>
        <p:nvSpPr>
          <p:cNvPr id="4" name="3 Marcador de contenido"/>
          <p:cNvSpPr>
            <a:spLocks noGrp="1"/>
          </p:cNvSpPr>
          <p:nvPr>
            <p:ph idx="1"/>
          </p:nvPr>
        </p:nvSpPr>
        <p:spPr/>
        <p:txBody>
          <a:bodyPr>
            <a:normAutofit/>
          </a:bodyPr>
          <a:lstStyle/>
          <a:p>
            <a:pPr marL="0" indent="0" algn="just">
              <a:buNone/>
            </a:pPr>
            <a:r>
              <a:rPr lang="es-CR" dirty="0" smtClean="0"/>
              <a:t>Es </a:t>
            </a:r>
            <a:r>
              <a:rPr lang="es-CR" dirty="0"/>
              <a:t>una </a:t>
            </a:r>
            <a:r>
              <a:rPr lang="es-CR" b="1" dirty="0">
                <a:solidFill>
                  <a:schemeClr val="tx2"/>
                </a:solidFill>
                <a:effectLst>
                  <a:outerShdw blurRad="38100" dist="38100" dir="2700000" algn="tl">
                    <a:srgbClr val="000000">
                      <a:alpha val="43137"/>
                    </a:srgbClr>
                  </a:outerShdw>
                </a:effectLst>
              </a:rPr>
              <a:t>herramienta de gestión </a:t>
            </a:r>
            <a:r>
              <a:rPr lang="es-CR" dirty="0" smtClean="0"/>
              <a:t>para la </a:t>
            </a:r>
            <a:r>
              <a:rPr lang="es-CR" dirty="0"/>
              <a:t>toma de decisiones de las organizaciones en torno </a:t>
            </a:r>
            <a:r>
              <a:rPr lang="es-CR" dirty="0" smtClean="0"/>
              <a:t>al quehacer </a:t>
            </a:r>
            <a:r>
              <a:rPr lang="es-CR" dirty="0"/>
              <a:t>actual y al camino que deben recorrer en el futuro </a:t>
            </a:r>
            <a:r>
              <a:rPr lang="es-CR" u="sng" dirty="0" smtClean="0"/>
              <a:t>para adecuarse </a:t>
            </a:r>
            <a:r>
              <a:rPr lang="es-CR" u="sng" dirty="0"/>
              <a:t>a los cambios </a:t>
            </a:r>
            <a:r>
              <a:rPr lang="es-CR" dirty="0"/>
              <a:t>y a las demandas </a:t>
            </a:r>
            <a:r>
              <a:rPr lang="es-CR" dirty="0" smtClean="0"/>
              <a:t>del </a:t>
            </a:r>
            <a:r>
              <a:rPr lang="es-CR" dirty="0"/>
              <a:t>entorno </a:t>
            </a:r>
            <a:r>
              <a:rPr lang="es-CR" dirty="0" smtClean="0"/>
              <a:t>para </a:t>
            </a:r>
            <a:r>
              <a:rPr lang="es-CR" u="sng" dirty="0" smtClean="0"/>
              <a:t>lograr eficiencia</a:t>
            </a:r>
            <a:r>
              <a:rPr lang="es-CR" u="sng" dirty="0"/>
              <a:t>, eficacia y calidad en los bienes y </a:t>
            </a:r>
            <a:r>
              <a:rPr lang="es-CR" u="sng" dirty="0" smtClean="0"/>
              <a:t>servicios</a:t>
            </a:r>
            <a:r>
              <a:rPr lang="es-CR" dirty="0" smtClean="0"/>
              <a:t>.</a:t>
            </a:r>
            <a:endParaRPr lang="es-CR" dirty="0"/>
          </a:p>
        </p:txBody>
      </p:sp>
      <p:sp>
        <p:nvSpPr>
          <p:cNvPr id="2" name="1 CuadroTexto"/>
          <p:cNvSpPr txBox="1"/>
          <p:nvPr/>
        </p:nvSpPr>
        <p:spPr>
          <a:xfrm>
            <a:off x="6300192" y="5939988"/>
            <a:ext cx="2016224" cy="369332"/>
          </a:xfrm>
          <a:prstGeom prst="rect">
            <a:avLst/>
          </a:prstGeom>
          <a:noFill/>
        </p:spPr>
        <p:txBody>
          <a:bodyPr wrap="square" rtlCol="0">
            <a:spAutoFit/>
          </a:bodyPr>
          <a:lstStyle/>
          <a:p>
            <a:pPr algn="ctr"/>
            <a:r>
              <a:rPr lang="es-CR" b="1" dirty="0" smtClean="0">
                <a:solidFill>
                  <a:prstClr val="black"/>
                </a:solidFill>
              </a:rPr>
              <a:t>Armijo, 2011</a:t>
            </a:r>
            <a:endParaRPr lang="es-CR" b="1" dirty="0">
              <a:solidFill>
                <a:prstClr val="black"/>
              </a:solidFill>
            </a:endParaRPr>
          </a:p>
        </p:txBody>
      </p:sp>
    </p:spTree>
    <p:extLst>
      <p:ext uri="{BB962C8B-B14F-4D97-AF65-F5344CB8AC3E}">
        <p14:creationId xmlns:p14="http://schemas.microsoft.com/office/powerpoint/2010/main" val="295451990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2 Título"/>
          <p:cNvSpPr>
            <a:spLocks noGrp="1"/>
          </p:cNvSpPr>
          <p:nvPr>
            <p:ph type="title"/>
          </p:nvPr>
        </p:nvSpPr>
        <p:spPr>
          <a:xfrm>
            <a:off x="858788" y="301625"/>
            <a:ext cx="7313612" cy="1143000"/>
          </a:xfr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r>
              <a:rPr lang="es-ES" sz="4000" dirty="0">
                <a:solidFill>
                  <a:schemeClr val="tx1"/>
                </a:solidFill>
              </a:rPr>
              <a:t>Planificación Estratégica</a:t>
            </a:r>
            <a:endParaRPr lang="es-CR" sz="4000" dirty="0">
              <a:solidFill>
                <a:schemeClr val="tx1"/>
              </a:solidFill>
            </a:endParaRPr>
          </a:p>
        </p:txBody>
      </p:sp>
      <p:sp>
        <p:nvSpPr>
          <p:cNvPr id="6" name="5 Marcador de texto"/>
          <p:cNvSpPr>
            <a:spLocks noGrp="1"/>
          </p:cNvSpPr>
          <p:nvPr>
            <p:ph type="body" sz="half" idx="1"/>
          </p:nvPr>
        </p:nvSpPr>
        <p:spPr>
          <a:xfrm>
            <a:off x="899592" y="1752600"/>
            <a:ext cx="4680520" cy="4114800"/>
          </a:xfrm>
        </p:spPr>
        <p:txBody>
          <a:bodyPr>
            <a:normAutofit fontScale="92500" lnSpcReduction="20000"/>
          </a:bodyPr>
          <a:lstStyle/>
          <a:p>
            <a:pPr marL="0" indent="0" algn="just">
              <a:lnSpc>
                <a:spcPct val="120000"/>
              </a:lnSpc>
              <a:buNone/>
            </a:pPr>
            <a:r>
              <a:rPr lang="es-CR" dirty="0" smtClean="0"/>
              <a:t>Se enfoca en el ambiente </a:t>
            </a:r>
            <a:r>
              <a:rPr lang="es-CR" dirty="0"/>
              <a:t>externo a la </a:t>
            </a:r>
            <a:r>
              <a:rPr lang="es-CR" dirty="0" smtClean="0"/>
              <a:t>institución: </a:t>
            </a:r>
            <a:r>
              <a:rPr lang="es-CR" dirty="0"/>
              <a:t>los </a:t>
            </a:r>
            <a:r>
              <a:rPr lang="es-CR" sz="3500" b="1" dirty="0">
                <a:solidFill>
                  <a:schemeClr val="tx2"/>
                </a:solidFill>
                <a:effectLst>
                  <a:outerShdw blurRad="38100" dist="38100" dir="2700000" algn="tl">
                    <a:srgbClr val="000000">
                      <a:alpha val="43137"/>
                    </a:srgbClr>
                  </a:outerShdw>
                </a:effectLst>
              </a:rPr>
              <a:t>usuarios finales </a:t>
            </a:r>
            <a:r>
              <a:rPr lang="es-CR" dirty="0"/>
              <a:t>a quienes se entregan los productos </a:t>
            </a:r>
            <a:r>
              <a:rPr lang="es-CR" dirty="0" smtClean="0"/>
              <a:t>principales o </a:t>
            </a:r>
            <a:r>
              <a:rPr lang="es-CR" dirty="0"/>
              <a:t>estratégicos y los </a:t>
            </a:r>
            <a:r>
              <a:rPr lang="es-CR" sz="3500" b="1" dirty="0">
                <a:solidFill>
                  <a:schemeClr val="tx2"/>
                </a:solidFill>
                <a:effectLst>
                  <a:outerShdw blurRad="38100" dist="38100" dir="2700000" algn="tl">
                    <a:srgbClr val="000000">
                      <a:alpha val="43137"/>
                    </a:srgbClr>
                  </a:outerShdw>
                </a:effectLst>
              </a:rPr>
              <a:t>resultados finales o los impactos de la intervención institucional.</a:t>
            </a:r>
          </a:p>
        </p:txBody>
      </p:sp>
      <p:graphicFrame>
        <p:nvGraphicFramePr>
          <p:cNvPr id="4" name="3 Marcador de contenido"/>
          <p:cNvGraphicFramePr>
            <a:graphicFrameLocks noGrp="1"/>
          </p:cNvGraphicFramePr>
          <p:nvPr>
            <p:ph sz="half" idx="2"/>
            <p:extLst>
              <p:ext uri="{D42A27DB-BD31-4B8C-83A1-F6EECF244321}">
                <p14:modId xmlns:p14="http://schemas.microsoft.com/office/powerpoint/2010/main" val="3250547552"/>
              </p:ext>
            </p:extLst>
          </p:nvPr>
        </p:nvGraphicFramePr>
        <p:xfrm>
          <a:off x="5334000" y="1753507"/>
          <a:ext cx="3581400"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CuadroTexto"/>
          <p:cNvSpPr txBox="1"/>
          <p:nvPr/>
        </p:nvSpPr>
        <p:spPr>
          <a:xfrm>
            <a:off x="3131840" y="5877272"/>
            <a:ext cx="2016224" cy="369332"/>
          </a:xfrm>
          <a:prstGeom prst="rect">
            <a:avLst/>
          </a:prstGeom>
          <a:noFill/>
        </p:spPr>
        <p:txBody>
          <a:bodyPr wrap="square" rtlCol="0">
            <a:spAutoFit/>
          </a:bodyPr>
          <a:lstStyle/>
          <a:p>
            <a:pPr algn="ctr"/>
            <a:r>
              <a:rPr lang="es-CR" b="1" dirty="0">
                <a:solidFill>
                  <a:prstClr val="black"/>
                </a:solidFill>
              </a:rPr>
              <a:t>Armijo, 2011</a:t>
            </a:r>
          </a:p>
        </p:txBody>
      </p:sp>
    </p:spTree>
    <p:extLst>
      <p:ext uri="{BB962C8B-B14F-4D97-AF65-F5344CB8AC3E}">
        <p14:creationId xmlns:p14="http://schemas.microsoft.com/office/powerpoint/2010/main" val="309265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026"/>
          <p:cNvSpPr>
            <a:spLocks noGrp="1" noChangeArrowheads="1"/>
          </p:cNvSpPr>
          <p:nvPr>
            <p:ph type="title"/>
          </p:nvPr>
        </p:nvSpPr>
        <p:spPr>
          <a:xfrm>
            <a:off x="684213" y="152400"/>
            <a:ext cx="8002587" cy="922337"/>
          </a:xfr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pPr algn="ctr"/>
            <a:r>
              <a:rPr lang="es-ES" dirty="0">
                <a:solidFill>
                  <a:schemeClr val="tx1"/>
                </a:solidFill>
                <a:latin typeface="+mn-lt"/>
                <a:ea typeface="+mn-ea"/>
                <a:cs typeface="+mn-cs"/>
              </a:rPr>
              <a:t>Proceso de la Planificación Estratégica</a:t>
            </a:r>
            <a:endParaRPr lang="ru-RU" dirty="0">
              <a:solidFill>
                <a:schemeClr val="tx1"/>
              </a:solidFill>
              <a:latin typeface="+mn-lt"/>
              <a:ea typeface="+mn-ea"/>
              <a:cs typeface="+mn-cs"/>
            </a:endParaRPr>
          </a:p>
        </p:txBody>
      </p:sp>
      <p:pic>
        <p:nvPicPr>
          <p:cNvPr id="1026" name="Picture 2"/>
          <p:cNvPicPr>
            <a:picLocks noChangeAspect="1" noChangeArrowheads="1"/>
          </p:cNvPicPr>
          <p:nvPr/>
        </p:nvPicPr>
        <p:blipFill>
          <a:blip r:embed="rId2" cstate="print"/>
          <a:srcRect l="3311" t="898"/>
          <a:stretch>
            <a:fillRect/>
          </a:stretch>
        </p:blipFill>
        <p:spPr bwMode="auto">
          <a:xfrm>
            <a:off x="1403648" y="1052736"/>
            <a:ext cx="6308601" cy="5805264"/>
          </a:xfrm>
          <a:prstGeom prst="rect">
            <a:avLst/>
          </a:prstGeom>
          <a:noFill/>
          <a:ln w="9525">
            <a:noFill/>
            <a:miter lim="800000"/>
            <a:headEnd/>
            <a:tailEnd/>
          </a:ln>
        </p:spPr>
      </p:pic>
    </p:spTree>
    <p:extLst>
      <p:ext uri="{BB962C8B-B14F-4D97-AF65-F5344CB8AC3E}">
        <p14:creationId xmlns:p14="http://schemas.microsoft.com/office/powerpoint/2010/main" val="21812890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pPr algn="ctr"/>
            <a:r>
              <a:rPr lang="es-CR" dirty="0" smtClean="0"/>
              <a:t>ejercicio</a:t>
            </a:r>
            <a:endParaRPr lang="es-CR" dirty="0"/>
          </a:p>
        </p:txBody>
      </p:sp>
      <p:sp>
        <p:nvSpPr>
          <p:cNvPr id="4" name="3 Marcador de texto"/>
          <p:cNvSpPr>
            <a:spLocks noGrp="1"/>
          </p:cNvSpPr>
          <p:nvPr>
            <p:ph type="body" idx="1"/>
          </p:nvPr>
        </p:nvSpPr>
        <p:spPr/>
        <p:txBody>
          <a:bodyPr/>
          <a:lstStyle/>
          <a:p>
            <a:endParaRPr lang="es-CR"/>
          </a:p>
        </p:txBody>
      </p:sp>
    </p:spTree>
    <p:extLst>
      <p:ext uri="{BB962C8B-B14F-4D97-AF65-F5344CB8AC3E}">
        <p14:creationId xmlns:p14="http://schemas.microsoft.com/office/powerpoint/2010/main" val="30142228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R"/>
          </a:p>
        </p:txBody>
      </p:sp>
      <p:sp>
        <p:nvSpPr>
          <p:cNvPr id="3" name="AutoShape 2" descr="Resultado de imagen de naufragi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R">
              <a:solidFill>
                <a:prstClr val="black"/>
              </a:solidFill>
            </a:endParaRP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45" y="7937"/>
            <a:ext cx="5815173"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descr="Resultado de imagen de naufragi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7856" y="2697162"/>
            <a:ext cx="6676143" cy="41608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5054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500"/>
                                        <p:tgtEl>
                                          <p:spTgt spid="51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5"/>
                                        </p:tgtEl>
                                        <p:attrNameLst>
                                          <p:attrName>style.visibility</p:attrName>
                                        </p:attrNameLst>
                                      </p:cBhvr>
                                      <p:to>
                                        <p:strVal val="visible"/>
                                      </p:to>
                                    </p:set>
                                    <p:animEffect transition="in" filter="fade">
                                      <p:cBhvr>
                                        <p:cTn id="12" dur="500"/>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r>
              <a:rPr lang="es-CR" sz="4000" dirty="0">
                <a:solidFill>
                  <a:schemeClr val="tx1"/>
                </a:solidFill>
              </a:rPr>
              <a:t>¿Qué es Planificación?</a:t>
            </a:r>
          </a:p>
        </p:txBody>
      </p:sp>
      <p:sp>
        <p:nvSpPr>
          <p:cNvPr id="3" name="2 Marcador de contenido"/>
          <p:cNvSpPr>
            <a:spLocks noGrp="1"/>
          </p:cNvSpPr>
          <p:nvPr>
            <p:ph idx="1"/>
          </p:nvPr>
        </p:nvSpPr>
        <p:spPr/>
        <p:style>
          <a:lnRef idx="1">
            <a:schemeClr val="accent3"/>
          </a:lnRef>
          <a:fillRef idx="3">
            <a:schemeClr val="accent3"/>
          </a:fillRef>
          <a:effectRef idx="2">
            <a:schemeClr val="accent3"/>
          </a:effectRef>
          <a:fontRef idx="minor">
            <a:schemeClr val="lt1"/>
          </a:fontRef>
        </p:style>
        <p:txBody>
          <a:bodyPr/>
          <a:lstStyle/>
          <a:p>
            <a:pPr marL="0" lvl="0" indent="0" algn="just">
              <a:buNone/>
            </a:pPr>
            <a:r>
              <a:rPr lang="es-CR" dirty="0"/>
              <a:t>Planificar significa diseñar un futuro deseado para la organización, en concordancia con los cambios que se van produciendo en el entorno...es un instrumento para lograr el mejoramiento continuo de las organizaciones”. (Paredes Santos y Pérez </a:t>
            </a:r>
            <a:r>
              <a:rPr lang="es-CR" dirty="0" err="1"/>
              <a:t>Coscio</a:t>
            </a:r>
            <a:r>
              <a:rPr lang="es-CR" dirty="0"/>
              <a:t>, 1994)</a:t>
            </a:r>
          </a:p>
          <a:p>
            <a:pPr algn="just"/>
            <a:endParaRPr lang="es-CR" dirty="0"/>
          </a:p>
        </p:txBody>
      </p:sp>
    </p:spTree>
    <p:extLst>
      <p:ext uri="{BB962C8B-B14F-4D97-AF65-F5344CB8AC3E}">
        <p14:creationId xmlns:p14="http://schemas.microsoft.com/office/powerpoint/2010/main" val="198914478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R"/>
          </a:p>
        </p:txBody>
      </p:sp>
      <p:pic>
        <p:nvPicPr>
          <p:cNvPr id="6146" name="Picture 2" descr="https://encrypted-tbn1.gstatic.com/images?q=tbn:ANd9GcQGNjg90ksXhkikdirsuuHwPqhFXpnheLG7sbUpyvzHCQGTRMrN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143000"/>
            <a:ext cx="7099504" cy="472440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4191000"/>
            <a:ext cx="2200275" cy="207645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7670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7"/>
                                        </p:tgtEl>
                                        <p:attrNameLst>
                                          <p:attrName>style.visibility</p:attrName>
                                        </p:attrNameLst>
                                      </p:cBhvr>
                                      <p:to>
                                        <p:strVal val="visible"/>
                                      </p:to>
                                    </p:set>
                                    <p:animEffect transition="in" filter="fade">
                                      <p:cBhvr>
                                        <p:cTn id="12" dur="5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2 Título"/>
          <p:cNvSpPr>
            <a:spLocks noGrp="1"/>
          </p:cNvSpPr>
          <p:nvPr>
            <p:ph type="ctrTitle"/>
          </p:nvPr>
        </p:nvSpPr>
        <p:spPr>
          <a:xfrm>
            <a:off x="685800" y="533400"/>
            <a:ext cx="7772400" cy="1470025"/>
          </a:xfrm>
        </p:spPr>
        <p:txBody>
          <a:bodyPr vert="horz" lIns="91440" tIns="45720" rIns="91440" bIns="45720" rtlCol="0" anchor="ctr">
            <a:normAutofit/>
          </a:bodyPr>
          <a:lstStyle/>
          <a:p>
            <a:pPr lvl="1" algn="ctr" rtl="0">
              <a:spcBef>
                <a:spcPct val="0"/>
              </a:spcBef>
            </a:pPr>
            <a:r>
              <a:rPr lang="es-ES" sz="4000" kern="1200" dirty="0">
                <a:solidFill>
                  <a:schemeClr val="tx1"/>
                </a:solidFill>
                <a:effectLst>
                  <a:outerShdw blurRad="38100" dist="38100" dir="2700000" algn="tl">
                    <a:srgbClr val="000000">
                      <a:alpha val="43137"/>
                    </a:srgbClr>
                  </a:outerShdw>
                </a:effectLst>
                <a:latin typeface="+mj-lt"/>
                <a:ea typeface="+mj-ea"/>
                <a:cs typeface="+mj-cs"/>
              </a:rPr>
              <a:t>Rol del Planificador a nivel institucional</a:t>
            </a:r>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1787" y="1981200"/>
            <a:ext cx="6094413" cy="4571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90214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5" name="Text Box 13"/>
          <p:cNvSpPr txBox="1">
            <a:spLocks noChangeArrowheads="1"/>
          </p:cNvSpPr>
          <p:nvPr/>
        </p:nvSpPr>
        <p:spPr bwMode="auto">
          <a:xfrm>
            <a:off x="755650" y="4941888"/>
            <a:ext cx="3240088" cy="366712"/>
          </a:xfrm>
          <a:prstGeom prst="rect">
            <a:avLst/>
          </a:prstGeom>
          <a:noFill/>
          <a:ln w="9525">
            <a:noFill/>
            <a:miter lim="800000"/>
            <a:headEnd/>
            <a:tailEnd/>
          </a:ln>
          <a:effectLst/>
        </p:spPr>
        <p:txBody>
          <a:bodyPr>
            <a:spAutoFit/>
          </a:bodyPr>
          <a:lstStyle/>
          <a:p>
            <a:pPr algn="ctr">
              <a:spcBef>
                <a:spcPct val="50000"/>
              </a:spcBef>
            </a:pPr>
            <a:r>
              <a:rPr lang="es-ES" b="1" dirty="0" smtClean="0">
                <a:solidFill>
                  <a:prstClr val="black"/>
                </a:solidFill>
              </a:rPr>
              <a:t>¿Vendedor </a:t>
            </a:r>
            <a:r>
              <a:rPr lang="es-ES" b="1" dirty="0">
                <a:solidFill>
                  <a:prstClr val="black"/>
                </a:solidFill>
              </a:rPr>
              <a:t>de ilusiones?</a:t>
            </a:r>
          </a:p>
        </p:txBody>
      </p:sp>
      <p:sp>
        <p:nvSpPr>
          <p:cNvPr id="3086" name="Text Box 14"/>
          <p:cNvSpPr txBox="1">
            <a:spLocks noChangeArrowheads="1"/>
          </p:cNvSpPr>
          <p:nvPr/>
        </p:nvSpPr>
        <p:spPr bwMode="auto">
          <a:xfrm>
            <a:off x="5292080" y="4941168"/>
            <a:ext cx="2952750" cy="366712"/>
          </a:xfrm>
          <a:prstGeom prst="rect">
            <a:avLst/>
          </a:prstGeom>
          <a:noFill/>
          <a:ln w="9525">
            <a:noFill/>
            <a:miter lim="800000"/>
            <a:headEnd/>
            <a:tailEnd/>
          </a:ln>
          <a:effectLst/>
        </p:spPr>
        <p:txBody>
          <a:bodyPr>
            <a:spAutoFit/>
          </a:bodyPr>
          <a:lstStyle/>
          <a:p>
            <a:pPr algn="ctr">
              <a:spcBef>
                <a:spcPct val="50000"/>
              </a:spcBef>
            </a:pPr>
            <a:r>
              <a:rPr lang="es-ES" b="1" dirty="0" smtClean="0">
                <a:solidFill>
                  <a:prstClr val="black"/>
                </a:solidFill>
              </a:rPr>
              <a:t>¿Adivino </a:t>
            </a:r>
            <a:r>
              <a:rPr lang="es-ES" b="1" dirty="0">
                <a:solidFill>
                  <a:prstClr val="black"/>
                </a:solidFill>
              </a:rPr>
              <a:t>del futuro?</a:t>
            </a:r>
          </a:p>
        </p:txBody>
      </p:sp>
      <p:pic>
        <p:nvPicPr>
          <p:cNvPr id="3089" name="Picture 17" descr="http://www.promoarte.com.mx/artistas/alberto-vazquez-navarrette/vendedor-G.jpg"/>
          <p:cNvPicPr>
            <a:picLocks noChangeAspect="1" noChangeArrowheads="1"/>
          </p:cNvPicPr>
          <p:nvPr/>
        </p:nvPicPr>
        <p:blipFill>
          <a:blip r:embed="rId2" cstate="print"/>
          <a:srcRect/>
          <a:stretch>
            <a:fillRect/>
          </a:stretch>
        </p:blipFill>
        <p:spPr bwMode="auto">
          <a:xfrm>
            <a:off x="1039650" y="836712"/>
            <a:ext cx="2496691" cy="381642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3091" name="Picture 19" descr="http://www.matematicasypoesia.com.es/colaboraciones/adivino.jpg"/>
          <p:cNvPicPr>
            <a:picLocks noChangeAspect="1" noChangeArrowheads="1"/>
          </p:cNvPicPr>
          <p:nvPr/>
        </p:nvPicPr>
        <p:blipFill>
          <a:blip r:embed="rId3" cstate="print"/>
          <a:srcRect b="23990"/>
          <a:stretch>
            <a:fillRect/>
          </a:stretch>
        </p:blipFill>
        <p:spPr bwMode="auto">
          <a:xfrm>
            <a:off x="5148064" y="1556792"/>
            <a:ext cx="3378801" cy="252028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157012561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r>
              <a:rPr lang="es-ES" dirty="0" smtClean="0">
                <a:effectLst>
                  <a:outerShdw blurRad="38100" dist="38100" dir="2700000" algn="tl">
                    <a:srgbClr val="000000">
                      <a:alpha val="43137"/>
                    </a:srgbClr>
                  </a:outerShdw>
                </a:effectLst>
              </a:rPr>
              <a:t>El Planificador</a:t>
            </a:r>
            <a:endParaRPr lang="es-ES" dirty="0"/>
          </a:p>
        </p:txBody>
      </p:sp>
      <p:sp>
        <p:nvSpPr>
          <p:cNvPr id="5" name="4 Marcador de contenido"/>
          <p:cNvSpPr>
            <a:spLocks noGrp="1"/>
          </p:cNvSpPr>
          <p:nvPr>
            <p:ph idx="1"/>
          </p:nvPr>
        </p:nvSpPr>
        <p:spPr>
          <a:xfrm>
            <a:off x="457200" y="1600201"/>
            <a:ext cx="4474840" cy="4277072"/>
          </a:xfrm>
        </p:spPr>
        <p:txBody>
          <a:bodyPr>
            <a:normAutofit/>
          </a:bodyPr>
          <a:lstStyle/>
          <a:p>
            <a:pPr algn="just"/>
            <a:r>
              <a:rPr lang="es-ES" dirty="0" smtClean="0"/>
              <a:t>«Un buen planificador  realiza un </a:t>
            </a:r>
            <a:r>
              <a:rPr lang="es-ES" b="1" dirty="0">
                <a:solidFill>
                  <a:schemeClr val="tx2"/>
                </a:solidFill>
                <a:effectLst>
                  <a:outerShdw blurRad="38100" dist="38100" dir="2700000" algn="tl">
                    <a:srgbClr val="000000">
                      <a:alpha val="43137"/>
                    </a:srgbClr>
                  </a:outerShdw>
                </a:effectLst>
              </a:rPr>
              <a:t>análisis racional en un mundo problemático</a:t>
            </a:r>
            <a:r>
              <a:rPr lang="es-ES" dirty="0" smtClean="0"/>
              <a:t>», que intenta abordar </a:t>
            </a:r>
            <a:r>
              <a:rPr lang="es-ES" u="sng" dirty="0" smtClean="0"/>
              <a:t>sistemáticamente lo complejo, lo incierto y riesgoso</a:t>
            </a:r>
            <a:r>
              <a:rPr lang="es-ES" dirty="0" smtClean="0"/>
              <a:t>.</a:t>
            </a:r>
            <a:endParaRPr lang="es-ES" dirty="0"/>
          </a:p>
        </p:txBody>
      </p:sp>
      <p:pic>
        <p:nvPicPr>
          <p:cNvPr id="2050" name="Picture 2"/>
          <p:cNvPicPr>
            <a:picLocks noChangeAspect="1" noChangeArrowheads="1"/>
          </p:cNvPicPr>
          <p:nvPr/>
        </p:nvPicPr>
        <p:blipFill>
          <a:blip r:embed="rId2" cstate="print"/>
          <a:srcRect/>
          <a:stretch>
            <a:fillRect/>
          </a:stretch>
        </p:blipFill>
        <p:spPr bwMode="auto">
          <a:xfrm>
            <a:off x="5444323" y="1905000"/>
            <a:ext cx="3472160" cy="26041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6385738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arcador de texto"/>
          <p:cNvSpPr>
            <a:spLocks noGrp="1"/>
          </p:cNvSpPr>
          <p:nvPr>
            <p:ph type="body" idx="1"/>
          </p:nvPr>
        </p:nvSpPr>
        <p:spPr>
          <a:xfrm>
            <a:off x="762000" y="152400"/>
            <a:ext cx="7772400" cy="1500187"/>
          </a:xfr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pPr algn="ctr">
              <a:spcBef>
                <a:spcPct val="0"/>
              </a:spcBef>
            </a:pPr>
            <a:r>
              <a:rPr lang="es-CR" sz="4000" dirty="0">
                <a:solidFill>
                  <a:schemeClr val="tx1"/>
                </a:solidFill>
              </a:rPr>
              <a:t>Objetivos Estratégicos</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447800"/>
            <a:ext cx="4953000" cy="48549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3061968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Título"/>
          <p:cNvSpPr txBox="1">
            <a:spLocks/>
          </p:cNvSpPr>
          <p:nvPr/>
        </p:nvSpPr>
        <p:spPr>
          <a:xfrm>
            <a:off x="565150" y="404664"/>
            <a:ext cx="8229600" cy="1143000"/>
          </a:xfrm>
          <a:prstGeom prst="rect">
            <a:avLst/>
          </a:prstGeo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lvl1pPr indent="0" algn="ctr">
              <a:spcBef>
                <a:spcPct val="0"/>
              </a:spcBef>
              <a:buFont typeface="Arial" pitchFamily="34" charset="0"/>
              <a:buNone/>
              <a:defRPr sz="4000">
                <a:solidFill>
                  <a:schemeClr val="tx1"/>
                </a:solidFill>
              </a:defRPr>
            </a:lvl1pPr>
            <a:lvl2pPr indent="0">
              <a:spcBef>
                <a:spcPct val="20000"/>
              </a:spcBef>
              <a:buFont typeface="Arial" pitchFamily="34" charset="0"/>
              <a:buNone/>
              <a:defRPr>
                <a:solidFill>
                  <a:schemeClr val="tx1">
                    <a:tint val="75000"/>
                  </a:schemeClr>
                </a:solidFill>
              </a:defRPr>
            </a:lvl2pPr>
            <a:lvl3pPr indent="0">
              <a:spcBef>
                <a:spcPct val="20000"/>
              </a:spcBef>
              <a:buFont typeface="Arial" pitchFamily="34" charset="0"/>
              <a:buNone/>
              <a:defRPr sz="1600">
                <a:solidFill>
                  <a:schemeClr val="tx1">
                    <a:tint val="75000"/>
                  </a:schemeClr>
                </a:solidFill>
              </a:defRPr>
            </a:lvl3pPr>
            <a:lvl4pPr indent="0">
              <a:spcBef>
                <a:spcPct val="20000"/>
              </a:spcBef>
              <a:buFont typeface="Arial" pitchFamily="34" charset="0"/>
              <a:buNone/>
              <a:defRPr sz="1400">
                <a:solidFill>
                  <a:schemeClr val="tx1">
                    <a:tint val="75000"/>
                  </a:schemeClr>
                </a:solidFill>
              </a:defRPr>
            </a:lvl4pPr>
            <a:lvl5pPr indent="0">
              <a:spcBef>
                <a:spcPct val="20000"/>
              </a:spcBef>
              <a:buFont typeface="Arial" pitchFamily="34" charset="0"/>
              <a:buNone/>
              <a:defRPr sz="1400">
                <a:solidFill>
                  <a:schemeClr val="tx1">
                    <a:tint val="75000"/>
                  </a:schemeClr>
                </a:solidFill>
              </a:defRPr>
            </a:lvl5pPr>
            <a:lvl6pPr indent="0">
              <a:spcBef>
                <a:spcPct val="20000"/>
              </a:spcBef>
              <a:buFont typeface="Arial" pitchFamily="34" charset="0"/>
              <a:buNone/>
              <a:defRPr sz="1400">
                <a:solidFill>
                  <a:schemeClr val="tx1">
                    <a:tint val="75000"/>
                  </a:schemeClr>
                </a:solidFill>
              </a:defRPr>
            </a:lvl6pPr>
            <a:lvl7pPr indent="0">
              <a:spcBef>
                <a:spcPct val="20000"/>
              </a:spcBef>
              <a:buFont typeface="Arial" pitchFamily="34" charset="0"/>
              <a:buNone/>
              <a:defRPr sz="1400">
                <a:solidFill>
                  <a:schemeClr val="tx1">
                    <a:tint val="75000"/>
                  </a:schemeClr>
                </a:solidFill>
              </a:defRPr>
            </a:lvl7pPr>
            <a:lvl8pPr indent="0">
              <a:spcBef>
                <a:spcPct val="20000"/>
              </a:spcBef>
              <a:buFont typeface="Arial" pitchFamily="34" charset="0"/>
              <a:buNone/>
              <a:defRPr sz="1400">
                <a:solidFill>
                  <a:schemeClr val="tx1">
                    <a:tint val="75000"/>
                  </a:schemeClr>
                </a:solidFill>
              </a:defRPr>
            </a:lvl8pPr>
            <a:lvl9pPr indent="0">
              <a:spcBef>
                <a:spcPct val="20000"/>
              </a:spcBef>
              <a:buFont typeface="Arial" pitchFamily="34" charset="0"/>
              <a:buNone/>
              <a:defRPr sz="1400">
                <a:solidFill>
                  <a:schemeClr val="tx1">
                    <a:tint val="75000"/>
                  </a:schemeClr>
                </a:solidFill>
              </a:defRPr>
            </a:lvl9pPr>
          </a:lstStyle>
          <a:p>
            <a:r>
              <a:rPr lang="es-CR" dirty="0">
                <a:solidFill>
                  <a:prstClr val="black"/>
                </a:solidFill>
              </a:rPr>
              <a:t>Objetivos Estratégicos</a:t>
            </a:r>
          </a:p>
        </p:txBody>
      </p:sp>
      <p:sp>
        <p:nvSpPr>
          <p:cNvPr id="3" name="2 Marcador de contenido"/>
          <p:cNvSpPr>
            <a:spLocks noGrp="1"/>
          </p:cNvSpPr>
          <p:nvPr>
            <p:ph idx="1"/>
          </p:nvPr>
        </p:nvSpPr>
        <p:spPr>
          <a:xfrm>
            <a:off x="457200" y="1600200"/>
            <a:ext cx="4042792" cy="4525963"/>
          </a:xfrm>
        </p:spPr>
        <p:txBody>
          <a:bodyPr>
            <a:normAutofit fontScale="92500" lnSpcReduction="20000"/>
          </a:bodyPr>
          <a:lstStyle/>
          <a:p>
            <a:pPr lvl="0" algn="just"/>
            <a:r>
              <a:rPr lang="es-ES" dirty="0"/>
              <a:t>Ser </a:t>
            </a:r>
            <a:r>
              <a:rPr lang="es-ES" sz="3500" b="1" dirty="0">
                <a:solidFill>
                  <a:schemeClr val="tx2"/>
                </a:solidFill>
                <a:effectLst>
                  <a:outerShdw blurRad="38100" dist="38100" dir="2700000" algn="tl">
                    <a:srgbClr val="000000">
                      <a:alpha val="43137"/>
                    </a:srgbClr>
                  </a:outerShdw>
                </a:effectLst>
              </a:rPr>
              <a:t>retadores y desafiantes </a:t>
            </a:r>
            <a:r>
              <a:rPr lang="es-ES" dirty="0"/>
              <a:t>pero realizables.</a:t>
            </a:r>
            <a:endParaRPr lang="es-CR" dirty="0"/>
          </a:p>
          <a:p>
            <a:pPr lvl="0" algn="just"/>
            <a:r>
              <a:rPr lang="es-ES" dirty="0"/>
              <a:t>Deben generar </a:t>
            </a:r>
            <a:r>
              <a:rPr lang="es-ES" sz="3500" b="1" dirty="0">
                <a:solidFill>
                  <a:schemeClr val="tx2"/>
                </a:solidFill>
                <a:effectLst>
                  <a:outerShdw blurRad="38100" dist="38100" dir="2700000" algn="tl">
                    <a:srgbClr val="000000">
                      <a:alpha val="43137"/>
                    </a:srgbClr>
                  </a:outerShdw>
                </a:effectLst>
              </a:rPr>
              <a:t>compromisos fuertes.</a:t>
            </a:r>
            <a:endParaRPr lang="es-CR" sz="3500" b="1" dirty="0">
              <a:solidFill>
                <a:schemeClr val="tx2"/>
              </a:solidFill>
              <a:effectLst>
                <a:outerShdw blurRad="38100" dist="38100" dir="2700000" algn="tl">
                  <a:srgbClr val="000000">
                    <a:alpha val="43137"/>
                  </a:srgbClr>
                </a:outerShdw>
              </a:effectLst>
            </a:endParaRPr>
          </a:p>
          <a:p>
            <a:pPr lvl="0" algn="just"/>
            <a:r>
              <a:rPr lang="es-ES" dirty="0"/>
              <a:t>Contribuir claramente y directamente al logro de la </a:t>
            </a:r>
            <a:r>
              <a:rPr lang="es-ES" sz="3500" b="1" dirty="0">
                <a:solidFill>
                  <a:schemeClr val="tx2"/>
                </a:solidFill>
                <a:effectLst>
                  <a:outerShdw blurRad="38100" dist="38100" dir="2700000" algn="tl">
                    <a:srgbClr val="000000">
                      <a:alpha val="43137"/>
                    </a:srgbClr>
                  </a:outerShdw>
                </a:effectLst>
              </a:rPr>
              <a:t>visión y misión.</a:t>
            </a:r>
            <a:endParaRPr lang="es-CR" sz="3500" b="1" dirty="0">
              <a:solidFill>
                <a:schemeClr val="tx2"/>
              </a:solidFill>
              <a:effectLst>
                <a:outerShdw blurRad="38100" dist="38100" dir="2700000" algn="tl">
                  <a:srgbClr val="000000">
                    <a:alpha val="43137"/>
                  </a:srgbClr>
                </a:outerShdw>
              </a:effectLst>
            </a:endParaRPr>
          </a:p>
          <a:p>
            <a:pPr marL="0" indent="0" algn="just">
              <a:buNone/>
            </a:pPr>
            <a:endParaRPr lang="es-CR" dirty="0"/>
          </a:p>
        </p:txBody>
      </p:sp>
      <p:sp>
        <p:nvSpPr>
          <p:cNvPr id="4" name="AutoShape 2" descr="data:image/jpeg;base64,/9j/4AAQSkZJRgABAQAAAQABAAD/2wCEAAkGBhQSERUUExQUFRUWFxUYGBcXFBQXFxUXFxcVFBUVFBgXHCYeFxwjGRcUHy8gJCcpLCwsFR4xNTAqNSYrLCkBCQoKDgwOGg8PGikcHBwpKSkpKSwpKSwpKSkpKSksLCksLCksKSkpLCksKSkpLCwpKSksKSkpLCksLCksKSwuKf/AABEIAMIBAwMBIgACEQEDEQH/xAAcAAACAgMBAQAAAAAAAAAAAAAEBQMGAAECBwj/xABAEAABAwIEAwUFBwMCBQUAAAABAAIRAyEEEjFBBVFhBiJxgZETMqGx8AcUQlLB0eEjgvEVkiQzQ3KyFlNiorP/xAAZAQACAwEAAAAAAAAAAAAAAAABAgADBAX/xAAoEQACAgICAQMEAwEBAAAAAAAAAQIRAyESMQQiQVETMmGRUqHB8QX/2gAMAwEAAhEDEQA/AK0wKemFyaOWykosXSRSTUmKdrVxTbCmNbKJIlOEE4jGQkzYHTrZK8DTdMlrvMJqXhxiZB6ackRHPmlcbdi2DVHDNoYjwR1OqCBzHPdY6kC2ToNY9PnCjo4cutMcvBGg2briLjKRIseS5r4wtdlG8mDoQYj0IKMOEymDcbSiP9Ja6DAkbRZLQbFVNzXPOYEC5AsL8pXVNonLYTy3A/XT0RlfBSCANDIJ/EFqjgDAMt1iJ87KJ0R7CfuFMCXOa0aSSGjTqoXcQo0ph2YxYNEjwzIbtCGtpsaR3iSR0Ghn62SEFaceNSVsqlJrSJMZjXVHZnR+w2AQlN97qY1QpKeFzXC1aRT2G4V+ny5o41vX6suGcMe2i15FiYB5oocKe1gc4Xf7o1JHhsqm0OkwnhWDL3CBc6fwN07q4Ko1kwPAGfVJ8KXU4uYAEj0JHS4RLcQ94LgYg8yP8qqVtjoX47Du1i/xQeLEt7wuN03ZiCTDtV1X4aHC4TqVdgopD3mbp52d4jkqN7wAkTIkHX680t4xw803SNEDTrwVoaUolX2s9x7KPa4PrEyXuLfACCfWR6JviKwMQqJ9nvEs1GpT5Oa4ebSD/wCIVvouMrhZoVkZsg7QZUAACX8QMo+owueI0Fz6WCE4jSsqo9jMr+LphKq1AJviUG+ktkXoVi37vClbhwVLWatsTWQBqYESsRxCxHkyUUNhzCVPSYocK8FsDZGUWqIFHYaAJOihaJPIIt1IFt9LfugxX71hb5ogYR7MDRTtpzyWYXDl1z6IyjhDygKWCiFuG1b+YW+f6KRmFsPE/C3zlGClodwpWNDh3RBBmIuUtjAxw0xc2RTBGXxup6TrLYAcR4z5XS2EBfQJefr6sjKODAjS0+X1otUH+8T7x03E8l0KkzGpvP14qMiKh2or5sQRs1rR5kZj8XJPmR3aqjkxTurWO8y0A/JLw5dLGvSjLLshc7KZ1CMwlcQhajZU+Cwp5FOxS3cJ43FJrHgODT3Z2gyCecFNf9RHcc4AuEkESB003sqzwuleNk1xMCI2WWUVZem6Grq1OvmcYAaAYvLj5ILHYlsw2wJkja2sqLBtLibKF1I5i3nKCVBHODxDK3vgNaAACLfFMP8ASfaS1tiN5BB6GNEP2P4c12YPMiLjlcKw8Xa2m3uCJjT0WWeSp8UOlqyjY/hBBcx7b7H9lWcTwggkcvivRcVSzQZlKOIYFp8ea1Y8rK5RKz2c4q7DV2uM5TZzRu39xr5L1vC12m7bgwQvJOIYCDIVr7Kdo2im2k+Q5oMOJkOFz5Rpvok8nHz9SBjdOmX2liReDca9ELjK8tSXD8SBqd2XB240BvY+Uo2tVJgFYHj4s0XYHXYhKgTJ9KyArNVsWACqKNhup3sQwF1YAKNJYpA5YlsJ53gaGVsI6mEJRejKQViAjjHT3QNLrrBYfcouph5bPJcYVkHVMK+xnhKG8IzLsoMMSUa0WVYyI2UIXLG5ZB3n0RdJu6hqtl45D9QgRmqDYAB3+oUxp7qCbW1mB6rHPJJ6D+FKBZpjoJA5fGFJRpQI3XNNgabm506+CkqVMrHOdo0OdPRozfooQ837T4sOxdWDIBDAf+xoafiChKFyl7b+J+aPw9JwaX7A/wCV1EuKSMSdsKRVGraP3XODcx9jqbN6Hmei4EiQoxxhh8eWA6HxRODx8mDuomcJd7AVRcEkEb+PUKGlTykE77KvT6H2iy4R4iBqiMJhyarQfxEA84JQ3AGZ6sRLRE/Iq4YDhgz5/wAptfosmSaiWxVhuE4WKcmIsLc+pQvE8WwgB17/AFKJxmNOg1jTyVcxFNz3NsOfTwWXHFydyLH+ApwD94S/GYaOoTDEMFMNytMkDeVFXw7iLggK+L/QrQjq4PMCeSTYrDBozB3ektAGwsT63VpGHyzyKXYnh8vBiwWmMiposvY6mPYP/MSCbbR3Y+KMrM7yTdmMeQ40jYDTxiTKe5pd4LBkTU2XR6Nez7pQmIoJjiXQ3zQoM2SIIoqiELF0bi23KGAV6ASALFgK2lDRQsMywRecAhD0Gomnhs7gr6EDKVUOGXnZbw+FgRvf+FzTpFvqmTWaeCSw0T0BAGy1SJM3W3NkRufgso0TO4vHkgQJY4hpKEM363PwRddwDIUcSI0QRGR3AEalTinb0BUWIJEedvkum1gLblEBFUozVBB0A+KC7XY4UsG8bv8A6Y8HTJ/2g+qZhmvX1VN+0KrDaTJ1c9/9rQ1o9SXJsa5TSBN1FlWoOaCCZMajn0CsNTEOfSAp0wSRsDN5sB9aKqtqwOtvTdXnsfj6babKecAvJl1pGstF7beq35NKzNj3oiwnB6jQ0iiS/nbLOnTT9E4w/YRxAcagjO3OTFmxLsvMyU3xmODTFMF8i8HToBzOil4HQhrval1zJDnC3/xHh0WSWSVX0aVBAmK4pSpf0KTBkAIk3k+fqgWcKDpe8mdBpYdUxxHAH1a+ciGkg2M76egW+KcIeCxoE5iRE8r76WQUorSZGmZgMO2nUBBAAjTU9SrTS4i38PXSFV6fBqwbcAHlMx4EIzg+HLCWl0mb9PBVZFGW7GjaLBna43bcb+KV07OI8fTojy0mw33WPwopnQXWdNIYho44QbA33UdTEFxg/QQeOguJbayL4U0loznRWOKS5AIKmDCmfhmgWR7sM0iYQtSmhzsNFarAsqhzdz4BOsPxAOcACPdkjl0SvjVDuFKuD1v67ZPj1WpxU42VXTLtiXksgaKOhhyBJ5rGP1BRTnjLbTksb1otFOMYgyEbi6koSqrY9ENhYugsQIUdjU1wjICX02pnS0V4EqMe0zbRHUGWQtN1wEwptVZDbbOHM/pqusQ8jTVRub3x0HzK298k9QoKYe94qWduShpEA3ROTXrKjIiCqLz0j53/AFS/APJJJ6H1R+YkDxAPhcIR7Cyq78u3hAhQNBGFxIeSRpMeQMT5xKp32jYoGpRphplrHOzSILXENgDWQWf/AGVpwVEstqIj48vBVzt7gczadYH3MzSObX5T8CJRjLhJMk48otFIyplgaga3OLOZees90Aevkgi2Fou2XVaOenR7j2awDXUte867iI3AEDknT+EsIAA0XlXZ3tmKLGNudnEm4/L4heqcN4kDTaSRJ67c1x88JwdnQhJNBVLCZRr5roFpIkX6+llyeIs/MPVQP4gwmxBjlfrss1NllhrqQiyTVMGKbw4NuTBPKZKasq2lBYvGtBLjEDmYhSFrQGEUKseK6qnMI+aGZXaYdIhar1x/KPHZLBsbwo6g+aCpVTmAJA80RieONpuDXGQQlTuMU3VGloJaJJjcg2mdQtMIyapiNostM2A9VG94lKsLxMva4k3k+HRd4evJkpPptdhsi4nHmkjMCAZT7GOslhutMHoSXY3wjO6CiK9SwQ2BEw0dUVxCl7oHJZ5fcOhc511CTdSPbBhcOYmCShqxRgrEKIVSlTRbjDShmuAU9N+YKywWTYIbpo10CUDRZCND8oA8fgJQZCF1YEyPNS0b30hA07+aY0woxDHUd1nt4GvqsxOIDW3MfoEqwxNV15ygmB+pQCNKZECOcoau8iofBsBT1QGtGwnXkEAXE1ZG4+Vv2UCEEw9zZ1aI8Y5+KqX2iip93pubmyj340E2E73Ij/KtuLafaNI2H8hFYzgnt6cMcAQSIMEXgg3HiENPTdWN1s8bwgc+mHZXRp4rREIzij6+Bxz6VawOVwA90tcJBaPUeIKjxhzOLhcG8rb42dTXF9r+zPnw1649P+mDhyb8I4/UpfjMCIBuPC6W0sMS5rQLu92d7xYm2ohWns52bdXaaZblkySdQBbTfwV0skPdrRVHHNboCHHXuzAAjNc5SbpxwXjxwoILXEuvr5foPRWvgfY6lhpnvvMySBIHIJZxLsw/EVJo08jB3S51t9WjUrP9XHLXsXcJLfuNqHa9tRpAkkC+kAwDHgkON4+19WCIba17yLE+Cb/+kHMpltJondx953S3WLJj2f7FsFMOr02mrObnHJvKAqOeKCtD+p6E+C4iKYiDlm2sH12W8dxdzgS33Rr9bqx8W7LipeTm2GwG9lH/AOkKfsfZkujoYMoLNj7C4sp4qBwa+baTKJbUZEgTMjbRSf6GKb3GCabZhp3cR+kyrBwbs3lc17o0kNAsCf2Vs8kYqxEmL+HYCoQCGFrTuYHmj6dEtaJtsnOPnL3UrfiJ1N1nU3PZZVEGKytbc2SOpXzVQJsLrXaLEd2ASkH3uIJP7rXjx6sqlLZavvRaBB0vr5p9iK8gO6LzfEcRJMXvyVvGJ7g6AdVXlxdDQlsnq1JKizSofarphVNUWBjQIWLulQJAW0loJRXkyUZg3aIIj4ovDN0VnsKNWInJJnk2PXVCUke0w2eiAWAUm/BHUhuhtApBV7viQPX+JRYiFGOLn1C0+6D63j1TTBQ0QleHwhY4yZg6+sfAo/DsMmdt+qDCGYs90Hlt0NlC2gDFogyP5XVN0g7/AMLoVggMiMVr96ARHqiafEfZU/abZw31zfIgLx/tl2wrnGP9lVextMgNDTAJAEucNz4onC/anU+7PoVaTXudlLajSWwQ4E5m6GQCLEa6Kr6kbpjew6+1GiMaKVWiCatLM1zdC6me83LOpDs1te8eS87wuOeHZDOsQZBB0Vl4r2qBYDTdD3a82aX8Tz8VXKVDO7NmEn8RO/VU+W8cZeg1eJDJPr56LI3jr3UH0nSe6CC0wRBbflFgSN/Jek/ZxiD7AvqfiqENnUyASfCZXmPCaJ9pTBy+80WgkiQNuiv+M4mCYpuy5XENF4tyGir8HE8rb+P9N/8A6cliio/y/wA/6ejtotzZudkazKFROE9qMsCqbnQ7XNlb8K/NeVpy4nHs4sZJ9DEVAtNq3UIC6aqKGO3VlCXFxXTqV1KAp0QVcQwkkQBrfwRVF1uiJfTBQ2JdaydO1QOjnGVQGpDUsDARTuINu13kgMVxJjRqFpxxaEbQg43Qc4Ttr1VXqVbp7xPtVTMhuuniq452Yk/QXVxJpbMk5L2CGOGduuqs/B8QajXO0y7a68vJVENVx4E3+i4AC0EnlJ0S5vtDjewhhuiaWqio0Z0CmbZYZM1Ib0sQAAtoFhMLFn4jlOc1FYcaIQFGYdWih7Ap8Qe4AoKSys6/gogPompiRdapyACdAb+a00k+dlJWENgHnY7jSEWBEVSj3iecbcuq7dDGybKSkLCbrjF05H1rsgE7wr2mUJxQge7YnVS08MWtknW5hKuJ8TYKrqTntzBre7IzXAMxqgRHknalv/Evd+Yk/Ej9EpVj7a4fLUp9WEn/AHu/lLsLhmGi9z5mSGEH8QAgO6LFJepliAKeo8UdwdhNYME3n4azNkFRFwZEAo7geDdVxFNoBMukxsNyeg1KWUbhXyPiyfTyKXwWTB0YOYC49J2I8kzGNcWwQB1A+KvvEeA0qFPIGX566bKrVeGAa/yV1/CxxxYuP7K/Ozy8jLy6XSQrOJJPhYeAVu4B2wNIgPJLfASFVcTgyHQFz90c33plbJwjNUzFGTie1Uce14BDgQRI8ER7S1l41w/i1Sm5rg492wG2WZLVdcL22YYs4RqCBp5LnZPElHrZojlTLXQ4kHaagxfpZEtrKns7R0XPOUw47G0lZjO1oYDEW81U/Gk3pDc0WjiGODGzsqhj+3QaYAB858kl4121dWZlYCBoSd/BVsiVsw+KkvUUzy/xGWO7QOqHNpv+6VYvijzuu2UJsusXgm5bfUrdGMVRmk5MCoU/VGCwXFNgC2+pIhWNCexlMyrZ2Wx4FOpTcPeuLbgKotVu7I4QxmIOXNM+Gyz+Qlw2W4m+WizCnDRa8QP1UYoSUQ/ESuaf6rk2byQYcrER95aLHXxWJPUE88w+hKIoFD4cIjDK9ijOldRVakvKkoOhQuZ3vIE+aiFkH4QfL5rjEuMt5QZ9bfqiaLMrQhcSNZ6Aen+UHsJNTN1N7KfCR8ELhyun4zLI+tNUCHGHqZwZ+ui807Y8FqVMRiKjCXEVCcoBLpY2AG9A2LjnvC9L4eyAUl47gXMxDqlJzmOe1veFwCIuBoZ08glnG9BR49iK76pGd7nFogZyTbWBPjPmpBRJoz+Um0ak8/KFZe2nAnsc2vlBpd1hIjuxoC2LA3G+nkhKGAYcDWrNkNJaGgmYcCcwFhbvC/ks1U2mMlZV2uEwRa917p9mv2aHD4epWriK9em5jBM+ypubZxj8TiQY2AA1mPDaNIveGxJe4CBzcYt6r65Y+WtyiwAjpAiPglW0GhbxlgFMl4BMfGLkKg1wJO69MxmFLmxa9v8ACrQ7KTVBIGTU7W281v8AHyRinbKZxbeio4Z9M1CamgFtdeZW8bR9o+BHIRa3SVceJ9kaRZDJZBJteSbX5joktLsw4scSQ0jQ6yR481qhmjLaZW4NaKy/Dhp/dSsv+qOxHDn5oIvuicBwdxMEW+fMK9yVWV0K2YZpkumdUJXoybaKwcQ4QW6Alc0ODOF3xfZRTXZGiuexUgpwmmKogE2ug8Zg3sjO0tkSJGoOhCtUrEaoEmDZac+dV06mt/djBO31unVFewUmURgsC57g1oJJVg4V2JqVWZyQwH3ZBk9Y2CZ8I7NVKTj3gCbAgGw3J+Cpn5EFdPY8cUm9lRdgjmPT69Vc+zYc+kQPdp2nmTcjyEeqzi/ZxtKiSHFzweXvT080TwmkaOFa0yHOlzp5k6ekLLmyqcNfJfjg4yJmVLqZ7gxpc4ho3J2CjpvDWkqgfaP2vPsxRa4An3g0zeQIcRpEG3XxCxV7+xobF3E/tKPtXimwvaDAdMTFpHmsVLw/BK72hzKNRzTMEAwYMH4grEPry+Cvij1GjZxH1dGsagqh0PgiKFYfqrqLEMsO1StZL/rZR0D8lNQ98+CUlBVR1kNWcDIkeE3EW08ZU1Z0A9EEMQ150AMROvl6qEZlKsADzXNepoBzE+aDBDXPDhJbFp+I56o2k0VAZt5aRYwixQvDVBE6qPF0s4v9RouaI72UTDfmboxrLQgEgwbREGFTPtDwoZhGtY0NYKjbAQBJJ+auzzlkjX4xP+Uj7T4UVMO8EWgkeIBg+sHySSVphPIuyTwMdhS7QV6U/wC9sfGF9W4WhAAOw1XyBUYWOI0c0keBaY+YX1t2c4wMThaFcf8AVpMef+4gZh5OzDyWNP2HGD6aicOiLa+VlRwUsIvLLIKrgxsP8801cQhnu5XVkXQGKn8K3KHq4IhpJMch+6buaUv4gDABK0Qm26K2khZLWiXIXF4xpYco8/2RLuGmqQACb67DqrPhOHNZTDQBbU8zzV08sYfliKLkUHhWAfUrN7ksa4Z8wIFtj+yvdSm1wjKD0hSupBbaQ1Z8uZ5HfwWRhxQlHZ2k3vPAdawIhrQdYH6rnC8CptcSGiJsIt43TsvlcvIAuh9WfyTgjhpUFZwAXNbE3sNkHUfJuljENnVMEuknw6IbFG8ypKuJgEmwAuToFVeI9o2ud7Njjm70WjNkBdlzbZgLAXIB0tNyQOiLth2mbhwKbXd90SZIhpsYgHnBPW2lvPDijWaatWk51Gm8S4G5EZadEGOeZxt+Laydt4TWxg9pXpVMktLGyQYAPtGUw42EgHMZsIEkiKz2m4lUe8U/ZOoNY3K2lJOVpiQ4bk5RPXqkm/0AmxXa4ZyBh6QAgRL9gBztotJYzhb4Hdbpu6D6StqrnMh6lSOay7oHvgctUHh6kEI/Leea3EGIqALvB15LukfFJ62JORh5zPkiuBVZc/rB+aWiWOxfqgKdEMdkAloAixsNhO5RzUGa0u1KULIatEZ53j+D8EXQG0Ic1pOhBvYxeDEjmEXQu0E6qAOjGe24HwRDDB8FDUMEfX1ouqVQH4+QQIiSm0ZR1GnSUr4rhz7OoNixwA5HKUymNdP3UPEfdjWSP5QCeO/aDwX2VZlZo7mIYH+DwB7QfFrv7l6h9jXFDV4Zkm9Gq9n9roqt+LnDySjtJw9lfghc9zWupNp1GFxAzOAyOYJvJaXWG7QlH2H8ZyYmphjpWaHN6vpzYf2Oef7FmaqYx7S3Glutwo6uOdsFMaMladQVi4/AuyEYqQJN1LSxYm+i5GEXTcKi+JNk4qB2mikbgwRcSo2CNlIK5VT/AAObc1rRAELM64c5YEKAaL1CdVPUIAUJqAIohjgBrMfUoaq2T0UWLxwNhc8ht4pPxHtKKQhjTWqmwa24nW8XPkrFF1ZOx7VNreqXYuoGNcYzECYF/CALlVF/EscXB73kH3hSY2Q0TH9TLAI6F3jyLT2df369WGtE+7Dt80sZaBz5AdZaBGhUMFicRVzVTkZHcDhcXvlaDDTFpu7veCifiqFGqWe0La5ZDX1WvewTAAAJuZGt9XdUP2g467K1+Fd3GnvNa1jm1Bee+xx/CPcdlO40SbtLxhlWWUmNfTDGXH/TygGGaZIl0jM4QTpqDyoFAPajiddlR7HPIDvxNc6KogaRDSBppOvVVNzt8xsTpaNDPr8kVi67nREBrRIYHEgDzO9+t0PRo3sCYvyAFve5DRUSdsDBXsvz681iatwXQeZAPpNltJRC80KicYV8hIKb014dXXRTsBrG2YBye70RnCaeSqR+ZgPmoOKMlo8VvD4mK1OdxHqoxSxNKEqmCdhp+qIlD45kgG8DWNYJ1H1ukHZHUaA5maBfUTGmg5T+iMw9goWkEQ6/LyupqI2UAZWq98dBJHja6nojcILFnvEDUgenRG0zDb9FALslxDcwGyD4nws1sPUptc5jnNORzXFpDhdtxoJEHoSjS7u+RUmHCR9DHz9jMBXe8BwqmCGDMHWOUd2XWad4JCO7McPrUsZRIhjmVWAkvAg5hLZaTMtMWmzuS937NUR7XENgSKpe22jnUmEuHWHuHgYTDHdncM97XvoUzUblLXZG5gWvbUBEDXM0X5SN1lkmmOq9xnaVtLcbjSzlmOgAk+aXjEYsmc9FjdwaZMa2k72KeiFkasLUobiK4aCXM0n3Lu8Bmt4lar4ys2mXuLW3IADZLjOjZd3rJWGhuHKNyQ8O7RVHMe59NpbTbmc4ktMTAAgQSfJTYHtF7UkBjAcpcM2cw1t3F1xty3shZOLG4euHVJmLkaxcjx5Kv8VoVSQXuYabogxlYSW5oAEucAQ4G6J4f2boFhe9zwXiXtDoaMpmcu2+mmYi2iHMbivkJqV3TofQoV7nG7rD5+AUvGMNhh3RMNbGSXTEGYDnASAAZIPqVVuIdqaOHYAynVDmzla97R07w1aADqBsLm5F8Zor4jd+EfUa4VD7Nh90MccxG5c4bnkEtxvHcHhAWBudzXZHZcrngky4Oc9wJ6idtkgdx+tVAc0h5jvNaQ8sqHvAiRlju92ZDTzMBAYOg2rSYXUW1IBa1prAmo4T71gQ3M7c2nyRbIWKl21bkZUynI5xY4MpvzU3xLY/9wESdARlIgyELjqD3Vy2t7EvaC6lUbnpVAHZQ1xbIiIuHOA7wgjdTiO0xp0czW0sodlNOG5Gty5mik5pIJIm4ufKUiqdvKud7njMKhuJu4DK1jTIsMrYt+YlRy+SEzuOvwoLKTWMeYDi0u/CTaZh0+8HajMOQSnE4v2jbxTPu5A4wZmSAScujZ21QdTizXMIyR5mNeR0gesXQzsW3MO6I5XGbn+yRysFkvsCCIg5ri4689AI+KNwPC31CGUwCSASczbRu4bdB8yh28REZcjWFzgHRLSGwPHU6wJjxV37Lvw9m0jmc8wXBpuQ3ORuQACdbWN1IRt0Rh2F4cxjGtyNMCCSASTuZ8VtPPurBYubPiFi2cYiFEoFNsCbrFiSIQ/H+4PEJc8/1G/2/NYsTistrlp+h8D8isWJBwZhuEaxYsRZCHH+8363RlMW8lixAVdmqn/LHiERQ381ixKxgjsuf+Lr+FL/APFquYbqd1ixZcnY6KvVMMc4e9n1398DVEYsTVg6QLf7ltYiiANBxdUaHd7+o7W+kRqouK1D94FzYQL6AtbIHIXKxYlkWI05g+7ssO9UaT1Ps5k87gHyTfB0wKTyAAT7MTF4yNssWJSG8bUPtIkxLLTb/lk6eN0n4jVIp1IJEh03N++wXWLEQMrXaCkG4alUaAHmoZeAA4/0Q67hc3uvPQ4msJM3p/8AnT/c+q0sTwBLob8EaDhnE3JrOknU95+pXOMcQKUGMzrxvDasTzWLFZ8CFd4me9UG01T5mo0E+PVI6WixYq2Ahdr5n5ron9VixIBGjord2eqFtKmWkgl1SSDBN6Q28B6LSxPj+4JfuH0waYJAJvcidysWLFtEP//Z"/>
          <p:cNvSpPr>
            <a:spLocks noChangeAspect="1" noChangeArrowheads="1"/>
          </p:cNvSpPr>
          <p:nvPr/>
        </p:nvSpPr>
        <p:spPr bwMode="auto">
          <a:xfrm>
            <a:off x="63500" y="-649288"/>
            <a:ext cx="1781175" cy="13335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R">
              <a:solidFill>
                <a:prstClr val="black"/>
              </a:solidFill>
            </a:endParaRPr>
          </a:p>
        </p:txBody>
      </p:sp>
      <p:pic>
        <p:nvPicPr>
          <p:cNvPr id="27649" name="Picture 1"/>
          <p:cNvPicPr>
            <a:picLocks noChangeAspect="1" noChangeArrowheads="1"/>
          </p:cNvPicPr>
          <p:nvPr/>
        </p:nvPicPr>
        <p:blipFill>
          <a:blip r:embed="rId2" cstate="print"/>
          <a:srcRect/>
          <a:stretch>
            <a:fillRect/>
          </a:stretch>
        </p:blipFill>
        <p:spPr bwMode="auto">
          <a:xfrm>
            <a:off x="5364088" y="1916832"/>
            <a:ext cx="2999728" cy="3744416"/>
          </a:xfrm>
          <a:prstGeom prst="rect">
            <a:avLst/>
          </a:prstGeom>
          <a:noFill/>
          <a:ln w="9525">
            <a:noFill/>
            <a:miter lim="800000"/>
            <a:headEnd/>
            <a:tailEnd/>
          </a:ln>
        </p:spPr>
      </p:pic>
    </p:spTree>
    <p:extLst>
      <p:ext uri="{BB962C8B-B14F-4D97-AF65-F5344CB8AC3E}">
        <p14:creationId xmlns:p14="http://schemas.microsoft.com/office/powerpoint/2010/main" val="409139862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Título"/>
          <p:cNvSpPr txBox="1">
            <a:spLocks/>
          </p:cNvSpPr>
          <p:nvPr/>
        </p:nvSpPr>
        <p:spPr>
          <a:xfrm>
            <a:off x="565150" y="404664"/>
            <a:ext cx="8229600" cy="1143000"/>
          </a:xfrm>
          <a:prstGeom prst="rect">
            <a:avLst/>
          </a:prstGeo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lvl1pPr indent="0" algn="ctr">
              <a:spcBef>
                <a:spcPct val="0"/>
              </a:spcBef>
              <a:buFont typeface="Arial" pitchFamily="34" charset="0"/>
              <a:buNone/>
              <a:defRPr sz="4000">
                <a:solidFill>
                  <a:schemeClr val="tx1"/>
                </a:solidFill>
              </a:defRPr>
            </a:lvl1pPr>
            <a:lvl2pPr indent="0">
              <a:spcBef>
                <a:spcPct val="20000"/>
              </a:spcBef>
              <a:buFont typeface="Arial" pitchFamily="34" charset="0"/>
              <a:buNone/>
              <a:defRPr>
                <a:solidFill>
                  <a:schemeClr val="tx1">
                    <a:tint val="75000"/>
                  </a:schemeClr>
                </a:solidFill>
              </a:defRPr>
            </a:lvl2pPr>
            <a:lvl3pPr indent="0">
              <a:spcBef>
                <a:spcPct val="20000"/>
              </a:spcBef>
              <a:buFont typeface="Arial" pitchFamily="34" charset="0"/>
              <a:buNone/>
              <a:defRPr sz="1600">
                <a:solidFill>
                  <a:schemeClr val="tx1">
                    <a:tint val="75000"/>
                  </a:schemeClr>
                </a:solidFill>
              </a:defRPr>
            </a:lvl3pPr>
            <a:lvl4pPr indent="0">
              <a:spcBef>
                <a:spcPct val="20000"/>
              </a:spcBef>
              <a:buFont typeface="Arial" pitchFamily="34" charset="0"/>
              <a:buNone/>
              <a:defRPr sz="1400">
                <a:solidFill>
                  <a:schemeClr val="tx1">
                    <a:tint val="75000"/>
                  </a:schemeClr>
                </a:solidFill>
              </a:defRPr>
            </a:lvl4pPr>
            <a:lvl5pPr indent="0">
              <a:spcBef>
                <a:spcPct val="20000"/>
              </a:spcBef>
              <a:buFont typeface="Arial" pitchFamily="34" charset="0"/>
              <a:buNone/>
              <a:defRPr sz="1400">
                <a:solidFill>
                  <a:schemeClr val="tx1">
                    <a:tint val="75000"/>
                  </a:schemeClr>
                </a:solidFill>
              </a:defRPr>
            </a:lvl5pPr>
            <a:lvl6pPr indent="0">
              <a:spcBef>
                <a:spcPct val="20000"/>
              </a:spcBef>
              <a:buFont typeface="Arial" pitchFamily="34" charset="0"/>
              <a:buNone/>
              <a:defRPr sz="1400">
                <a:solidFill>
                  <a:schemeClr val="tx1">
                    <a:tint val="75000"/>
                  </a:schemeClr>
                </a:solidFill>
              </a:defRPr>
            </a:lvl6pPr>
            <a:lvl7pPr indent="0">
              <a:spcBef>
                <a:spcPct val="20000"/>
              </a:spcBef>
              <a:buFont typeface="Arial" pitchFamily="34" charset="0"/>
              <a:buNone/>
              <a:defRPr sz="1400">
                <a:solidFill>
                  <a:schemeClr val="tx1">
                    <a:tint val="75000"/>
                  </a:schemeClr>
                </a:solidFill>
              </a:defRPr>
            </a:lvl7pPr>
            <a:lvl8pPr indent="0">
              <a:spcBef>
                <a:spcPct val="20000"/>
              </a:spcBef>
              <a:buFont typeface="Arial" pitchFamily="34" charset="0"/>
              <a:buNone/>
              <a:defRPr sz="1400">
                <a:solidFill>
                  <a:schemeClr val="tx1">
                    <a:tint val="75000"/>
                  </a:schemeClr>
                </a:solidFill>
              </a:defRPr>
            </a:lvl8pPr>
            <a:lvl9pPr indent="0">
              <a:spcBef>
                <a:spcPct val="20000"/>
              </a:spcBef>
              <a:buFont typeface="Arial" pitchFamily="34" charset="0"/>
              <a:buNone/>
              <a:defRPr sz="1400">
                <a:solidFill>
                  <a:schemeClr val="tx1">
                    <a:tint val="75000"/>
                  </a:schemeClr>
                </a:solidFill>
              </a:defRPr>
            </a:lvl9pPr>
          </a:lstStyle>
          <a:p>
            <a:r>
              <a:rPr lang="es-CR" dirty="0">
                <a:solidFill>
                  <a:prstClr val="black"/>
                </a:solidFill>
              </a:rPr>
              <a:t>Objetivos Estratégicos</a:t>
            </a:r>
          </a:p>
        </p:txBody>
      </p:sp>
      <p:sp>
        <p:nvSpPr>
          <p:cNvPr id="3" name="2 Marcador de contenido"/>
          <p:cNvSpPr>
            <a:spLocks noGrp="1"/>
          </p:cNvSpPr>
          <p:nvPr>
            <p:ph idx="1"/>
          </p:nvPr>
        </p:nvSpPr>
        <p:spPr>
          <a:xfrm>
            <a:off x="637158" y="2034719"/>
            <a:ext cx="4042792" cy="2836912"/>
          </a:xfrm>
        </p:spPr>
        <p:txBody>
          <a:bodyPr>
            <a:noAutofit/>
          </a:bodyPr>
          <a:lstStyle/>
          <a:p>
            <a:pPr lvl="0" algn="just"/>
            <a:r>
              <a:rPr lang="es-ES" sz="2800" dirty="0" smtClean="0"/>
              <a:t>Focalizarse </a:t>
            </a:r>
            <a:r>
              <a:rPr lang="es-ES" sz="2800" dirty="0"/>
              <a:t>en resultados que deben alcanzarse.</a:t>
            </a:r>
            <a:endParaRPr lang="es-CR" sz="2800" dirty="0"/>
          </a:p>
          <a:p>
            <a:pPr lvl="0" algn="just"/>
            <a:r>
              <a:rPr lang="es-ES" sz="2800" dirty="0"/>
              <a:t>Enfocarse en resultados finales.</a:t>
            </a:r>
            <a:endParaRPr lang="es-CR" sz="2800" dirty="0"/>
          </a:p>
          <a:p>
            <a:pPr lvl="0" algn="just"/>
            <a:r>
              <a:rPr lang="es-ES" sz="2800" dirty="0"/>
              <a:t>Ser de alcance o impacto institucional.</a:t>
            </a:r>
            <a:endParaRPr lang="es-CR" sz="2800" dirty="0"/>
          </a:p>
          <a:p>
            <a:pPr marL="0" indent="0" algn="just">
              <a:buNone/>
            </a:pPr>
            <a:endParaRPr lang="es-CR" sz="2800" dirty="0"/>
          </a:p>
        </p:txBody>
      </p:sp>
      <p:sp>
        <p:nvSpPr>
          <p:cNvPr id="2" name="AutoShape 2" descr="data:image/jpeg;base64,/9j/4AAQSkZJRgABAQAAAQABAAD/2wCEAAkGBhQSERUUEhQWFBUWFxcXGBgXFRUVFxUXFxcVGBUUFBgXHCYeFxojGRUUHy8gIycpLCwsFR4xNTAqNSYtLCkBCQoKDgwOGg8PGiwkHyQsLCwpLCksKSwpLCwsLCwsLCwsLCwsLCwsLCksLCwpKSwsLCwsLCwsLCksLCksLCwpLP/AABEIALcBEwMBIgACEQEDEQH/xAAcAAABBQEBAQAAAAAAAAAAAAAFAgMEBgcAAQj/xABFEAABAwEFBQUEBwUIAgMBAAABAAIRAwQFEiExBkFRYYETInGRsQcyocEUI0JSctHwJGKCouEVJTNTc5Ky8UPCNGODFv/EABkBAAIDAQAAAAAAAAAAAAAAAAECAAMEBf/EACkRAAICAQQBBAMAAgMAAAAAAAABAhEDBBIhMUETIlFhMnGBofAUI0L/2gAMAwEAAhEDEQA/AKT2EhIpWBxOisIsI4IhY7FuWmWTjgpjF+QLTsfZ0y4qvUnh1Sea0a97HTFB2LLLLOFnVz0cVXCDlMA9VmcrY2RVEL2K8K1GSzTgRIVo2dvKraSR2Ry1c3MTwKh2fZGtI+saGHMkDMdN6t+y91CgHNDi6XAkkAbuSqZfBcEZ9mcNWkeIKZr2lrBiecI4nf4DeptvqUqNoqF5cBUILsy6SGgZA5AQNFXdo73s1G2U6jmOrMwtBZp3i5wDwJ1w4Dh0mUaCKrWxz3EUnd0ZdoWkF05jC0+6hF57MirmalQdQ4TxK1l110iPcZ5AKM/Z6ifsDoSPmltkow+17DPHuVGnxBandnbkqUKj31ABDDBBBkla/U2QpZxjE/vT6qvbV7LtpWWtUa90tYTBA4gfNHcwUY7eFKe9vLinqNIQvLa7utHNP2dqN8EfYjsAu+jqV2aUKagpD+jrz6Opopr0UlLIQfo68NBTzSSXU8lCA/Cr1af2m5AdX2ao088Jik/1oeSpZYrj7OHh76tleYbaKb2cg5zS1p6OLD/CFAlEEzC9wJ19Ite4OEEEgjgRkR5roRILsViNR0RkNfkrRdWzmcuH64KLsw0Q7jPoArPRqRGSxZsjukdXS4YuKkwpd1gaBG5FadiYBkhVGs0CXOAT1nv2hOEVWA8J/PJYtrfg1zdeSs+0G7JAeBkAs+e0ALarys4r03MO8ZfmshvKxmm97HDNpj+q36adrb8HM1WNp7iC4gopd1rOU5xkol3XHWryabO63Vxc1rRylxAJ5JYoupkteIcDBHBa9ybpMyOEkra4LfYrSHU5QC2ul/VSqNQto+KG9pnKLKycuTP0kLlCBxl4kgQVa7oZNIvduChWa4KLNSpd4XnTp0XNaRMaKNjUZ7tZtBUq1DTBho4JGypDXguMAHVMVHtL3EZ5tPQ5FPXbTyM7ypZTlXFGr2S2se0YHtdluIKJ3Y71+Sy7Yt7PpmFpdIY4neNw1WmWA59VWzTHoHbbahwIBDSYLWuBIDyDB0PdAlVS0X+yxWp80RWqAM77yCRLWuOERDTnryVw2ts5cG5iHd3wnE2f5/gs024bFurDgWjyY0fJMuRXwWxnte40PJyfp+1qlvouHgQsulcCm2IXczZLs9o1CvUZTaHhzyGiRvPNStu3fsFf8IH8zVl2xTZt9m/1B6Fadt+/9grfwj+YKtqmMnaMPtQ93xU6y01DrD3UQs2iPgkuxzs0sMXJQKgogU0vs0qkzEQOKlmwR9oKEIDmpDm5Ke6wHiFDqCMlCEI01Nue0mlWY8ZQfgcimCF4oQIba2SLa+oBDawbWb/+gl8eFQPHRA8Csl+ntbNZq346R5Rhe34uf5IDhRsLJN13n2JIwl055CVY7BbzX7rQQ7gUCuqjJfxDCR4jRXr2Z7FOqufXqvNMg4Wtwe83I4pLpiZGiz5Me58Lk26fPsXufBTr2pPbUDKznDlMAcuaJWO76AaMBaXHdiDj5BaZfHsso2gy+q8fhaPmuuz2VWWho6q7xLB6NQ9HI4jf8jEpX2AbnpHDBiG5AaQodr2NZVr/AEmr/hgR2f8Am1BoJH2BILj01OWit2aoNafeyByxkeip1st5e6dABDWjRoGgHr1WeUJYXb7ZfCcdRwukV+vaOyrBj2uAMD3RgJO9saQMo5Kp37Yvr4O5rQekgfy4VoVto04dVq/Y7wJzEN3gTBO4Kj1avaONQj3iT4cB5Qm0qbluDrsi9NQ8kC2VBgDRuQx4RS1tUBzV0DjEJ0rk8WrkSF8p3nQcMzP+7801UdZ3Gd/OUCstkfB7jtcslI+iv+6fJV2ywdvCx2fC4iAeWuoUeyUWgCTAlJtlieWy2RGuWvJdXENZ4pzNk/KK+x/YKxllvrTm3AcLtxGIQtQu7Xqs92TrBtZ07wR6FaFc7wcxx/JJI1R6EbSnKl+If8mrKtu3f3haPx/ILV9pm/4Xif8AkxZHtsf2+0f6jk0BZAXEua5NletVjELNsEJvCz/jJ8muWhe0epFgfzewfzLP/Z03+8aHIuP8jlevaUf2LxqM+apl2PHoyCr9lEaDclAq6tRKiMlPBJdikoLxKCIp7TcQQRuUr+0HcB5KKF6oQk/2geAUOoZSikuUIMkJD04UmoMlCBKicV3kfdrNI6h4+aEwitnEXc93/wBjf/b8lXGXrxCKRGWPZ/J7zwYf6LZdmKkOzyJjIcVgV17QimXyCcQjhGa2u6LWJxhzXMdm1zTIInJPBVYk30i7Vah4rxlcbyfNMWW9WvGZlLq1WOyAlXJlLQq0VQAQN4jxyWdWWgajoGUZknRrRq48grzaGYnNa3JrQSeuTfmeiD7RWSlSptpUxhc92J0HVo3uG/PQaarHrIJxUvg3aDK1Jx+TN/aR3bODTlrXVRlJ0h0Tzyk8yqxd1odkCdyuPtJss2MEfZew9Mx8wqZd7c+iq0zuH9LtX+f8HLUM1FcFNrsPBRHBaDGR4Xikhi5EFlkp3O5zi8vdhdEATOg8gpHYMblDnfxH1TlCpnVziIaOQ0y6IXaLybR0nQmTmTHNVOSsuSJFsYwtPce3+KfgoNqpEtaG5kQY457uii1Noe0yl27cN6lWs5DOJGvzTR6M+Vf9kSRs6fryOTvktG2f0H4j8lnWzmJ1XvCXBrpI+0MoJ5rRNn9B4lRmiI5tM7OkOOP4FiyLa/O3Wn/Vf6rWtpz36HhV9GKRadmrEXue+jSLnElxcZJJ1OZRToDVmBli5rVutS6rC0d2jZ5/CxdQfQAypUWn92mHfENR3i7TNfZtT/vCmeDah/kKuHtMf+yN51G+jlZmWsfZYR4Mw/kqn7TX/s1PnU/9SkbtjJUZZU95qKUdEMf7zUUpaI+ECXYpKSZXoKIp6vV4uUIckvK9SHqEEkpFU5L0lNVamRUIWDssNgo8X1MUcYxfmE5Qr2dwJNJstEnujdrCZ2ntJs9KxsA0YXHlk0eoKTdlvaajHgTnBgSCCsepx7lusXIh/wDtezHVo/2Kw7MXrTP1bSADm0RA5x6wiNFtGoJ7IZcaYHqE3bLBTY0vFJndBcIGeWYTYcUIPdGyLFfRYrLUkwjVNvdn/vos+/8A6M0OzbWBLnAuloiACN2/X4Iq3bGnhH1gjwdi8NFu9SKI8M/gtlCuGAlztJc4nTn0Ay6Ko228jXrOqbtG8mjIeHHqoN43+a/dbLaY3fadG935J6xtC5urz7+F0dXSaf01ufZ7fN39vZ6lP7zYHjqPiAqPa9ma9lg1qcNdo8EPYTwDmkieS0WgZMKwWG6GVrMWvEtc4scJyc0xHg5pMhwzySaOb3OP9BrIKlIxA2rCCI1Q5yvO2ns6q2WX0g6tR4gS9nJ4Go/eHWFRcK6RzBQC5cuRFCtotBcBBgvAnxhCWVRUbUYScTMThPDQt+AKnsdOXl00UcUadWoHtdhqCWvacsUiD4FUw82aJAalVEs5keqO3s2WthBKl1VGvAIIDTrGoBRy2NJY3irjHk/OJ5c18GicQAdLcweGuvRaTszfFN7QS5rTJkFwkLL6tnAbhaZOUnhyCltOTuYKr48GtM0naW3U3Op4XtdDauKHAwIbrG7JSK209iH/AJGHwaT6BZxs+Yx86dQebSoFLWEQWaTaNtbI3TEfBkesIXbvajRpzFKo6ObR80FsOyleuRDcDfvPBaOgOZVhoezaytzrvdUJ3Thb0AzPmg6REwTR9rPaEhtACPvPn0CCbSbXPtbWte1rQ0kjDOsRnK0Wz7N2WkPq7KyI1LR5kukp6ldNGo0OZQoOadCAwg+BAU/SIYc499qKU3ABalatkKDvestKeLe6fgqdtjsaaLe1oghg95pMlv7wO8eiNgfLK+HDilSEJlKxFQFBVeoUHle9qeKhKCZCQ4If2x4rw1zxUJRNK6lZXVHtY0SSR5bz0ElQqb3OIDZJOQAEkngANVqGy2zTrNY3VazC2tVcGgO95rJGUbiYJPRQKQRqbK0a8PrU8eEBoBJgAAOzAPFxRgWVrWBrGhoAyDQAB4AIjd9jOGDva1/+4un5J11kgShQ9lbrUwdy76PiY5k6ggdQjVe6d66ldB1Qoa0Z5tOz/wCOTqO0YfHuGPgULZRV72t2YdWpjsoFRrg8AmA6AQRO4wfgFVmXZUwnExzHDc5pCzZrTs26epKh2xNGGDqjdkIACq1lqkPAKs1Cm4loDSZ4AlYZps28UT6BzV0uOnNnp/vEv6YiW/DCgd2bNPe4GoMDN4OTnDhG4HeTuVuyEAZLfo8Di3NnL1eZSqMRRKru0OwllthxVGYan+YyGu/i3O6hH3vjoktflO8ros55lNf2MVsRwV6RbOWJrwY5gAieq8WsgrkNqDZ804QXEHIAHzQujhrPh7S1wMBwyMDnvCmPZIgqFXs0aTkqUkWNherQc0dx5ygQcwV5eDjhE6obQvdzcn5jjv68URtz8VMEKRuyjL3F/YOoTB/eJz4QFMs7+6N8g+J4IvsrsfXtZDgAylmMbt864G6u01yHNajcOxtlsLMZiWAk1ahHdAzJnRg8PNGi8p+xfs/rVAH1waLCDkR9Y4O5fZ658k9eO2l33Y40rJRFWq3uufIgEag1DJceQyQnbr2uGoHULFLKeYdV0e8bxTH2GnjqeSzKmS8w0ZlNRC+W32mVq0yTTB3NJzHCfCfyTly7XOD5kkyPtE5bwZMf9oNdWxhfBqOPgFbLBsfQaPck8SST6rNPUwi/k1w0mSSt8GiXfaxVphw3gHoRI9UljAww3C1kZAACDJnIKv0GvYzAxxaN0AGNBliB4BVu/wCwW4AubWfUbvDe44fwt97p5KQ1EJ8XQmTTZIc9/o0KpDwRJ6EgqJXa3C5rsmgauORBGck+SzPZTaV1mrfWEmm/J0kmDucrntbQdUpNfTl4bJLRvB35awtH0ZSi7S7LCjUxM/w3HLfhP3Z4cEF+gc1d7ipmtSqMeCWbgeO/D6+Krt43eaLy06ag8QlDYK+gc14bBzU1eKEsgmwc0h1iKJMYSQAJJMAcSdArdZPZ9gr0GWqtSYKjvcDjjdAnA0kASdPTcoTkl+yPZWHOtFQAlzS2nI0Ew544ToOQPFWu/Hf4dPjUJ/2tPzcEdsdkFIta0ANGQAyAA0CD361ottIGdMQji54afQI1wMuyy06YDg3g2OmWXwSLYyB1CdZS+sxzqwCOuRTdvOg4p30Iuxx1CQAvXsACdZomnuRADLY2Soxy0JCn1WSEPqnNVMtQVu8gjd5IixDbqOSKK2HRXPs5MuMuTpKYc+ASmYqEV3SQ0dU68hokqLTeQ5s/akr21Vpe1u6ZKW/I1EqjRyE6r1K7TwXJuBeT5iqty6IbSeS8g80euu6q1qIbZ6Tqh0JiGN/E891vmr/sz7IqVJwqWtwrP1wCRSb476nWByWeKLWULZ7Yitax9UyQftukMb13+AkontXsz9DY1kl2WZiB0HDxW2U6bWgBoAAEAAQAOAHBZ/7TaOJoKsqjPmqrJmxd6UqF3tq1nhrWgEk+QAAzJ3ADVZjt/wC0upbpp05p2cH3Zh1SPtVIyjg3rroNv+/HGlTogkMYNOLozcemQ68VWXU5Ajx/XwTJFtiajyT+tVPu60im4H4qKaPxGfyT9Khlny6KNWqCnTs0K4tpaZaAcirVRtbDvWP0iWkdPDNWSy3m4EZ6D5Arn5dMu0dLFq3VSNKoukZJ4Dig2zdu7QRyEnxA/qjNsp92AddfBYXjp0bN1lT2hsNKq6adElx957dP4hvKMbP2d7aGCo4Fug1BaOBn4Ly3nA0NpwCc92g/rCl2C2YmgOIJGRIEZ8uS1wzOCp9GbNpVP3Lhnr3AaAoJfdCnVaQSGu1GcwUXttga45ud4YsvJRnWNtMA4QOPhxz6LRDIp9GHJgljVvoz6rSLSWuEEJEI3tFZW1p+juxVW6NH2/3RxPDyR7ZPYYU8LrSDaK2R7IR2VL/Udo4jy5OVxQlYn2b7JGtUFoqD6qme7P23jeOIHHj4LQNrdlKNto4Kgggd1495h3FvzG/4iS9z6ZY5oBpjJ7RIwt+80DcPRSbTWj9agpl0QzCx+0Ovdz32W3tNodTjBUa5oc5pEtxF3vCCMz3hoZ1TN07XVbQTWeQ54e2m1xAEMGBxbA7pzcc4nRHNo7kpVqkVqTXvAOEuGcGcOYzifmqXbrLUpdhRo03hz6kns6ZcDhc2cwIMNAJjdqinYWqNvuyoTTplxlxptJ3ZkT801bq3fHT4lNWCuA9zdzcLB/C0T8Z8kxeNpHbNZGczPADgi+gJchwaJivkEuZATNrd3UWKht3uoZamoq4SxC7RUyKRosRPuZ0hFkEuU5lG08OhJ9kU1oJ4Ly0iQ0cSmbQcyl2epIE7kL8EryM2ip9cOQTVN8uLjoM+gTNpqfWu8FEvq0FlAtb7zgR1OQ9UljpDdmtDqjcYBh0n4lcidisOGm1o0AAHTJchtDuJlOzhgDWtAaMgAIAHAAZBe5eCdKbcFbRXY08LOvaBWPatadCFo7gsn9o1pi2MbyKDK8yuDMt2hyqxy/oh9I6HXj4I1tZRioD+s0EpneEy6JjdxTJDXSMs9FNLciQNQPiolGn3oGuo8pj1U5lXKOW79Z5oMsPaAxDpE+Gf5qZTqZZbh+p+PkopMdfXQhLxxp0SSHRoOwVqljxOcjLfkFdOzBCxm5bydRfinA3ifQcf6LWLnvLtaTXjKRkePMcM/wDtc3NjcZX4OlhmpRryhFpu/vyeGX5ryjd2F0gkzyEeZPyU3fnnPqnMKzmrc0CbZbG0ny8HTLIkeYQ2vai5sOOIOBk5NjFplxhWG10pagFctfLmslggYiBD+J6LVp5RUuUZtTGc4e19d/YrYfZ4sqPrVADhOGlvkkZv8jHUrQ7DRLRm0CczuQm5KAp0mbic/Cc/NG6ZxyRoPit6OZ0ia1o3JL2CAmrLa8RwnVPvpyIVnYnRW9orSxtWi18AOJAO8HKOnJBNrbWLPZu1xDHQq06tEn7ZzDqQ4h1Nzwf6IX7U7yNKvRBzDQXEDU5jD4Ax8Cs9v3aipanMbXJwM91rYAE7zvceathgcufBHOlQWPtNrPq4g7AwHFgIbD3GcRcR3okzE7gil3+0N/ah7wKmURic2BymVR2Wakd3x/qiNmsVEwHBzcoxMMnxLXZO35CF2cekhGFZIp/r/UZ3Nt8M3LZ3ayham4WOw1AJLHZOjiNzhzCI2iruWDYHUXNOMOaT9XVYSIdw+9Tf+6c+EzK0nZLa76QBSrEdsBkcgKoG8RliG8DI6hYtTo1Fb8fX+UWQnbpl2YZCGW4QCpYfCH3nVy8SFzWXol3Ic0dlV66TDlYBojESfZBtjd6RYHapypUEkFR6HdcRuKV9h8A611IrIbedaarQfvN8pCn3m2HyhN7t0cN0fDMKp9lqCQv17cp0XIVOLMaFcpbDSL6UktXpavJWkzjT2LD/AGgWnFeQHAR5rdCVhe0VPtb4LeY9ClZHymiDtjs8X2RtoZqwgPHL7w8N6ocL6GsFzioypScJaRB6hYhtbs66x2l1J2Y95h0lp06jRRFWH8EQqbsxPLPdlofQFSg4ScORB038h6hDqT90qQauc68x8+qhcT+0xAgd7MeJJyEdSrNd+wru721WlSc73WEl5BIkAgQCYziVT7HbRTr03/Za4E8x+vRbBStTKkB4a5jpdTcRkHEe6eGcLJqMkoUkdDSYIZE2/BXbPsIG1Aaz8cZ92YcN2ungrfZ3wAAIAjKNAMskAsdrtAdUovpurFjW4XsjWBmcRAIMbuaI0LQZIdLTwOUcVhlOUn7jesMYr2hc1cl62vkoDavNOtqJGCiWHqNVykbvglB0KNaqnNFU3yK7XRKs94PaRidibwMT0KuV3Obg7pkxJ8Ss8pGXNDjALszOvIeSt1itADpmF0cLZztQlYTpgB2I5GIjLzy3ZKULQq+y2EknmfgVLbb4j9eEdM+oV7mooz7bKp7YbjdVoU7RTYXOpEtfhEnsyCQ4gbmuHTGVjdGwGqHYc3CIGWeshfStG3OOnnu896CXxsPRtFXtgBSqRDiwDC/gXt3uHEEHjOSsWrbh6dcC+lTsx25tn3MDzXaCHAYQTJGs5jTciTtmiWzSdB+67MHwOo3K13/sw+zwZxsOQcBEHg4bj6pmyMgK+GpnDmLBsT7KNWBaSyoCw7wfPqOfrKTRtr6ZBa7NpBDhq0g5EcfH5K4bQXN9IpQ0hr2mWkjXWWk6gH1AVEJdScWVAQ4ZQdRzXVw6xZVz2USx7Wa5sVtibUDTqkds0TOge37wA0I3hFLdWmoAFjt3Vn0ajKtMw4GWmAQDvHCOXNaTsvehtRxuEOAhwGk8W8jquXqcSi90ei7HK+GWKy2jC8SrTTdIVNtuRBVlum1h9McYWSD5LJrix202YP8AFDAS10ORdpzKiW6jPijJeRYvwQbfTkIVaKcghFnnKCh9ZqpZagA6lUBhpEbslyKuprkAl2lJIXsLwrWZhuo3IrD3ib7P4vkVuTjksSwzfpH73ySsKNLukRWeOQ9FB9oGyQttle1rW9qBNNxyhwzjFuBGR3Z8kRszcNoPNoRkpUV4un+2fJlrsr6T3U6jCx7TDmuEEFIYeC+idtfZ/Rt7QXSyo33ajQMQH3XD7TeW7csP2p2TrWCrgqiWu9yo0d14GuujhvHqExaCA2VctmL8Ib2ZPQ5gjqqWypCmWW1ZqrLDeqNGDK8crRq1mvvCACw5cHEjoCpdpt7ao9w8Z3+AGvwVf2Yt2JsOafE/krM1oPNcmXtdHbUlNbgcbWBkfjkpFO07wUVos5R5x5aLyrdrHatHQNB6wAhuVFbdMGutfNR325s65qY+5qYObZ8SlNsVNulNvlBSppBbsm2LZB9ppNeKgpDFLSWlxMaOAkZTO9WWns2R/wCWT+DL/kmKF+MpUmBveIa0RByyEiTu1To2nBIlsDf3oI8xB811oOEYpHHyKcpNkKrclakXGWvac8jDhxyORHVNUCAHVH6DdxOQDfHT4Itf1p+pJpkOnmFW7xJ+hNd91zHnwkEpM3wTGr7Dlot3Z0muIzc4NA3NJBPo0/BT/pQZTL3nugSTwQu10S+yPwyXMAe2PvMOKOsEdVPoUhUpPZPdcHNnkZAPzSK7C0qFtDazDiAc1wzB3gql3tdJs78OrTmx3EcDzGSstwYmt7N/vMOEwZ3AjPwIXXjZu3Y6mcnMd3SdJG7wIhPCVdglHngpuNQ7+uQWqkAIFQGWuj+UnWD8MlMrUi0lrhDgYIOoPNPWbUBXqTjyhWrK7cWzRpNP0ppAIkNkbplzDOEkbwdxyhWy46jab24RLSQwmNxkBzuBBjVFbXSa6mA7PMEbiDxB3FDLpsrmVSA01GuJHEeD43cCsmeWWU992W41BRoM3nSTV2VyNDCJf2Y7CWkyPszqBwPGEilc2HQknyHorfsS10PG0F7XA8DCjMvgwGuEnQH81NoWON/68U/TsgadIR3MTgHCyVKnuj4gQnqdxVD7xaOpPyU6II3cCPRTKFfFIIgj4jc4cvRPBRfYspNdA5mzzYzcSfCPmuRdeK7ZEr3sYXspJK8lMAU4LFH92/v4h6LacSxe88r+bzc30KDCjUXiLQ3m1FXU+CFXgIqU3dPMIs1+SCKocOS+xtDb+2fo2uk6lWYHNdu0IO5zT9lw4os4ApsiNUaLT5p202IrXfVh0vpOPcqRkf3XfdcOHUIBQ11hfVN63XTtFN1Oq0Oa4Rn+sisH219ndSwvxsl9EnI7xyKVjIXsiIdM4t3h4K8UHrP9nqmjhkOXFW6hapXIzx9x2tM/ZQfpVFIBUa57C6ue7k0auOg5czyVrGzdMsAa4hw3nMHpu6JIYJzVpEy54QdNgDsZXhsSLf2PVbuDuYI9DmvBYqn3HeSX0prtMT1o+GgFeLajWE0gzF+/iIHHJpEnqgDb0tTDNTs6jd4DOzI8HA+oK0D+xajhGGPEgJk7DB046gAPBsnoSQtEIZekip5MP/oIbNXlStdna5oEtGBwIEggb/EQZXWi5yadRjmtwEEdzQt/C73T4EhSLluGlZWFlIHMy5zjLnHdP5DJTK5DWknPxXR2XH3HPc0pPb0Cbjsxp0mgyRA96J5TzhSrBZcEtGk5eG4fGFIsA7gT728RKVYlw0R5OWA7JJr1sohwEid3uny9E+25XGt2zamGYxMw5EgROu+BuU02FuLG0kO011HA8eqexkbvJKsXPuC8nwNWi7WPEPY1wPEZ8oOo80KtGxtOcVNzmkbnd5vnqPijgqgoPfFV5cAD3SNx378uKtnUV0JC2+yJZ7sLsnEEA7jIPgp9NtOlhaABOXyn0UV9p7JuWZOQHEr2w2XE7tambyIAnJgO4cfFZb+C+vkKA7ktRH2xrajGT3nE5b4gyfOPNSCcx5fl8Y81YmVtHOalU88j0/JeFJxQmAe1GSPLzCVZs3EnVpIB5HCfy8k3aq+EH9HoorbxbSp4qzg3eSTkOA6CAq796DXtDOJcqydvrJ/nD/a/8ly2bkVbWHi5ILly5EB5jWM38Yvth5t+a9XIMJqd6O7jTwgojSdLQuXKIqX5v+Hsr0PXLkSwS4cFFtllbUYWvAc06g5rxchQyMh2r2XNiql9LOm7MtnTwVpuTZUODXvqYmEAw0EEg5iSdOi5cqJYoydtGiOWcVSZcaTQ1oa0ANAyAyAUmz1s1y5WoqfJIc6F6HrlycrFB6UHLlygrFdooV42nKFy5LLoaPY7ZH90eCfJXLkV0B9iCUlzjuXLlCA60WgyhTrYTLnH3SRC5csuRmiHYi6H9sTVdxLWjgBqesfBEbwvAUKeI58BxJ0C5ckQ77oYuigf8WoZe7Pk0bmjwTl43sGOZTEl73A8g1plxJ8AVy5B8QsKVy5CVSrGfmoN5XuKfd1fuGceJXLlb5KkgIHPqOxOeSeOkchCftNztr0alJ2j2Fs7wSO6ehg9Fy5GK5Cz58rMc1zmkmWkg57wYK5cuTin/9k="/>
          <p:cNvSpPr>
            <a:spLocks noChangeAspect="1" noChangeArrowheads="1"/>
          </p:cNvSpPr>
          <p:nvPr/>
        </p:nvSpPr>
        <p:spPr bwMode="auto">
          <a:xfrm>
            <a:off x="63500" y="-839788"/>
            <a:ext cx="2619375" cy="174307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R">
              <a:solidFill>
                <a:prstClr val="black"/>
              </a:solidFill>
            </a:endParaRPr>
          </a:p>
        </p:txBody>
      </p:sp>
      <p:sp>
        <p:nvSpPr>
          <p:cNvPr id="5" name="AutoShape 4" descr="data:image/jpeg;base64,/9j/4AAQSkZJRgABAQAAAQABAAD/2wCEAAkGBhQSERQUExQVFRUUFxYYFBYUFxUVGBUXFBcXFxgYFRUXHCYeFxkkHBUVHy8gJCcpLSwsFR4xNTAqNSYrLCkBCQoKDgwOGg8PGiwkHyQsLCwsKSwsLCktLCwsLCwsLCwsLCksLCkpLCwsLCwsLCwsLCwsLCwsLCwsLCwsLCwsLP/AABEIALcBEwMBIgACEQEDEQH/xAAbAAABBQEBAAAAAAAAAAAAAAADAAIEBQYBB//EAFAQAAIAAwUEBgUGCwUFCQAAAAECAAMRBBIhMUEFUWFxBhMigZGhMrHB0fAUM0JysuEHI1Jic4KSorPC8SRDU3TSFoOTo8MVNFRjhLTE0+L/xAAaAQADAQEBAQAAAAAAAAAAAAABAgMEAAUG/8QAMhEAAgIBAgMGBQMEAwAAAAAAAAECEQMhMQQSQTJRYbHR8BOBkaHBBSJxFFJy4SNCQ//aAAwDAQACEQMRAD8A1fVwrkSLkK5HmtG6yNcjjyARQgHnEkpHCkK4hsq1sjyvmT2f8KYSU/3bYtK7qr+bEuybRVyEIKTP8N8zT8gjCYPq47wIkXYFabGsxbrqGG4ivIjceMFNo5pMOF3eGn3QRWrz+PGK1Otlamcm5j+NX6rn5zk+P52kS5NpEyt0+j6VQQyn6pxB45bqxVSTJuLQdnpgMTu98OSXqcT5DkIagp8Y9++CAw4g4Ry7TEd4924+XrjojoggErVh0NK6jPyPP3w5Wr7tRBAKO0ht/dieHtOQhXCcz3D2nM+UEAxmod+8D18N2MOuk5mnLP8Aa90PAplHFFMPD3fG+OOEqAZD49sKHUhUggGUhlKNzHmPup5wakMm4U4EU9XxyjjjhEcIhxO4d57I9/lDShOZPIYeeJ8xHHDXIGZpz9m+GXjoD39nyz8oKssDIU38eZzMcpACRwlS1TrTDDTxjolgZD3+Jxh6DPiT646RACCIjlIIRDGYDM/HKAxhhgaLqdfIaD43w5zXCh0Jrhh38eGkcavAefu9UKEZNcKCzEKqglmJoFUCpJOgABMVFglGfM+UOCBQrZ0bNJZoS5GjvQE7gFXQw+1r8ommUCTKlEGea4PMFGWTgACq9ln43V/KEWwWJyd6FEqGXIUGuQoFHWSrsduQW7HbkUoQAUjlyD3YVyFoNkcpHLkSCkcKQKDZHKRHtFhDUOIYeiykqy8mGnDLeDE4pHLkK4hsrltLy8Jgvr/iIvaH15Qz5p+xE2TMVgGRgQcmU1B8NfOHGXESZYKMWQ3HOZFCG+uhwf17iIKk1uBpMnKfjfy90OAivG0buE5Qlfp1/FHmxxlng2G5jE65vx4fcc89YqnewjVDr+7H1eP9YRl1z8hh7zDlMOpDCnEOmXD3cIdHCtY6Dv8AHQ/fwhkKKEUr8ZfHtgM63y0zYV3L2j30y76REmbYJ9BacWx8hh5mA5IFFje30HxpHK7h44D3+UV9gtzXqOa3sjgKHKnI+vvi1uwU7OYK6dT4YeecdEseOf8AXWDBIcsknIQ9AIyZevuhUiRMszJmpFcvbASDy8/Ie+Oo6wZENYgZ4c8IIU4n1eqGMoANBTAwAgJZwGBPdv4n74VDwHn7vbBruAiPaZJYUDsmIJKBakDSrA0rvhWMIpvJPfQeAhpoo3DWmEOLD4qT7TAmNTllidMcx7/CEYyEo35nE+7uEQdqWxluy5Xz02twkVEtVpfnMNQtQAPpMVGVaSLZahLRnfALTBQWZiSAqoDSrsxCgbzEfZljYXpk2nXTKX6YhFFbkpTqqgnHVmZtYRsokGsNhWUiogN1d5qSSalmOrEkknUkxKVI6qQULCpHNjLsKCXY7DikgQ4CGgQ8QwDlIV2HR2kdRwO7CuwS7CpAOBFY5cgtIG0wDPDU8Bx3ZHwgBOXIaZcGTFQwBocjTfj7YV2BR1kVpUQlsbS/miAv+G1bn6lMZR+rhj6Ji2MuGtKhXHuGsh2e2BjQgo/5LZmmd0jBxyx3gRIWZ38Rl45QyfZQwowBG4/GcB7ab5i7iRfHJjQPyah/O0hlLvFce4mCvLl7z7o7cH9fjCAyLSrCqnLAg4Mp3EHFTwPdBg/x/WKpk2iDbdmfSQY6jfy/O9fPOvXHL2nyjQBuI9fr90ClKwYk3aE19HHLVq48yPfAcTrKyXYXOnjh5ZxebPs5N1XIrlXE13d/HhxjojoYf0+6HikhWy7lbNQaV5+6JSqBkAOUV0navZxBJ7hXjHH2o2gA54xW0IG2rLqldx8jh7opGwzwiZOtDsKFs9BgPKIkyaqipKrxJC+ukBtBSBnvPxxgcwGmXnxgb7Yl/RJb6is/mop5xGm7RdvRlNnm5VfIXj5RJ5IrqOoS7iU68fCkBcD+uPriI7zj+QvIM58SR6oEbM5zmPyFEH7oB84jLMuiKrGyXNmgCunxhEJ9qS1wLqTrQ3jXktTDTs1NVqd7Vb7RMONnoKDDl7ojLLLuLLGiJZ2M+bfYES5RPUqRS89KNOYHEYEqgOIF40qwpcIsBsUmkS3ZUUsxoBmfdvPCDFtq2CVLRCNACzEBQKknAAbyYbYLWk6WsyWSVat0kFT2WKnA4jFTHn3SHpmZ82XLlVEq+mVKv2gCQcrufbyzCVJvnbdE1/siD8l56+FomxVEmyzuwoJdjsNRx0CHARmpPTQj5yyzl4y6TR+4WMTJPTWyMaGb1ZOk1Sh8Dj5RKPEYpbSKywZI7ouwI7SGSJyuoZCGVhVWGRGWHhBRFyGxykKkOAjpEdQLI5EBsZNZtSfSAz0F6kSaRGsQ9P65hV2kF7EmQSK3WK8RT1MCIS20sSG6tiDQ1UocPzgTHVwhPZq40x36+MUlfQSNdTpr+Qe7terHyjl4HDI7jgfA0McKm6VBpUUB1Hd3H4MFVzSh7XxuPsrC0MDaTEee6ors16iKWIShY00F7DXWDsR9HDfSo8vuiFtP5ibjX8Wd2pAzEdyg5iufbMliCJc8EZMDKUjkQThwOBg03b6EKOqmmmAN+WCeeEUSWgAnhCfaiKCxyEFNLQ5ps1JYUQgEX0VqE1IrjSoENM0DMgcyB64BPkXxJbGhkyyBVgCCKioBoc4fJsQGSgcgIWU9aQyjpY8WtAAbykHEdoGo4Y4wVdqLpeb6qt7aDzgUqwhSaACpJypnE2VZ4KcmBpIYtpmN6MqnF2A8lDesQZbLPb6SL9Vbx8WJHlEuzJdi1lqKYQyg3uxeZdEUY2Gx9KZMbheujwSgji9H5a5IK76CvjnGhgTsN4g/CRymylaw8IC9li1muN8QrTaFXOuNaUxy/rCygkrGjJt0QXkQB5UEm7SxNENOJANeQBwzxrpEKdtJtEXHexOXAARknkguppjjm+gRkgbJEWZbphyKjGmC8DqxO6Iky1zP8RtMrq4/qqPgRnlniWWKRaTbWkmWZkxgqjXfwG8x5h0h6YvbpnVS+zLvKoByJdgovakVIrv1wFwXHTCS02yzgS0xgjFAxZyGvJS4CTQnLDGMZ0OsFZ5ypL6p/wBl2Ip3gRfDkjKDl3aeRDLFxkl3mw2TsRJOPpOcWc/y+qvqGEaHY/SBJNmKgF3660kLkAOvcAseYbDPCKwzHwuqBxYk17gvtgMgdj/e2r+MT/NFYST2I01uTZu27QxJ6wiuihQBwFQTCiLWFD2EmJn4+v74HbG7B5r5uo9sOl/HfT7oHbvQ/XT+LLEfJrofUM3NjmUlyxTJE8lGkSBPEQJFoW6oBFQijNTko0B31iUpxrj4N8f0j7CK0Pk5PVklZg3w6IFpmEI5BBYBiMRopIGW8bjAdiyZoRutdnvPel3gAVRlUhRTMDGkHrR3S7LG5jFSluMssGlk9psVI30yNOGsTGtMwPdCoe2tKOQRJNA8xgRQsGqAoOog7SFOag8cuGYMLy9UG63ASraraMOan1rWLJBgOQ9URRJAGAy0rD520Qq3rpNMwuJ4mgqSBDq+omnQJdBY8MBzzPsHjA5x0jqTAFFc8+84nzgQepg0CzhTv+NIjW2Rflul67fAALYgEkHeK4LviZOmhFZ2rdRWZqAsbqgk0UYk0BwgFjE66hnSrvWEFhLa8ZV7JJinUA0LLeFb2AGMGjrM3aehbFqi1plW6solmpu/G45x2b0ALIV+VpjhXqj/APbGuaygZk99z/TEZ5Y/qE/0/FTEnFPdFFJ1VnOoAWWoIa5LRKjI3FC7zTKCokAcx1WMLy27CnpRYGUKxx5V0EjSGraMcYOzVHMqPEw+yF3ZEss52GQFfKhxiwlBq0vUB7/XEayCovDUtXhVoklwIpidxsGVVKqJB2eTm7eQhsvZS07RLHXE0gtntQI4iHG000MVJHF2dLH0R31Prir6RSlVUoAMTkOEWnyo6KfL3xUdInJCVFPS/l++JZn/AMbK4e2ihm6xGfSuGB8zX2GD8eMRphzAGm+meuR4x4UnZ66APnzwPx4+URZuPxz9kSZ2JyOAIz4mtfEa6QJhpp7Msozy1KIp9vsVs9obCqy3YbuwKivA08hGQ6DS/wAbMAFSZUum/wBM++Njt5P7Jav0E7yltl4CM1+D1Px5/RIf+ao9sbeFV45LxRi4l1OJu7Js1zTs7tQPbFFZz2W4T7QPOWfbG7scjEcx7IwkkU60brTP+zIjesagtDKpuTCkQoUKCMSU/wBPs+7wgFtbsD68r+LLMGT3fHlALbkv6SX9tfdHyi6H0xrW6PVAxGQOuoBgf+zpGRA5Ej2RwtbB/wCFP6s4GmmU4aR0Wm2D6FmP604f9Yx9byo+X5mEGy5oyd+5/ZDRs6fLUiWSaCqrSXQ4qCKnBTQkiuBu0wgkq0Wo5y5A5TZvtcw4C00F5UYimPWlcRrS6R3YxyS8fuB/IDZLXNcsFcFkNHRkuuhGjKMsxiKjHM1qZPyq0DNFPc8cW0zwb3UISwALCagLBa0rWTU0qaVyqYIu0Zo+clBV7RJ61W9FWahAQGhu0g8y72Dl8B6WubSpld4P/wCYXyo1FZbjOtKGoOnqjM9BNoWhmmtOaZOmuiOyihWVfCOq3ncAMFmDsotFvUqSCBq3tsy9QyXWWVNXvLeDXlAACvgt0uS1RQgZ1wZ6EoPnV0MmbTXKjjmvPdWOrbE305g+6Iu19sr2lvtLINnrSXVh10+6o9OlGCstR6OJ3RIsU8mWhuu9VHbuqt7PEqWwyiisDq6JdmtKFgb6ACtak14XcRxrXhzEuVNqBUrXUKwYV4E5xGkUoay2OOHZFcsa47wcfcCR2mXLp8y4/Ug2dQSdNJPCAloC1gTQEciRArTI6uW8zrJoCKz0BBJCAnC9yhJOgrvskEV3x27GckdKDWuLLucrXmSqxbbO28s1glKEg5Go7IJOYBGUT17iEOO4fI1GM7b8H6FkTHVm0KDe48gx9kOnJqIiT54WhY0AJx59kZcWEF6o17assdg9pOFcOVAfbE6ZKofVFRsba8qWgDNjyJizXacqZgjAsoqRjllXxIh8EeWCQmbNCeR00EltQ84lWc5xWPP8jElLUF79/Cnvi3UnZYUik6TnCXzb1CLeVaVYYGKXpS+Esby3kBEc+mNlsOs0Zxt2+BHAw+9Aq+qPCbPYATRj417jAyPV8euDP7T7IC+Xx8f0iLHIG10/stp4yJ/8N4xnQwvfBRmU9UhJXCqiala8I3G0lvSJ43ypo7zLb7oyP4P5TNMIAqfkzeU2X7xG7hX+yVGHie1E38m3CorMY46uwy4EiM3ZJLO0+4K0tEzUfSlyDqee+NPZNmMaVUKNSaV8BDehhobaBpaT5S1HsjZGUpbmektioGxJ/wCSP3vYtI5G4vQoc6zByzDLUKheMyX9qOyj8dxist+1B8ss1mHpEma/BVSZcXvPa7l3x8rjg57dE39D6Oc1HfwX1NNI6TzGVT1Uo9lalnYEm6CahZdBiTrDv9oZukqz66zTlyAinsR7A5AfuLEge349kbH+pcR0l9l6Gf8AoOH/ALfu/UmzulExQWaXIoATRUnucBXAB8fCHHaruBWXZCDQi9JmtnlgZ2dDELqQVIzrStd2te4wdUC0AFAAAANAMh3QVx2eS1l9l6A/osCfZ+79SxsW1HAIJs8tRioSzzaEmpyE+gyHjwiZOtBezKzBbzSixu1ABaRMJABJwxpnFM2R5D1GLVv+7L+jH/t3j0OFzzy2p9DDxeCGNXHr6FT0Iny/lFqEtaOKB6zL9aCUBdS4LgoBQVNKRptpz26t+zXstox+iYzfQi0TGmTleaGQKnVos0OUUrK9KUter/WxxjTNKWbfUhwFN08SQK0rzPh4enO3seTh0Wve/Mq+kdkrKmuJRZ3NmDD8ZiJM4MCACCLt9jxoK4RZbKFJEoUu0Qdn8mmmJJ8zBLdsKVMl3HDFGKtmAao4cY03qI7ZJklUVEaqqKAA1wHOGWi1C1crROsxz5D7UyFaTlHJFoWnoNXXTefafGBWmeKZUpvaBzLax+V70CmNhEDbFo/s9oG6TMp3oR7YkPNrqO7GIe0Jctpc0PNui43WEUJVado0FTlwhJ2+gsq5GrX1MXYsovNgpSeD+aw8opLTOkrMAku0xaYsy3QSfyRgaDLEDKJ+yLcetUAA1rXE5U08hDvZs+S4KHLmjF6tSW2pvXfGKXpF8044LT/iyotnMUPSW1BRQ1owRRTeXDY/sDxEQTPrc+mKf8PyZVUNIn9F5ridNK0r1ajtlgKXxld1wEVT25YmbC2uiTSCGPWLdF0VpdN4ljUBVoDifbGjbU+Ywyi+IhT6+pqflE7H5s44VaZh+7BTarRQgLJFRmJsyvgZREMVgdDjx390TKDj4j3QHJn06SAjaE8ZSpPdOcf9GKnpHaJzyxeRVYXrlycWJoUNCWlCgwGFDXGLo04+Xvir22cJdDq/DROMZ+InL4bv3qXwRXOvfQqsjW8ThQjADnQa+yEwjpWvxvhpjxmesDYwN/j48YfMhjZ/Hx/WJsJF2hXqZ2n4qbz+bbGMx+DCZ+P/APSvX/iyTGkt5/Ezv0U3+G0ZX8GTf2gf5WZ/Ekxv4Lsy+Rh4veJ6oJmEU3Q/0rd/mf5Isg2EVfQ75y3f5hfst7o2p6mZGjhRyFBCYOXl8fG+MgjV28eCf/HEatDh8cffGUlyyNuVOTS7y8R1FPWCO6Pn+C/9P8Jfg9viv+n+SNbZT2R3d9FX3GDy/jziJZ5ou4VJwrRWP0VppSAWrbBl5Wa1udLkkUPfe9kZFCUnojU5xitWW8s5QSvx4xmhtq2MfxdhZRQdq0TVlj9nAnxg0qTb5npzbNJXdKRpzag0MzCvfFlia7TS+aflbJfGT7Kb+XrRoXfA69nSLJZoMqWDlQA8upevlGfWzgLQs8zUmY1a4U9BaIo4BR35xYTJ56pAATeGmJqZDgUGpJrhwjXwWTWVGbjI3FWA6BbLnGS82YjSZlolysFaWxJRECTUUnsqwNTLfC8AciFGuS+GBFWrQtVXVwBgKrQjPClRQGtcozuyvQljVUljDA1VFGKnLLUReybSwFLxA3E+w1j3lJPU8R4uULtJmK1aa6U+hJULWmnWULnupECfbUAokhn4zB/NNapMXS2g0ode7LD2QO+DmPUfXFdyVUUCW2aP7tEG6rP5A084LLtsyu/hcAHgBXzi3XqjoO/CLGyuugUHgBDxVdSblFlAJNobErdHFQB51gybEBWYHNRNVlcChwYUNKig840JXf5ww2YGGUUhZS5lTMqvQmSMqfrS0PmKeqC2XofdmK6FAVqD2SuBzyBxjSiyjjBgtMqiA4JmeHD4sbUoRpohNYzu8CPbSM90g2W0wKOrmOt6pEsoGF0YGpJwjUz5tBQGI8J8KJqlJyi4vqYGbseWAb1ntwGt0V8+rIgNhazS5imX8oDejSbcp2+zoikHGPT7OtBXfALRNqdSB3wZQtUefHg1DIpxe3gitkPeMS3NApJoXJCjU3QST5RLkWYUxAx4CM7tLbCmYz3Gu2dgqELUOHBQhKcphzyURKf7D1ofuLYmKrbJ9Dm/qSADpjZ9WZfrLSnMVrnnlSBT9qyp5HVveu3rwoQRWgxrTcYz53zY2l71NGHSab96AwIY2cPE4b/Iw1xHlShJLY9JST6gZhxgbfHx4QRxjDSpplEf5HIFvP4qd+im/wANoyX4Nj+PX/KzP4kmNfa5dUmDKsuYPFGFfOMb+DzC003WecPCZKHsjdwXZl8vyYuL3ienhuzFf0P+ct3+YX7LRLVuyOUQ+h3zlu/Tr9lo2rczGjhQoUMceeq0BtkhTMkTKC+jsgOtyZKmVHHEA953w9IZaT83+lX+HNj5OEmnp3PyPpZpNfQLY27Pf/IvuiQG9vqiNZQQoOGND4qIj2iwTXOFpeWMcJcqUCOAckmA0nLVpfX8Jh5mlor+n5ZZE0FcgNTgM9TlEGb0ks6tdE1Xc5JJDTmJGgEsHHmRFfO6MSKFpnWz3w7U+Yz5so9EUFMTnXOLiRISWLstFljUIqoDzoBXvrDNYordv7evkhLyS7l9/QJJmFhipTA4NdvY71UkDlWuOIEA6RWW0vJXqJ0uWq3esV0vFyRQNfKtgKgXaDfU5CQG/pALRt4AGWkqZMPZBLUky6qKGjPVmFR9FCNxMbP09c0pUl7/AJM3G6RVh9lNOAHWXWIyZLyYcmY0PIgRoRtG4oLsADQDrqLeJNAFZiATkKVOcZyS1oelZiyhukKFP/Hm3m/ZVO6JWzNjp8olFRea+GmTWpNchKG6Zk4s9Gyqpwpuj3IYVFaNo8mWRy3RtZ8y6cQRQCuFeBx8Y4XriKGC2nfwHrHvgRlgmhGeenDSNGqMu5CRhrBFO4wNRUDkPVC1i1nnpk2Vb3GtYkptXeIq70OvQbCW67WXcfjnHTtMHLDnFPfhF4NnczLYTAdR4weRLrnlFNLl74kLPIyrBsPxC4mvQGASZdcdIiyrU5wNDzgNu2xRDdGAJFcgbpoxUbq1FdaGkdaCsiJVu2mFlz2B+aRieJuk09XjGY2EA9ms5m3Uqa1NDe6x2MstUZlO1TGgm5x1Zxn2G0qpAM1+rqNL3VKWJ4BmPdDbfIE2ZZbOtVEwzJhu4MkoIshAp+iQs9aHQyQdIz6ZJ0bIXCHN71L60bGU1qDyJb1Vitn9HypvSggJ9K92agUpRkQnCmte6NFZrIsuWkta3UVVWpLGigAVZsWNNTCdYMsMQrIzIPsucPoKfqzF/nCR3qpgGMqb3Jf85ZaNO8uANKiEsJVZLMw88D0qr9ZWX7YEVW0pgZhdYZfRbidxjckkanxMR50oN6Sq31lVvWDE3jKKZhbbeEpu01OrmXgSSCOrbMHOMX0Wtk2VMVpMtZjdSylWLKLpaXUgjGoIWmecexTNkyTgZUuhzAW6CNxC0FOGUUc/odIlN1kmSi4EELeqoNCborQrhzENiildk8jbWhWr0wmqPxthmqKZpMvfuvKUfvRcdCZof5S4BAmPJcA0qA8stQ0wr2qYGIgsq0wJHImJ3Q8Ua1jdMlD/AJX3xWUUticJN7mirCjkKFKHnStA7V/d/pF+xNhymA2j+7/SL9mZHyKWp9M9iVJxRcdF9Qggb2++ASPQXkv2Vgq/Hx3wskMtjlqPYbmPtrBXb2xHtXoHu+0DBiKnxgVp78A9TqtDRsmZQOt3tAHjQgHXDdClsGwVkrliwFSRgqjN2xyUE8Iu7ErBEDChCgeGAr3Uj1eAxThcmqvY87i8kZVFPYzrTWBoa14w6Z0jeysk5UWbdvqUclRSYFq18eiQFIrQ+mcNRp51gVx2h36xnOkuwWKAS2Aq2JYE0Ug1wGZyPdHpKUou7MEkmqRpLJ04lzDdZGQA0vhr64ZVW6CByrSuUWlk2zImTAkudLd87it26UqSFYAmgxw0jBWWwXEC1rx1O8wVJshgsu0y3UyyDJtEiomJdxWtO0buhAOQwrUmkM7ejJSxJao11ltaM7y1dWeX6aowLJdwN5PSUcwOcTAtMa1HD3e2POttdDZdomTLVZ9oyjNLdY5d5ckhsi3ZuNKOGoEHsHTC02ac1ntZS0CWEvTpBVmUMFNWVadZS8K5NXVqiNamnueXPh5Ls6+HX39DfAiEXHGI9jtaTkvSnWYtSAyGoNMxvBxFQQCNQIOqw9me2jtRBJVM4GFEJzpHWcHDw4Td0R1Wgjl+GsGwS3W4ohuGjGiqfzmwB7s+4xXWuQFk3VrQLQcQBTGuZPnEf/tFZlr6gVLS5fWfmkvhmTmq6f8AmbwQO7ZtBeRNSSQ06hVUUgvfYEDDhi36picprZjRxzbuit2RaL+zZjKSK2ohWGeBlC8O+9TlFzsZ+t2rPOYkIsoY6qpmOaadq0yv2OEQJez/AJNs5JTApdmIWvAgqCQSaHgvlDvwW1mLabSwoZ8wsOU1nmDH6vUjuES4TWcn4L7t/wCz1s+mKMfF+SN8YG8K/DWaNjRmQNjAmh7wB4kyiEwgbJHGgbRJlEdaXDLkNYneYGWO8wgxCt+yq9qWMdVyDcV3Hhka6HOo6J7SRbRaZT1Vpk1BLLAhXZZQrLDZdYM7hxIyrQxoS7flHy90Vq7ElUnC7e69i80OSwc4aHKlBSmIIqDXIcx3J1L0iFGdWZakF1LQpVcF6+R10ym5pvWKXpkCRWgFampKg2u8NMyyNDLR/d/pE9Tw+UpJwFYr7dtuQjKpmqWDqSFIYC7neat1fGuOUfLY4SnKoqz6Kc1FXJllZh2E5L9lYfPtCS0vTGVFw7TkDTTUngKxVTuk9nky1Klp7eiolgpKvKgqGnHtNvooHOM5YdlTbTML0aY7Yk4kLXS8x7KjQExtX6fLfI68Fq/TzMkuOjtBX5F1b+lakFZKF/z3qi9y+k37sQWtdonmhLNXKWikL3omLd5MabZXQYDGc2P5Ke1vcI1Vj2cktaIoUfmjPmcz3xrx4IQ7K+ur9/wZZ5pz7T+RiNjdFnbq5glzktAe8Z80NLWUFc4S0Y9pbmAUBq3sSNPQJUigGuAx30giS/j4+MIOFjW3ZmSoGqRFteyxNIJYim4CLAJDrsBxT3DdFLM2CR6LVPHCK+0WErg6/HONWFhsyQGFCKg74R4l0GU31MZO2YjZgHmAfXDZ1lqEBJPVh1StOyJj33pQCpLAEk1OAxjS2vYwzTDhFTNs5GBHjEnzR0G0kVcpHlMWlO0tjndoVamV+WwKvzIrjhSLvZ3StfRtN2Swymdrqn7zUym4MSDowyiE0uBPZwc8RD488oksvDwybrXvNjZ5ysoKspDCqlSCCN6kEhhyJh4EYNJUyRU2dymZKGjS2JGZltVb2A7VK8Y2WzLQ5ok0qHuBgQGuMDT8o1R8fRDOMDiMo3Y8sZnl5uGlj13ROfARFtU4IpNcTgOZy+OcHnuAaGlcqY18DGct1vvzbo9FCRwLfSI5ej474tetEccOdlvYLNLUhwoMylOsp2iDU0LZlakmmmkQ9tWWRZke1s02Wsp1musnEs7OFooJwvM4BFQMTlo6x2jKJ9u2elpkTJM0EpMW61MGGIZWU6MrKrDSqw+TBjyrVG2GaeN/tZU7a25KtOzLVNlPfX5POIvCjIQrKLynFDXLnUExa9ALOiWGWZcxJqzCz35Ssq5Kl265LKVCAEHI7oxTdBLRINxF+UALNLTFeXJW68tqK0p2qXPZJK4Y7xGm/B7sSbZLMJM2geY3WFEYFJKlboW8K32Ny8SDTLEwmGEoNpj5JRlVGyvRwmIkq0hmULWpxoaYCvZJpkTuzwgyTgwBFQCaC9THMg4ZVpFmSR1oE0E6wbm9MppmK1bl2TATMFCcaDQUqTULTHjEmUQ0iAs4oToNTrXhTDfmdK0OEEZ/R7JvEMaArTA6kwJ1BNWJpcvkCn0anQC8cNSYm0PY1oYYNMZaH0gbl/GmAqRQ0zOB4QOa6rWta0BFKYlibqgZk4E7hCND2CIgbLBrvCGmWYRoawV4wo7ChQngNs2tPn1Dv2T9BOwneB6XfWGWXY8xyolpeNRQVUV8TSOwonzfDVRSQ3bdyZs+j/4PmWptIUJ1nWJIBvEEghb7g0pQ+iueFTpG2s9jCgKAABkFAAHcIUKObctWFJR0RLVYKiwoUBDBVWCKIUKHQgQLDrsKFBAK7CuwoUcAVIFPsquMR74UKOo5MqbZsoriMREAyYUKMs4pPQvF2gbSYFs3aAbrZT1N0vJIOFJbdpReGJFGbiMBoIUKBHQSZB2Ta5zF5UudMKIZgF41YKGoAHYXlFKYAjKJlnkEUFIUKNeNsg4pbIurFZ6YxcSWpChRvxvQzSDzWLClcMiABUjdepWkdRzerwAHALX3mFCiyJhOsNcxStcFUE4akD4wglSTUtqDSgGQO4cawoULIdCAyxyYtpiTe/1GBtLNAK4VqRQCprexO6unCFCiLKI5NqRQEgGowpWhzoTiO6AumYrSqFBgMAa5eMKFE2OhswE1xzW7plU/6o5McnCuXAE0rWgJxH3woUIOCda50yIyzBrhWuXaPHjAyhzrxy4sd+Xa8hChQAnBhhuhQoUKMf/Z"/>
          <p:cNvSpPr>
            <a:spLocks noChangeAspect="1" noChangeArrowheads="1"/>
          </p:cNvSpPr>
          <p:nvPr/>
        </p:nvSpPr>
        <p:spPr bwMode="auto">
          <a:xfrm>
            <a:off x="215900" y="-687388"/>
            <a:ext cx="2619375" cy="174307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R">
              <a:solidFill>
                <a:prstClr val="black"/>
              </a:solidFill>
            </a:endParaRPr>
          </a:p>
        </p:txBody>
      </p:sp>
      <p:sp>
        <p:nvSpPr>
          <p:cNvPr id="7" name="AutoShape 6" descr="data:image/jpeg;base64,/9j/4AAQSkZJRgABAQAAAQABAAD/2wCEAAkGBhQSERUUEhQVFRUVGB4XGBgYGBoaGBwYHBwZFx8fHRoaHCYfHB0jGhcXIC8gIycqLCwsGB4xNTAqNScrLCkBCQoKDgwOGg8PGi8kHyUqLCwsKiwtLCksLy8sLC0sLC8sLCwsLCwsLCwtLCwsLCwsLCwsLyksLCwsLCwpLCwsLP/AABEIAOEA4QMBIgACEQEDEQH/xAAcAAACAgMBAQAAAAAAAAAAAAAFBgQHAAIDAQj/xABLEAACAgAEAwUEBgcGAwcEAwABAgMRAAQSIQUxQQYTIlFhMnGBkQcUI0KhsTNSYnKCwdGSorLS4fAVJFMWQ2OTs8LxVHOEowg1RP/EABoBAAMBAQEBAAAAAAAAAAAAAAMEBQIBAAb/xAA0EQABBAAEAgkDBAIDAQAAAAABAAIDEQQSITFBUQUTImFxgbHR8DKRoRTB4fEksjNCwiP/2gAMAwEAAhEDEQA/ALd4dkI2jVmUEnmficSTwyL9QfjjXhjVApOwANn4nCtxTtJrNnaO9lOwodWvazsdJ5Ctrxlzg1aa0uTIYct+x8/9cbRZSBvZCNXOjf5HCBPx2GSVYVbWWPiC2ALFKtDmSbPi6KTyGCScChUA7RsWFOPDTEgDxCqJ3qz+JGAmU3sjdTonH/hcX6g/HHn/AAyL9Qfj/XHnCJy8QLHURsTVGx5jz88TMHBsWgEUaUT/AIZH+oPx/ripfpq7Q5jJPlhlJmhD97q01vp7quYPLUfni5KxRv8A/IVCZsoACSe+oD3QY6VxJMX0h8SYqq5ycsxACgKSSTQAAW79MGct2w4kjaZszLqBAZWCAjUCdjo/dPlRxF7FcCaKVMzpZ2y7iQKtAGiDW/UjYeuLCyPY2H65FOSHj0jVcYBeVmYqWBuvAy6iSSWGFXy8E7HAazEKTxn61lwhM7lZEsElT4xpJFadgVJPPp6biP8Aj+Z/67/3f8uDPbHiBdxC0bR9wzGyQQwIAVgBuAfFt7sAMkjjP5SLTHJDO2hx4w60GYmwR0HUYr4aSLDYdplGZztQCBdefDT8qPiIpsVO7quy1ookXV78OOuvLiux49mf+u/93/LjU9oMz/13/u/5cNGc7Dq4JhLRtbgI1EEoxB5b0RRHOvI4Uc3knidkkXSymiP5g9QRuDilh5MPOOw0XyoKVOzEQHtONc7Kb+weaed5BMxkAIrVW2zHoB5DCt2x4lnk4sYMvPJHCSpCrp0qojjZuak82PXqMMv0aj7SX3r/AIXxE7RcHb/i8k2olWgC0ehJXl6HQd/T3Yi9IUyVwGm3oFc6OBkjaTrv6qfwvNubLs7AczpJA95VdsHsuqOoZCrKeRBsfnhCz2Qz5P2RPdqV0ojaV076r3G42oVvvZGGDs7LJHI8chsaGYHl4hW/MkXfIkn1PPE2yBd/lVSwE7fhHZGiFjbUvMAMxHv0g18cKfbyedMq02UmePu6ZimkgpyPMHlsfneNM9ks8Zk7ksqEksVJFcvFpEihi1nbc7bnpglnuFTzZKWOYp3ssTR2vmw07mhZ350MaJIo2sZBqKTD2XyWvJ5ZpxqlaJC7HmXKgkmtrvyxL4bkEaJGZQSRucedm8n3WWjXUz+EbtV1QA5bchiRwf8AQR/u4ZacwBSbhlJC2/4XF+oPxx4eGRD7gxMxrJGGBB5EUfcdsaWVQ2Q7VZziGalbLTyQZbX4FUL4U5AeJT4mA1HehqOH7h/B5SPHm8yxPrGBy6UmK+7IR/VY5RsRHM0dlgq1HS6tR2o3fxGLC7O9plmOigpILJpfWrqCQxBCgbEEczyOEXPJduqLYwG7Ljxvg+ZWNmgzeYDDxU/dsCBzHsCr88b/AEfcaGbycomW8xlmaORj7TbakcgbAlTRrqpPIjGQ9qu+kaHu1VgQKLsSQQSP+7AFqD16c8Q/or4F3EPEX38eZkjF9UiBUf3mcfDBIXEuq0KdgDbpG7xmPMZhpJqH2+7VNkOGJIugl3VCGIsoWOvQp9ptPTpd9MVnwCd+LZmU5gkJHH9jCj6NTmwqlgwN0CBbczfmCF+mHiry8TeJie7y6rGg8rVXc+8s3yAHTEvg2UaPPyZZhRC6GU7BglaT56WBBB8jY5YFL9No8H1AJ07G9mly801A6YZCqo9d5rIBLSNQJOhgBVCm64b87weGUrLIvjjIZTZ2qxVcqN7gDfbyGADt9VPeM8rhwLZzqI0ilUsNzpFgMbJ6nbBnh2fXMIuiYggggoV1WLobgij1FdMKF1p/LQ0R3srno3EojmEumQk0VIQMAQtr5eu+DtYF9ncuUjbUdRMjEkhQTyq9IAJoDesFcOx/SFOlrOaWpxVv0qcCnzE8DQxs4j7xXK76S/clbHMA6G3xaZxAyn6ab3r/AIcacLFLDXZSCq74b2X7rLhDuSQx9Tf+/wAMFoI2VCbA7oayWFjntYBG3u38r5Ybs1w0MDpoEg8xtfQ0PXFedofrMRMc6oFf7yey4Vg21kkGwDRFjAYMC+Z4bY31599I8/SDYWF1a8OXmoXG+JLmaLHTmLpP1NFuVDgblwhYXsDQI32HnZuHuszAZG1NHIF1VVghhdXtQPT5Dljvk8pI4UmRljVr0Umhup3Kl7vqCP6xeLZnRMjp/wB0QxPQaaNn0FcuuFsW6py0GwDQ8Adk7hG5sM0kUXCz4kDVWFlZtUi3s0RkY6eRBYfyOAf0i8PFRzDnq7tvcQWX5EEfxemJnZTi4zeVE0FByuyk2FujosbhdjQO62dqokp2i4b32XkTqQGHvU/yw7gperlDuF/jZScZF1kZbxr+Uo9is73Imkq6KADzLalHuG9/DBbix+sKJEKJIVOguwVW0m97Njy2utjhf4A1ZfNHr9n89QwQyeYt8nvao0yEftEppP8AZ1/PBOkz/kOHh6Bd6KH+O13HX1Km5Dj6d0dQYMDRUjxXy/kd+Rxw4bn4zOzuwW1Iry+J+fxwsdpOJs2bfKsXWZCzJIBoLZZhcYUnmyHa6INPvuaP8Cy2XlQOXnUggEF1cah/9xSR51+e2J7WEmlX0IsD7aphi4qisoJ2bZTW11y9+x99Yi5ziweTQg1KpGsk0ATsq782Y7UOXXmLXePsulmjln0xKxJeXUjONx4R4SVK8l2BbzquvYvP/XMrmKDdyVSOJ2XSbEQ11fPTNvq6kHyxwg7LJAbrxT7kZ2sK1dRQ8xRFfC8dOD/oI/3cDYs1cqHqSpPvIo/iTglwf9BH+7huJ1hT5W0VNxmMxmCoKrXMcC+rZuQyAd1NKzrYFVpW9gTyodB1x0y86/W00xuEVSAVjJG46noLJ88M3bPLXl+9X24WDr8wpB9CD+GFHg2WjDu0aRrqYkroRvEd73UkcvdhF7A1yrQv6xmqYY8wF20UWF0K1A/tAfnZwR4Tw0Q5Vwv39cps34pPEfxOBv1ZNQApWcqrPShq5AEgDqxAHmT5nDLmlAiYDkEI/DBIW6kpbEu0pK+MxmMw0kl8/wD0p/8A9vmv31/9OPFi/RvxoZnKL9bWFZMrUUWYZo1d4qPgskE6fDvyO3UG07ttw4S8ZzZf9HGyMwHNvs0CoPVj8gGPTBLhfG2lik7sBcxkw2ZgZQLMa0J4v2lAOsCqNOnLY9MRe3ekSN7WmyrWz/DtcRVtrFg/76YC8A+jgTs0skjRpqpBEQrNXMlq2F2BW+13hZynbn6qsB0/8pmojLosk5dw7xSiLziV11BD93lRFG7cjCixoI60BRprcEdDfW+d9bwsICHdpMOxFDsFacL4YkEYjTUQOrMWYnzLE2cS8cc1mhGpZjQGB2X7RIx2BrzG/wCGGANNAknPF9o6nv3RY4EI6/WXUmnNFT6AAH8xtgsrggEGwdwfMYCyRq2ZZW2b2kPWwACPcQR8vTHguoyMIv0i5RtcUgHhCFSfI6gcPEd1R54G9o8l3mXkFXSkge7f8rGDQS9VIHIM8QmYWKtMhmihFbrqAZTyIJCn3EXdjyxp2yyzLlpqG7eH+HljYwGOPU4ZdQ0qCCGLc9gR6X+dYLzqJ0oFfF58qANknkFHMnfYH4p9LZTibZ8Ke6HDhhe3p7Kufox4jmYpSkcM8igEP3aOaI1MhDKKU0WA1bdKxeXCeKd7GL1kFdy6FGVrplkQ+yw2seW/rhQ4GiRyxLBap7QqxeqjZHmRW3Tl0w6xhBmDt45UD3+sEIRviAye8H0wiH2/M3nqmZGZW0fJK/BI4w+aWfwx6grg+dNVVvdgEVvywucWLwy95CS0QbUCygML56gPunz/ACw48M4QvfzQsda+Agkc1AcrfqLr3AYMf9kofIf2RipjGmSSxWw9AkMG8RR0eZ9Slvh2cg4iirOg7yPxI3J0PmjDf3jkeoIOInFoMrlfFmk0i6VyDobrsRyNX4TXLrzw0w9hsshtI0U+aqAcSc52YjlQxy/aRkglGAK2DYNehwt1JO5TQxAB0CXU4fFmo11xEQ7ERuCusDcFl56OoU+1sSKoGPxLjBUrBlVVaGkBVUKo8gANKgefTDVNwOOvE50+tVjSHsnCt6QF1c6Ub1jhhNUF7r23ZCj9nYUSjJIWmqrbZR6IOVevtH8MF+D/AKCP93EUdnUArUa8qGJXC3+wQn9W8GjaWiil5HBxsKbgP2n7V5fh8BmzL6V5Ko3d2/VVep/AczWJTZotYHhAF2edCwT6cvxxU/Z9E4rxWXOZkloMsdOWQgkMVNg0LsKPGfNnXoAMHDeKGjHbLjk0sOVLo0BkYzd0SbCp3ZRZPM2wYigBdbkWdshlVvXuCRahbBII3B6fPHb6XH7uCGZVDSBnC6vZAKayW9AI7rmSAOpwlfR7mszLnVVLlEg/5gsaVVosrfvKSKA6MV2BFafHG9rAbvW65I8PWBsjxVCt+Z5J+zUWqN11KiqpZnY+FAOcjseZFWPUe8jThXbOaScRPE5yk6aMtmJFMcjuITISyGvC4RyGpemxvbt2iyavPlMgPEkjNmcz1LxQ6aUitw0rIKHRK88d+2rIRE1MHTMZZ12rxDMRxcweZSWQV5e7GnZaDWCglhmPacdV7qxmJv1cYzC1rSqz6WOF/VolzCkFs1mJXY1RGmARxr60Fc+9zhG7P8X+pvHmaJ7uRVA/XXxLIv8AEpk3/aGLv7ZcFXOZI5d20/fR6vu5BZVio3KUSrVdA30OKv4J2SfvxFmFCjLDcWCrPJ4gykbMugKQfX34KZMjdVtkZe6kLnzsMsEcUJcNDLP3aSKQ/wBWfu5FurXZ1e978d1V4vj6KuJmbhWVJu0Tuzf/AIbNH+SjCNxngUUkRQqA33HA8SN0Irn6jkRYw2fRihy+Riicbo8gdgbUlnZtQ9NxsdwOeAsm6zTiiSw9WinbqV1hVkUvpYMUH3gpDFfiB+Bwj8I7SiafVEkscSLc0s4SOgNR3Ck2FDbua9lRuau0uLLGYX779GFLNuQQALsEEEMKsEEEHlj5g7QcVzsrGKeeVo1OoK77ACyCwFBiP1mvBhNkGVISYHr3CS9q919AdmO0qGAMQQjFnUnohc1tzoXv5AjyNcu0HEu5zSE8iSb8iAlfmcU52b7RTDu8shafUjxxJXiLOGH72jxmyeQA5Viw/pC4ikEsCykgsrDX90aRCDe9gEnnRrnt1wwjimJAbOXXl+L/ADasPIZ8SrYr4f7+OOmfvun0kBtDaSeV0av0vCB2c4w0LD7y9R5r6e7D8XEsZ0MCHU0feK/2MacKXGm1SvZdnzLRRpb0PCbPjb2nkJP6zWbPJQg9DaUHZuOPLSJIdReJlkcbHSVIIW+Qr5nc+Q5dkOyX1NWLsryEBQVBACADYAkndrJ9w8sT+PZqoJB1ZdPz2P4HC8cYvO7+k7LMXf8AzYdPUpP4FwxwYnO9KAT+0AL2994aIs7/AMzEmkH7N7at1JZCvuDBD/ZGIHZ6Yd1vy1MfxxMlyqRTfWSxB7rSws8v0h0r1YhVA/d+cuNpJBbzHqmsQ8Wc3IrThhvPzmwQRGVI/V0N+RDYZ8JnZSQtmpya5rprcaChKkehUg/xHrhp4lxKOCJ5pWCRxqWZj0A9259wx9BM3K+u4f6hQ4DmZfef9ipWOc0gUFjsALPuG+K+4T9L/wBYbvFyU4yQOlsyWW16WYgCSoPtEElRvXPD7nIdcbpy1KVvysEYBmB2TAbqM2yrzO5ds2rTyeIl1RI61UG3AUdNvmQcduwnEnjzH1ckmKRSVU8kdd/D5Ai9vMA+eBgkIUK1gr4WHky7H8QcGOxWRMmZM1UkasL82ahXwWyfeuFgLII3X12Ka1uGe130gad3KvNP4wHyjaoY0HMJq/H/AFvBgYBZMVEH8l3HmDt+V/EDDbV8egf0pcdGUyEpU1JIphQDmS/tV6hQx95GN/o/4CctkoYyQH0mVv330Gj51sP4cLvaGaafiGXSeIPl2zARVfL2ug141mLaXZgoteahm8Pg1YsfLjxN+7+JJY/mMEvSl5KX0ucMfMcPpASyyxnSOZ1N3JA+Ew+GDPYnsouRy5U0ZZKaVhysCgq/sqNh57nrgzHzvy29/wD8csdJG29MDrW0XrT1fV8LtBJsgp4ks/iDfVWjG4qu9jY7VercdawN7R8KGYzGXW3UQv8AWnKhaPdkBA19GYNVDoDWD1E5okfdiI+LMtfIR3gezAzSAXsL57Ui6FBHP2jKfemNIS5963kMZjSvfjMCXlLptCkJrHUAhXBs8ifD8DXmDhN7UKiSxuiuhaw6shU7VR6qeZHhOHCWA6EdQbC0Sr6SBZ57EMp+OF3tfFI+UZjHLUZEgYkEADZvuK3sk78tsdkFsKPA7K8LhGAyg4kcH4qIUmDHYPqHxUfzGFvhOfLCvLbE4cMWSUuxJVaXTyDMLJJ9BYFdaPTE9j8jrVGSPMKR7iXHzLlkQ3QXVJ6keyvwADH1oeeOnYbs6pZ8w6g3qjQHcEcnb1G2ke5vPAadjI6ZeL25Dp9wPM/BbPwxZuRyixRpGnsooUe4CvnhiPtuzFKzERsyN4qJw3s3lcuzNBl4Ymb2ikaqT7yBitPpgyEkk8JjRnKCUkLud+56czyPLFu4VuLcHM+Z2I8Fg35MoH8hhoNDtCkcxbqFWHZfOuoEMwKsN4ieo56feu+3Mjzo4e+D8RaOtyYyb25g+Y+HNeo9cQOO9hPDcCjw0SS3iJ52Og+GOWRglhNvfduTuaGlh0Yfz9N/PBC2ghBxJVipm1Kg3djp19cAOPW23Xpz3+PLHDK54xGiLU71/TesFkmV6HMMDXl6j0I8sAeCQQExG8NcCl3JZZvAnma/mfwvHXjmaS5bLa1pav7r+Hb3UTvy1eoozDkhGxa9uQvmL/3WE7tHX1qWvNb9+kH8qx7AYRriQ/x+yz0hi3AAs8PuiXZCYmWRuRNcugCkAe4AAfDE36QuGPm+HTwrZJCvXUiN1kI2HUKa9awP7G+2/wAP8LYZc7nhGBsSTekWBdbnc8qwxiyGyOJ7vQJfCAujaB3+pVdZfLIOGJHEgm05fu/BIQjeMNqCl0I1MGJYW+9Udxi3MqDoXV7WkX763/HCKODAxAwRggSGVORKPrMmneioD9FNVdbYYJuKyRxAlKdhWxDKkhG3Pmura/wxOiOWyVSl7Qa0KLx/scJ5ldHMYc1NQB20mmW+TWFXrzutsGSiZXLkRp4Y1OlQdyegs9WbqepwEl7X/wDMd2pXmABztBWpgB4y5J0qgB5WfaFEe0GZP2USGpJZAoPULuWYeoQMRe1gY3mbRc1bfJM8MjkPZHD38tO5SeEcSabvCQAqyaFIN3pVNRv0kLr/AAY14RXdp56cEMvAEUKooAUB/vn78DuFt9km24XY/wCuGG3WqTcQTouXFslGDG5Uag1r6GiLA5X0vG+Uktl9QfyC/wDtxX/Ge1bOrO7BCpIZbA0AMy6bBoMGoFj6noBho7LZWoUk1FmkWwdTMqpyULqJ+6Lvmb3646H3oFt0eUapkQUoHp+e+OOblKoxUBmAOkE0CelmjQurNHbzxkUws+XTf8Tj2Qgg38h5HGqQkvQdoWhQPmomillRQUS5VBUvqp0BB2YNXTl03gcK45Nrk72FAkpHdMrMzDV7RexpHPYDcb3zww5vg0MpuRWbSCRTsB8gaxwy3Doz3h7paVV7tyxdrAJI39nSQtAed9cYcHcEVhjA7V2uGjGY81HGY9QQNVIzD6Y4yS6DSalQ3pNnZ1OxQ7b9OpHPEDM5JHVlkjmBcaS6d6UcHy0O4FjobHvx2PGHTwAChyuvf1XHNeLsBQUAH9Wh+S4ZbhpSLA/I90A4yFpILtR3H2VbcOkELsjHdGZD71JX+V4lZvjaxgrGbO5+ZJP4k4Z89wLLTsWkgJYgA1LInIUNkIHIAX6DC9xUcNyZ0rlXmkRhqjSaV9PX7Syen3dJvkQAcITYJ8YzO0HiFVw/SMc7hHHZd3A/KTl9G/Z9gpzcw8cgqMHmIzvq35F9q/ZA8zh5wj8I7erO/dhpUfQXCtGviUEAlTyNWLHMXywbyedlkBpmsdAi1/a5fDBYo7ZmZtzSmIlyylkmjuSO4CvmAk8pJrw3zHQBia+Xzx5NmJ1qzV+ifyxEfK98z23QAmuYI9DtywXKW6nZBzh1tG/mpGTkLqG1FhvpuuXwAo4icb4V30ZFmxut9D/Q8sSosi6gBZKA5eEH8ScdFysh2En9wYyTqiAaJKjmmgcRkavCCY2O1EkWpN0dsGeHZpdQ0FkYkWjigfzBI6b74Xe1vEoI80XkiMjx+BX7+SJmYfdWNBpq9t/W6sWSyWcllAvKRoGG+qZiR8o/x2wIysG5RRC9+oCZuI8TA0IoAbV4xtt5DflqJBF9MK/arPaiFGoAMAKJ0mgSysl0JEZk38pAOmM4t2nkjas3lCYQK7+Jw5FcrBRWr1vBPL8LhzY7w7g0ylXfQysBTCiKJ0gMK5rjWHc1s4lJsfws4lrnYd0QFE8fMcu5Rfo+FySXvy/wvg/2vyb9wJIULvE6vpUWxXdWAHU6WJrrWOXCeFx5aUBARrBJ3J5Ch7RPmcMayA8sGxTmzPcRsfZAwjXQMaDuPe0ncO4yiKb9lrbbo3Ig37uvIjEeXtA0793APDqAaTcop8iRzblSjz59cdO0vZQlmkivcgyINtQ8wfutXhJHP374kZeXTGqiIIqkEKuwFG+oFfjeJjWuHYcdFTc5h7bRqo+UgkyhYhDZNtIimQP+8N2A57ch0OO/ZUvms1JmnsJFcUYIItjRdgDvQAVB/Fg8pvcYm5WSxXlg7YQHXenJBM5LarXmu2BPDeHK0SEs4tRyYgfLBfAbhnGIVjRGmiDqBal1DD3gmx0wYmkANLtgtpuy+XYkvGrlvaLKjE2K3JU3Y236YB8VnOXDhdhGKUdAoHhAAoAVQoeWHIG8AO13C+8iLDnWk+48vkT+JwKbMG21Hw5bnAeEMhz90CXLcvCDu3Wt/O8EAarUZFJ/WJX5H/XAjhPZ3vkaQuy2QFA3A9km797CvTEvNdmZEDmOUlQBQaxqbewTdDpvXXAgXkXqnHMw95bryUt1obM39o44RPsdyDyNEix/PAmWXMwOYzE0q0WtDqAUEDmaINnkd8duG8VjnUPEbBr374H1j73XTAwNsUVNx7jKxmKVKQo8sNk407jBBIrF42EWKcctMHgFClZcjvE+qgw5YkigT1oYp7hHZZ8/NPJO6Q+yREXMcfeSAy0a1MAq8ydyT78WWfpSyEZdRmH1Id6ikYGtvCQu4uxvXXCNne08KZiWYRS/Vc23eDQPGpIpjp1WL06xpIIo+eJuNmLx2SrfRcAY4l481y4Zl5sjmMpLCxzMMsqxtEWE0YkLFCIXP/eAAsNgwDLdi8fQcQoen++WFrsfkktpUD6Hji0lo+7UkB7Ko1yA0wssTd0DQ2YJszWARA1qm8S5pfbdltNl1O7C6HX5/wAsCsuftZfev5YmT5u1xByf6ST+H8sENpYAbhTMTII6F9TiLGtkDEjPzFYnYUCqsQTyBAJH444VsCzSpPgyHMZ3MTy+NlkaNCR4RRptI6b9ede/Fg5fptW2EDs1w92yyqhjLlnctIlg6mPi08ia5YYuDxSQtGshQs276BpWxZ2A28ugu/TE2rOZVdQMqYs3Fa+zYOx22IwD7A5doZ8zCAe5B1ILvSbWwPIEMD8Maz5DMNMGRYWQ8zIXvnvRDbbcqXYj44Idl4JPr8w1DujGhK1vqA06gb5bEfDBWOAeECRhLD3Jgl/Sx/ut/LEsHHPM5b7aOv1X/ljoy1zw6kEJ7Vdt4shGrzB2LWFRBZYgA7kkBQNtz57Yr3PfTiGtRkh6XPX5Rn8MEPpeU6sqSDp+1F9LPdGviFJ+B8sVFxaIR3Q1XuN+RJodOe564wd0UVlV1fR727+uyNEY0iCx60CszHZtLA371O3n64fYnog4or6FkI4iV/8AAlb+9F/XF5Y0Nlh26JYpzjfD9edCWoEjDxVVEqBvfMihXIEEV54t+BrUYoTtRxfTn5lZvZdQPQKqke+vF/qMLYr6FV6IBMxo/wDU+oRrhHambh875dvGVait2liga6gEnwn1AN9LN4TxmPOwtosGtLKeYOKcgjinmaRmCvIwdgBpFgUSGo+1dgUANTkcyMPnYlBFPKoYhtGsq27UCLKke0CCNxf3cIwylr8vA8OCexuHzxuke2njiOO3zZB+2WdfLIro8iFSbCOyg2QKIBrY9fTFeNm85m5AFzeYvaR/tG20EaSBfMNpr1F9MW72s4YkuYAZVkUFHMZqn8RavIg18d8Rl7PZOK3y8Twg2G8SKltXOwWOy7Af64aaC2xyQBlc1tjdJkPHOKoWb6yz6l0/aKjgcwCoAFNvz63uDhj7H8PzOsz5ru1LRrEqIuk0tHU+5AJ/VHn93lgrlcvrNqAqjkQOnpe5J8zvguiAD4Y4X6rErWMByjVa4zGYzFFQlPy0doP99TiJOpkfQvJfa/abovuHM+teWJSZmo0RPbIv0UWRqP40Ote/EfiOfjy2XmlbZIkaSQ3vyJoWfbZthv19cBmlLh1TTrxXYIAxxmePD39u9UV25z6ZrihjyyqvswuyitUmqmbbYkEhb66Rvyw78HyX/DwZS4KwRE+NWUswNab3ClhyP7VDFQ5Id0dz49iTyIPtbHzujfmPTB3jPamfMQlJZCyjcClG/KyQBe18/M4w7D5sovQbp1mJyh1jU7K4fo87YT53vhIFYxaCHAonXqOkqNrGk+IVe1+eGwy6ueKn+g+R1Eh1CpTqqwSVXwb9RuNr574uRYUf39cMCUOe4Vsk3xFoab3UCZNhjTI+3J/D+WJ2ay6qBiFlP0kv8P5Y6Taw1EcqPFgY/Co81NOMyokEZCRxsbQIUVtejlqZi41EXSUOtlMp7XwxA45lnjdc1CCzxjTIg5yQ3ZAHV0NunrqX79jBRAaSYeG/VJu6XxKqDTtRK+KhueYAA+GOOR4gZJhJ4WFleTCq2IG3Q3eDvaeVahmQg2aDDkUILj4c/wC0cQuEFwSYpCoY2Rv/ALG3XCLgGuIVSN2doJXSDjOmQxCn0gBgFIMbFS41WPZdQSL328jswcA4Svdd4bDyqBY2YAFiKI32LMfjgXHliziPUbdvEeZ/H0HXBzPzVWXi8PhGoj7kfIV+01EDyonyx2BtuzIeKeA3KOK04dOzmAubbTIC1Vq0nTqrpdX8cF5YgwwHaXRJEFWwqsqqKFDYdcTvr0n/AEX/ALSf1w8pyWPpA4KcxkpFUW8f2qCtyU3IHvXUPiMUZxePvINtyviX167V54+j83nSDbREe9k/rispvovmLuYpo1QsWUFSSossB4WrbYbYyQiMcKooR9CKauJsegyr3/E8WLrOEX6O/o9n4ZPJK7LKHj7tVQFa8Wr77egGHF809n7J+fmv9cdCy42USyZ2PvxVfbzLd/HHHHGvfFkjjpR3jk0zb/qgBSWOwpfPFkZbOOL+xf5r/XC7k8ksUr5hfHM40ozezGtAUNtuV7WTZvGJBYpN4KRsUmY8tPHRVVmOHTQTCCZCki1sTYo8iCLBBIO4OLN7PZzRKkLNZiFavNSoaiOpDD5E4Xe0fAcxNmFdIWKooXWWjBdrLFqL2BvQHkMEezfApxMHmXSo9okg7DoNJPu+OJfVyCUFoNeCvzzRSw26Rux0BF3978u9MnH8gsrrdhlVRqGx6mvXniHl+BRqbILkctR2+WC85t2NHc7bHl8sa98o58/UHDTmOJJpSGYjKwNDvyo6x+e1chjGO2N5Zx03xF1Enkfw/rgWR17H7LxkaRuPuu2PMe4zFRSFtLmEgheVmVS3ItdaqIUfMUBhB+lftHGYI8rAQ0X6SV0IIaUgtGmu6LXcjDnSp54auMrHJDN38aOMurTJbFdOlObEGhbWLo0L8sIHF+yy5vh0kscZjkD96AsrtHrKKdOmRARaaVHuHiNYXjAsu7z6o8gdoDtQ9FWMuWa/ZP5/liRDlGCMx3CqSRdHy69LI+GOcHF9Fr4St7Foxq2/bUBx8+mGfgeaTONHljE0hlkVWMcwDFAwchVZdmpfaLcgeXPDBNaoaNfRHK8RknIHdBxGTXiLaNRF9QqqDXTWPM4vvh+Y1xqw5Ef6Yo7IZyHLZCCEd6ltHKO8gYBnlWnIm9gqQxA67AYcuOdvDw+CADR9rEWXUCfEponboLXr1wmJgXl1GvDlSO4XCDxBr90/5tbGBHDZ1dpGRgykiipsGrU7jyII+GKZ499J2ZnWNTIQAfEVGguRe5Aah7XStwL6Ysr6OX/5GI+Yb/1ZcMtfmSoTfA1MMS5pQoJPTCpH2iZ5DGiDXbAatQHgJBs16dPPEfJdpJGzBikkSXQQJQImi7vX4VZWLsHXUVBBo0SQdiMeDgdkRzS3dA+O94uYZDYiRrRNtIEg1gjysNItecZrnWOmUyxBO5A9CR+WCfbnLC8tL3ndxse5klCq9KadTvsBrUjV0BOIYUr4SDanSw50f5gggg+RwniG9qxxH8fPLmncNIKy8lE7TcWkyuXEkJqUSRlepIMqIRXW1Yr/ABHDvw1g6NL96SRtXOtvAACeYAWrGxNnFdcQjM5klYlBAy93sGuUGo10nY21t7gD0Bw98AkvKx6SCtHTRsVZAr0wXCt7B8f2QsU63jwXLtBnzAFkVQxGwB2HiIF/DCnmuMZyc+OZlH6qeBfw3+Zw18fhLIv++RGB0HCtuWIvS+OlhkEUfK/yQpsrS40gEULjmzH3sT+ZxJglI3Br44KS8PxFghCyhWqnOny3Ow399YXwuKlzBrzv6oRjyhSsh2rmj2bxr68/ng9w/jKT3pNN1Xr8PMYRspKZGNA2CVIPMEGiD63t88buCrfZ7MPveX9fhhzD9IShxbILF1a1C5x21Vm5XYE455r9LD72/wAJwocN4YOIWM1NKdB2iWo1/e2JJPv3/LDV9XEbZdBZCgqLNmglbnqdueLUcnWDMNuCc7NaG1F7Xdo48lAZXYLRHS9tSgkrzK+IDbqw6kY+fO0/bybN5l5XcqtFBErEIsdeyRZDM1jUeRNDkBTN9PeakfOwQtXdLGXFVYv2ySLatKLsQN99+lfcI7MzZskxL4Aa8TVQO9X1OPPcBujRtJOg1Xg45KqECaWmB8Idwh1VdgMByu/OxiyOwn0ztAqxZ5WkQCllTxMKv2wd2PLe+Q5Yj8P+iyMIO+ZmbroJA/HEjOfR9BpZVBUnkQfZNbVgH6hoOia/SvI1V2ZLOJNGkkZDI6hlI6qRYx7nR9m/7p/LFa/QnxltE+SkZi8J1KDyCE6WA8vH4q/b2xZWd/Rv+6fyw2DYtIOGU0lXGYzGY6spC7W8RhefNZaXvwH0hqzOhGCqrKqoImAUM172bJu+WA2RRkbRlWziSlSHim7qYMgNeCVXiDpqYCl8W9jyxP7Zdg81mM/JLB3TI5Q+KZFYUiBhoJvmpPxxPyH0fy94jTVUUupF1BgPaHeKQQw5RMYjQLA9MDstsgIl5t1W3F+ziSM0vD3MyUGlUBg0bMuo6Q9O8d6gGI2IIJPhZ3j6NOyc0BlzJjWVoQ4EqzoyRkJr8CgEyMfDe4HiHME2GzH0VcRJUKIWVNlLvGrabJAAVvCDe4DdSLqsMPZjsxxXK6miaKO2YuokSWN7pdIQAkFQBWpwBpHmdWysKyuA5eM8Py0TlCDl44tyN2MSrV7WTvtgPkOzMGeyOW75VZo0IBYE+0ArCxVbrhc4v2PzD6E0STItGxnTGBXlBKjIr8iGjIAoAUNsM3ZyLMQBUmOv7V3Mq0CUkYuQydGBpaXUvKjthd8YdqR48EeMgtc0nv8AtfulbjH0Kx7GLWukEczIDZu2oq9gWOXld1hp7HcNOWycUTNrMZALAEWDI7XR3Boi8Mxz8fQuP4WxGZw3ebmi0ZuiDXI7H341HEWH6iRyOv53QSQeCRs/xIo4kDvE7HvA+nVGNRJKleoIJv3jljMhK8z2mWpJDbyqaR9J3rvCGoOENUTtV0N5PFsh3kAXqmqM+hBKX8xgl2dULEAPuPQ9zL/phN8xjaVQkYDThwTHmOHpmYZcuwHd0EFGyCACDy6eHz63irTxrMRZOXv1DTZFiky2QzQaiEdT+shob3qQ2Te+LRywMbsVOzcx6jr8tvgMKvargevPrLp+yzGWmhmHQsoVkJ+Ar+HD05a2MuI219x5j80eCQZeYUoPCuASzSJl1KoMuiyTsQSPrM3iND7xVAFokbMcP3A+DRZeBIowwRBQ187JJJPqSSdtvLEjJaFXahqJZqFWx5k+uOomWum/Tnj0GkTR3WfE7rjzmcSUH7QSaQrbULO/KrF/zxpDIrKCvX0oj3jofTEPtnMDCBZUcrF2NwdtIvoPLnzBrA3hmdcKWajVAEE023I6qNg7FjW92BRwDE4FuIIePqH5Hz5yVe4sdmO23zn4eaNyxXgFxXIkg4Y8qRJy6cx1/wBffjzNZYEY+ax8Lm6DQrb6e2xskkqxcuntv+lSyNZArUpHU82HO7rmaxOLpWkDSwNEG7+R/LBPOZDEczOK1qklci6hmHuY7/DHf1Ub2hkxp3NLHM0ZVpw/OukquoIo/AjyOH+WUNJAw5HUR/YwgHPEMDQHmOn/AMYdOHy6hlyOVv8A4T/XF7o7I2MtY6wtwO1IVT/S9wljxeJmoLPAEVqqir0wvqd1/tDBbs7lURQAAAOWDf0z9m2zGTSeJSZcoxkFc+7I8dedaUev2MJvCO0iiKJ2VnaQWqRjUWPX8RWC4lpJCvYJ4AIKsJAKwG7Q8Uiy4AdtUsn6OJd2b10izXrWIfCu3CSfpIwgLFAVcSeIUSGKDSDRHJjV484n2cTMTP42TVpJKGpGqjRbqtCtPLcmrwvlAPaTlki2qBw/NfVs1DxDuniFmHMoSN4pKVZNv1HCWNjVeWLgzbAxORvan8sIDcOVIiEVVW+QAqzzvbe/dg52ZzkjQTK+6reg0RSsCdN9SK6dCMMwSa5SkcVDQzrjjMZjMOKcknhiRpx3PzSFFEYXxNQotHEOZ95+eG1+2UBIVBNIb5pE5X+01D5YTJeLQ5TiPEsxONWh4hGnm5iXkDte3M8t8H+FZ6bNJDO8qFZr+zXXaeTeKrAogml8hdYUkGpKpRAZWgozx/MVlnbvO7FbvY8K9TZ2BrEL6POJRJmp8nHDJl9MaSGJxR1L9mX33JdO6JPUizuTiTnuHrNF3MurTqVwyMUZWRgwIYbjcY4cH4KI89BODTLGcu1k0YSo0AdBpdFrz1N1xyFwB1XpmFzDSf6xlYwYy8OKasrC3xNj30gHUV8aUj8sMgbCxxiQCYhtgzAX01UKB8rF17qx5dS/mM6BmZwD4Gax1Gul1V/HqGJ3BhSsa2JHz/2cAMrLqsjlvX8RJ/nhv4fGBAg6m2PzB/JfwOIs2rHOHj+VWkAa0N8kTQdfTEDi33R6H8Sq/wAzg1FlwVHTbAfjuTJZArlT5gC92UVv674dxDg7DFxNWBr9lNjHbUtVNAemOgGOq5Nh8Mbrkz5jDgFCkMoDx1yApHPpz8x5YXM3AWiqOMFANIQbEAU1qvIkkct9iKvcFr7RZZfADZHM/MYBwZRVBOoqFGzndieZL+d8tPWiRzGNxysLuqvtVdca+BT8S4xvDwNdPDjyIPH88dQtOHZ9oojI0mpTTRkghwCPFYC7AMaCUaAAvcAMiZxHW7Hv6f6H0OFjN5d5ACx0PzVXsxkVWlgrC/M7/BgKxGEoyqMx0xPISAquSgouVJOmyxGzMQdlvZVNZxOFZOKd9/nohxyadg24n6dK8qrYaktBF8BoE0ZnLgDAqeDEXh3FiToKNGVWyTvHtQPUkbk9d6JF47jNalDaTpPVfEOfpuD+WPj8b0TiI3ZwLHMe2/7d5RTMwmjp9vXZCs5FV4bOzr2kH7z1/Ywp5/NL+svzwwdjs+JBEqKdEerxkUrSMGJC3zCqBZ5W1dMP9CtLQ612L/kTi2Ke4n2aXKzzwMA8Eh1xjkQsh1MprkutW2FAgkVW2Ljwv9peygzTxuH0MtqTV2hINcxuCPxOLczC5uiq4eQMd2tkn57hirAdCIOtKoHW+g3x7lFDRCreVTpoEgczQvrtW4Pnjn3DsjQsQssRKMpurHI7USp2YeYbzGPezufULozGXlMigWFZBAzG7oA6tIAX27uz5YQDbOqsl2nZ1WR5hzOkTatTo0mqvBpUhd2+8SzAUAfeMM/ZnN3DmIuYjsr+62rb4MrfMYCmAmRswzDW4ChR7CKvJE35DnYAskmvLTgvEO6kJPsSr3Z9CSAp+BO/vwSMhsgpLYgF8ZvdF8Zjp3R/2cZiioyUuG8Nil4lxAuobTNHVjke6XcH5fL1w3Q5UA+EAfD4YTOG5wJxLiIPWWM//qXDVDxOgTifI7tkFWYmExAhecTzCqQmoKxF2QSNvIDcn054h5Xja140ZVLBVZwVJJBNEHdTt1o8tsdG4soOjSZHNHu1Gphq2BYD2QbHOsRO0eTYQfaARl9JjgU27tqFliBShee1jlvgeU6lNxsumnjt/HyhxT3HxFVgSSRgLVSfUkA7DqfTCX2i7UPL4VDLHfIbMfKz5emAmd4hJM1swYigFHsqOgT0rrzO99AOKPR5/LBHzFwobJvC9GNiOd+p5cvnNM3BO1SRUjhxvve4+HUb437TcWIkGhFkSYGwUdgaC0PCasjVzB5fDCxDMdba3Z1oAITsoB5rQ2JsA/DEriSq0eWo0NMqfdagZFWxrI8QfT7gWwMyObG7KeXqEpj8IxrmyVuaPLYn9kXgjUg93AmrmB3OhW2206msk0xANVpOAGS7czsbMMbQ3yj1B9PLa3KlgPu0L5bYJ8AYM5F6WA1gKURyfbIAFnSpju+RD11JxB4fweTJBIe7WWDQXSUKVbT7R71DYG52NixXKsew8mcU4+Slvodk6psyPFDKoMcjEEbUxH4cwfQ43zMpChnJJ6Wf6/PAnKCIVKqogJ9okgWBe4sgbYL6XcgA3e/hWxXv5Yc0c2hqhFmU6ivFRM3xeZYJZFJLIjMgJai4BKg0bokVzwB4X28zMk0cUsej7SSGUh20h4iiuVcsRQdytEEWF38Vhukj0KCQQAw33uqJPLcnbnWIvF+HRtlpykad53UxVlHi7xwGJ25sZI42JO9qOuCa1uguFu0Qfhnao5kCV4v+WMgjVjNqnUMwRXeIpQUsVJCtag2Qd8NycDjIuz/d6H3dCMU92G4vGEzEEn2cxVSDpQIDpYai1WLEgPvjAuquxuHcbnmk0rSwmMOsilSzE3s4I8GxrYcwd/JcStvM4a+GqYkwvJGpOCx1bE166a9eYxzPZ+EjkGDCjshBFVR23FEj4nzxyzfC2AaWSTcKeQ1cvVtvkMecEZ4ZXy0hLCu9hc1ZjJp1agBqRyNxzDqfPBxK8nUUPFAOHjy9mj3Uuv8A2ZhAIVVAO5GhSCQABYoXsoHwGNU7M5dDaoFNBdlUeEchsOQ6YMNiFnpaofrEL8zWCF1IQYDw3UZez8JA8Irp4V/y4krlgksQDMR4hRIoUp5ADbHXNZkRRlz6ADzZiFVfeWIGNCtSQ2bNtZ9dO+O5id17KBsFPgzAcWvKyPiCVP4g45Z7PCNWNXpUtQ50MccrYUhQCNTmwfN2P88aTQMQw0+0pBJI67e845a6k/tfkimYWTmJE0k/toSPxVl+WBUWaYf164sPjnCxmImX73tIfJx/Iiwffiu3sMp6XvhCduV/iqeGfbNNwiEkuobD4nGyQ00f7w/MYkxoukEb7Y9EXiT3j+uBjdGdZBtFNXrjMa6sZitqoeirHMZnRxnODzkW/wDyo8N0RBG59dsVh2vzhTjWbrmGQ/KOPDLw3tCJEG+/XE2dvbtWcM64wFMEGdVjl8rmmuS6WKCNHKtQdnks03hsSdGY+7HjQSoxMzSFz4WZydR8xvvV2fj8MeQ9oZstmS8DKIqUkMNmFWS5ALBi1gN90AgL5un1vLcUjBSln0kosgKFlG1gGiyWdmA/pgecv0J8OX9pnCdIRQSZSygdC7j/AF/fgtcPAJqufI8vn57/AOmJOfybUArCFgQxK1q2N0L2IJG60LBuxVGJmcjLCalRkHLcbfAiweWOcsxNGtVH2SSL5deYuuhxkGtCrrmdYczTp9/4W0vCY3drIaQ6grNRBUknQVAra65bij6Y2zOWEeUywLIulJVJPshWkFknfw8gRe5O3ngajyCmCpfi1ddPPSRZoj8d+eC3/aD6vw6JJVVzmI5lZhY0+NlJWxt7Y29Mayh7XNOmn7hIdKBzI21r2v8Ay5AuF8dzKT940c80Q1RKYmUOZgulV2p0jIvSGA3Iq+s3tF2gmkhXh8MVTlQskd3INBR7YltIVgRzPptdYhcV4qsCyskuYkE6xuaZAzOjKFBbuwxGwFLvQryxCi4uXzUsxiSF5CppWJ1BbFnV97cEjr+OJ0rTHbgBY/jzrbb8KNhMO6WQckX4LmMxkGSOVWVpdlDBWU1uSG8S+pINi/dhm7RZ2TLoM1k4R3K2ZwrlGJNUwQeEDzI339CcB+PdoxJlI0dtLI2oVvQUNdtsFsGgTzNc8duATvnIJYo3LoyFWNeMBwVOnUACQCTyNYFDiZtCLo6Hx7t6HqquIDKEkgALTqOY+bciiWR7ZfWIJCrktHEJgzIF0sBRBNnUASDdefpiVkeN2c0J7QwxapL3oKZEcoaplIVCCBzJ8qwMfs5Fk8rm0g1O/wBXkBLsGZiUJ00vRfAOXXrgF2X7Uza8w+aHeBMq4UPW7MR4KH67Ig+Hvxea4gAOKjzNY+QuhbTdEE4XkdeZcqAs5AZU5DuxasoHkUKnltRXrtbPYHgrwZWswBqZnejuUDMW06utcz0snFYZadkQxx6VOtdU5AZz3Q0hY7B0qHMhJ5nWRsLtpzHE58zB3X1goaAPhFMAbq1oi9r86rqbowdGzdX13MbKTi+l8PHJ+nceOpq/nkE6niiT+yFkj2KkMRy33A+dEY8hP1maN9JXuCxJv77KUKbgWKIJ9QOVYW+xuQnednzCqpiGkENZcmmvYC0GxJO90Ohw9TSMosAsOoAGqr3NddunPywkxkmvWaa7J10kNAwmwRv4r3QOt/Em8Rp+HRMQWWyDYJY2CNweeAp7d5V8yYNQtRuWFU5+6QwsV1scz6YPxMjAFdJHpWNh7XEgLLonsALhVqPxHJwyhDMFPdMJEJatLrdMKI3F4zPHxRdfa/wjEokYH8UzIUI1E0W2UWd6H5nG7rVDq9AiWRPhP7zfmcdpeRwuxdpCL0wsbYnxMF5n0BxIbtKAlyRMo66SG/ofwwPrW80TqJN6RWY1uOXXCjxbgxkLS5YrLG5YkKwJDX4q33BazXMG+d4a4s2rqGQgq24IxyXLBfYOijdCtJPWxWNvYJBqsxyOiNhJuQLKpBUgjnfT0rEjWdQarLMsca+ZPiY+5UDMfRThuzOQWUWdmr2q39x8x6YAZHKM00zOukZdDGuxppHVWYrf3QmgBuuthtRGFepIcAnf1DXMJ4rNS+Z+WMxyxmHlMpUV2+euOZiurKPnGmOOezPdISK19D5euCfbvs7mn4xPLHlp5IyykMsTsppEGxA3F2MCuK9ns64NZTMnp+gk/wAuFpAS4J6FwDDaH8I7WPZTMszxv1vxRsORU1sOhHIg+YGHrs/wvKTE1LKrgBhpbS1jm6miPgpJrkeprr/sXnv/AKPM/wDkyf5cE+F8Fz8XhbI5p16fZSAqedr4fwP4HfGZoc2rfskybNlX9wrtBpiWOVvrC1WpyGY+9gKJodd/XrjXMcLycpPdOUer0flt5Xtd1iqOFwcVDLFBHOiHrJCe7QXZJ1pYI8hub2u8WVkuG9xHqJZmA1O5UszHrSqPkij0HqpkkGm479fnzRP4R72G2uyhYeyTAA6xzA2B2B2v8RdYXvpGy/1dMtExBYLML5AktGf/AHY04h2g4hmX0x5TMRoD4FaKZbA6uVA3PkGoevPETtX2azeZy+R7xH76Lv8AvQFui0q6QdFiigFb8sFyZQb2r9wmJMZJO5rSbFk8BwKTshxwO9im7nqa1FQNOoef/wAeeDxzWXaFiSruRsBueXpuPjyxAP0cZsMdJkC8xavYBF0a8uRxun0eZu/CCvrocE/3SPwwlPFG82CR9/ZOYSUxCiLB7x7on2S4k+XYqo8LrpZDyN7b3exG14b+C5DSzSA6QzMdC7XvyXoB0vC/w/spOojEpZ9LElREQb2BPeUG3ofLD5lIwVA0laHIivz54D1fWOy3fHY7r2IkjLduPcg0eUlVc5I5p5Insh2JDAErp38IAJAA8h1wO7Ri5Fgy+pjKSis7s4LVGiFb5BXkYmvXyADVQMjhw3dlPEaPLa6oWTROw3wMzGVBziSRK+iKMqtqwOssQxAIFAUK6nc4osjJaL4Gu9T+sp5Pd5baKtBm2ConIR+Hb0239dsGOE8UKkemOva/gMi5gyZfLzuJfE6JE7BWO7EFQRRP3TuCTW3KDluH5gf/AOTNj/8AHl/y4+2hxkbmg2PDZfC4vo15caB9fyrOy/H4ZkGqIo4F6k2IYciMRouMZ2VGSLuyyPu7uQHjostKAQrfrD9kVzNLmRbMhaGVmG1W0bL/AIqw2cHgaKIbKSx1NZINnblXSgPx64k9IGDqy1hsk8Ddc1U6KZimS5pR2a1sVZ4aafdRuJtNKn/M8PSdhyKlH2/ZdTrU8+mIHBc2FZjk2aOUbSZXMOVYgctLkUSBsCwsjYnDSJm8k/tH/LiNxDIpOAJ4opAPZJch1/dYAMPgcfPlhu7+/uvqmTtAykADu9ia9D3qDnOIMzXmGz+UKij3f6P3khHQ+9SPdiTlpFMdpmmzK3zZ430n+CNSD+95Y1yvDmi/QzzoOi98kij4SRH88awwOkkkjsshdUFiJUk2J2Yps4F+VjfBGOfse/0+cEJ7Yt21uPUcKNfdR85lUJ8WYkjvoJAg+G2q/cccH7tfAZn5HbvmZj8ySflgo5J+4KH6x/lRxrkcuzOwsRKBzqrPkAav3+7GMhJoBEMgAslT+ys1wEaiVVyFsUaIB32HnzIvBoHEPJRxxLpVhzsksLJPU4kidP11/tD+uH2AhoBUyRwc4kKTE2Nc0Psn/dP5HHNcyn66/wBoY8zWbQowDLup6jyxpDS5WMx7WMx5eUyP2R/vzxvjMZjo2XFhxmMxmOLq0m5f78jjlH7Q9+MxmOrnFbZj2TjnFyxmMx4Li2XHpxmMxoLhXhxo2MxmPHZeC2XpjZuXy/LGYzGV1eLyxs2MxmOtXCua88eHHmMx4rw2WHHmPcZji6vBjYYzGY7wXl7jWTGYzHivBanGYzGYytLDjzGYzHl5dsZjMZjy8v/Z"/>
          <p:cNvSpPr>
            <a:spLocks noChangeAspect="1" noChangeArrowheads="1"/>
          </p:cNvSpPr>
          <p:nvPr/>
        </p:nvSpPr>
        <p:spPr bwMode="auto">
          <a:xfrm>
            <a:off x="63500" y="-1038225"/>
            <a:ext cx="2143125" cy="21431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R">
              <a:solidFill>
                <a:prstClr val="black"/>
              </a:solidFill>
            </a:endParaRPr>
          </a:p>
        </p:txBody>
      </p:sp>
      <p:sp>
        <p:nvSpPr>
          <p:cNvPr id="93186" name="AutoShape 2" descr="data:image/jpeg;base64,/9j/4AAQSkZJRgABAQAAAQABAAD/2wBDAAkGBwgHBgkIBwgKCgkLDRYPDQwMDRsUFRAWIB0iIiAdHx8kKDQsJCYxJx8fLT0tMTU3Ojo6Iys/RD84QzQ5Ojf/2wBDAQoKCg0MDRoPDxo3JR8lNzc3Nzc3Nzc3Nzc3Nzc3Nzc3Nzc3Nzc3Nzc3Nzc3Nzc3Nzc3Nzc3Nzc3Nzc3Nzc3Nzf/wAARCABpAPcDASIAAhEBAxEB/8QAHAAAAgIDAQEAAAAAAAAAAAAABAUDBgACBwEI/8QAShAAAgEDAQUFBAYFCAgHAAAAAQIDAAQRBQYSITFBE1FhcYEiMpGhBxRCscHRFSMkM3IWQ1JigpKT8CU0RXN0ssLhNTZEU1Vkov/EABYBAQEBAAAAAAAAAAAAAAAAAAABAv/EABkRAQEBAQEBAAAAAAAAAAAAAAARAUECMf/aAAwDAQACEQMRAD8A9POvRXh516KyrYVIgqMVNGKolQcaKjWoE50VEKKJhTjR8CULbrypnbryoCII+VMIYqhgSmEKUG8MVFJGBWRpgVk88NrE0txIkUSDLO7BQB4k0RKOFeZFVPUdurGEEadE94ekoO5F/ePP0BHjVXv9s9UuGIW6a2X+hbRJn1LZPwxVR1TNZmuJT65O+TLdak+eZM2PuNBSapC/vrdvn+lMx/6qUd4aWNOLyIvmwFQNqFivvXluPOVfzr5/uG0uc5m0xZT/AF41b7zQrx6KP9jwA+MCUH0P+ldO/wDkLT/GX862Gp2De7fWx8pl/OvnFodDP+zIR5RCpbTTtKuX3bTS4mccz2XAetB9GreWre7cwnykFSCSNh7LqfI1wZNGtLVTPdGONV5tvlVHmSePlQ8usabAd2KN5gDzReHxYg/Kg7/I8aKzu6qqjJJPACoLRnngE0i7oc7yKRxC9M+PX1rgI2jhDFEspFXr+sGCDnw8KMh2tmjxu/XUx1SfP3kUV3Vo6haLhXIbfb+/i3cX9yozgLPGGz/zfeKf2X0iykhZxaz58ezY+n/aoL00dQvHQGmbVafqEiwur20rcAJMbpPdnp6inTx+FFLXioeSKmjx46UPJH4UCmSKsoySPwrKDmxrBWprAaiJRUqUODUyNVBcfOi4aBjYUZC4opnbjlTS3FKLZxkcaaW8g76BtbrTCMqqlmICjiSeQFVm91+005+wUPdXe7vC2gALY44LZ4KOHNsVVNZ1K81ID9KTAQjiLK3ciIfxHnJ64HhQWvWNuYId6HRYlvXBw07Nuwp64y58Bw7yKpGpandX8vaajcPdyg5CkYjT+FOQ8zk+NCS3BkwAd1R0HdUDSDpUZreSR5D7b4FabwHu9fjUbPnrUbyBQSTgAc6JUN/c43YwePNuNAqztxQ8u+oppi7M56msSURwkseJPAVVSS3m7wA3u8560LcXXaJwGDmh3Yk032e0GXVX7abKWYPE9XPcPzoR7oWnz328EBSMHjKRn0HjVkna10a0VYow8mCVjB4t4k9B49enfXur39voVvFDBHG07jEEHIYz7xx9nn/EeHLJFXc31zK8jtJI7tljgcf893SqBr67ub6YyXUpY/ZXGFQdwHSvbEASlSBluRoo6TeiIytaSiNRkuVwMVCkZDAjnRAt1Fu3HDvYeZ5j7qMiUugavLiMs6ORx3/v4VvBGSnM8KDyS330I3c/jUVqoDNHICQDulqYRxNWJYzT3jC3heTeQZ3VJVSD1PIc+vdRcaWzzWcgMTeyPsn3T5iup7G7TrdwR2905xndV3PFT/RY/ca59HYTMgWQxo3dkuf/AMgj50fplnJZXXahpHUqQ6FMK3dzbmD1xyJHU1Fx2B0qCSOkuzeumZVs75WjkHCKRjnfHcSOvnzqwOKKAkjrKndayg5AzVrvV4xqMmiJg9SLJQm9UsCSTSLHEju7HAVRkmgMSWiI5wOtPNL2HupVEup3CWyHj2a8XPn0HzplPo2iWXsRwNcSDgWlbhQVZdURDuxqXfuFQahNrN9EYre4ksUYYLQqA/8AeOcfCrWLmG0TdtraJB/VWh5tSlPugCqKlZaXqFgJI7S5bsHO9uyxBmLdSzKFyT5V7NpeozElmXJ/qGn0+qSr7zce4DOaEfULpvdwo73OT8BQJG0TVQDutDnpneoOXSddRSSbQt0zIyj7qsD3Mze/OzeCndHyqDtMthRlj0HEmgr50/W+sMJP9WcfiBUEtjquCGtmYeEqn8ausGkalcgMIOyQ/amO78ufyqSTTbG0O7qGqRh//bjIH38flUSOenTr8g5tJB5lfzrQaVqDk9nbSHkOGOfd8a6AbzRIGxFG0jd7qx+/8qlj1O3lO9uysR7oSFt1fL86Kq2kbGzSOJdVIRBxECNkt5np6VaNTuY9J0sypAGIG5FCoxvMMcOHIDIyfHHM8CFu4SPeK/xqR99ZdxfXXR5ooHEabkZaFWO7knrkHiT0qjiN/e3a7S3N3d3LzS74EroR7OQfZAHIDljpirLpdxNdoslmmuSDGd6C3lYeeVq06hstDczhzbqSuCoVAgHoABTi1025eFEvJJJ93pK5fHxohFaatqkcDWCfXmeXgWvPZKAjHNzkDwrwaFKN0PLAn9ot/wAoardBprKoCR4HcoxRcekSN/NtRYpjaBG6KGuJDhgSUh4cD4sD8qJttCtoiw/aGPP31Xh/dNWbULGSzh39+2hHAmS5YhMZxjIyc0XY2UFykcgkXcP2gjBWyM5BYDPLn40FaTSosYEMQ8wxJ88nHyouOxDBQ+WCjChsYUeAHAegqzG106H95cp5bwrR7nRolK9sCcY9k5xQKIbAMPEc/wAqlNvBGQHdFJ6EgUZocEctxdS27W8dv2nsiG2CsxI4ly2ST5Gm8VnbJwUKvE5J45opXb6SZACgBzjHtd/Xyp9lokEcrbzqACR1oDXAmnaXLNbSdkzDgyjr/ngfj0pFstfTzWVw1zcSTubhiHkOSAQOHkKgs7yZrKXPcZ61lByverM0ULStvqeR19BUQNDFJMW7ONm3FLMQOCqOpp9pO0mibH3Ig1gTLf3EIl7SNO0EKHOAwHEFgCeAPDnjFMNhdQ0lra8sLswpLK5jZpeTpnG7Rm0/0dWOuXkuo20rJcSneZ0bIbGMZHXgAPKrBJDths9fyqlvrVqZnOEiZ92RieQCnBJPcONLG2m0m41GXT4LpZLqNmVoldN7K53sDeycAHx4Uhh+j7U9Ii1AwTR/X5Ldo7O5ZSnZM3vNkD2WILDI7/CgbHTNs4V1Ke5tx2l3uoYoQqb5AGXLEBiTjBJ55PoF1liJGQRgjIxxoSRDjjmuU3GwW0TzGYaWQ5yxw6jDE5556eVeHYfafIBhaMAYy11j7vyqjpkiheWPOgbq5jgGZHUZ5AVUrbR49CH7VM+p6gfsEsYoh4g8z5/AUJeLc7plS1SSduAAQYHoo4URcP0rpNspl1KcheHsht3PrzPpijdL2nn1KWa02W02EywRmR1V0EmOX2iMnPDmeYziuTQWWui/FxJaTyjIJHBAccvLBORTnR7XUrK4eeFJ45zxSVp1VlbOfstkjOCePHHxsFni1PWtbvIrKRWW5nkdIob28EG/u+97KjkMHpk0K0OqQ6xc6b9Tt7c2jhbmbJ3EyM8Dj2jg8BzPhQem7Pa1qd12l1LatdScHkEzbzcOYA4g+IxXTtD2KWK3iF2++keWESqd0sTksxJJck8yedZ3d415nS3Q9Mj7AytEXJ4rLIDlh3gchTX6nn7Oe6ndzbx2UO/Puqg4DuPgK59tb9IlhpEj28H624X+ZiOCD/Wb7NMqb9WdbI8ih+FSxaUEkDxKUPUDk3mP8muPD6UrkzB208YzxxcHe+OKv2yG39vqSlVdnIHtxSYEieI7xVKuNwbKx7EzxnLZHf8A55UO2t2sZ/VQL8QKU67qy35iMcRRY84yck5pE1yep+dBbZNpXX93EgoWXaS5PJ0XyFVZrg9CfjUTTk9asQ/uNZuJlKyzFkPNTyPpQcupOWAMhPTiaUNKaiaTLDj30gave56iojdk8jS8vWI2WFWCyWmqS2VsezlZFPFsHnVD2k+kGRLhoLbNwy8GZ39gH8al2r1OWCzW2tWxczncTjy7z6D76rVlpaSxsIbKS7EYwz7hPwxyrIsuzO3M9/FNps0jQdqvtRh/YfHdnkau2y91uWMoZuJlPDu4CuFXUR0+8jubXeCKwZc81I6V17ZuRpbN5U4h3/Cirabwd9ZSjL9QayoGy6Xnp8qlGkZxwPwqypbr3VMsK+VFfOut6m+i6ncxyAn9pkU4PLDURp23r2pBhv5oD3DfH3DFQ/SnYpbaxeTW6MkbXDMRIcne4hsd3EcqoO+TzUeY51pl2q0+lS73Ar31vN3b26T+dMYvpNnbh2du39g1wQOBzU1IsyA5GQe8CpFrvjfSDJIp3oYR3+yR+NAXW16zckj9DXFTck8pnHqRW8MjzzRxmeQ77hRlmPM1IV0q72gfJEcca9+BzpLdaveSE4lIHhREWnNMAxljTe5b2ePoKTard2+n3T2zb8zp7xjHAdccauI2e6un5yv8ayN5ictIx9aVnWkBP7I+O8ygf9NSzandxRJKLBFRsbpcsc/dWqOkfR1OtvfNcSqHCYABPPnmusR7QWvZ7zQbuO4iuMbOuYYCx4ZOae3uqi2sJpnbCRoXbyHGsqF+k/bm4M31LTzu3EinBHHsU5Z8z+FcqSzjZme5Ys5OWDNkk95x+NNYITqFzPqV/IY45JcSMo3ndiMiNB1IGO4AcT42q50exh03RrrQ9LgvI7txHO96O1dWIGDzwOIYHAA5URQjpltMMQyFW6dfkcUJG95ot/FPEezmQ5RhyYd3l4V0PaHSdm5NVfTLF1sb2JF3pFOYjIejL06e7jnVVuLaXfuNL1FNy4ibHHiUYDnnqDw9DQX+z1FL2yhuYj7MqhgO7w+NbM/GkewB3tnmimXBiuHXxHI4+JNWOK2BTLnA6VVCkmvOJ5ZPpR/ZwryUHHWs3lHIAelKAOzkP2TWLbSliSAPM0dv0PJdQRn9bKinuLAUoj+qv1K/GtHiaPiOPlWSavYp/Ohj3KCaVattMlnaSS29uzOBhd7gM8vxpQk1Ytd7QyQxnLxhbdQTwDH3vvHwq2adJcWGkXqR2jGe0naC1iUY7UtuhT45yCT0zxrn2zzxzXu9fzyRxyM7TTD3lyDk8jx9K6zb3Ek+lQX2lQTSsYjLbqWCmRQD7JPHGSPuqIpO2uz00+uW1raIDNf7pVUHDtQQHbywcn1NdRstJSytY4IlACKASBzOOdV7sJ32x2V+sJuSsk85jHHdXdxxPmflXQxDwGRRcIvqnhWU+7Ad1ZUU0Q1KDUAYVuHFBQPpL2JXVw+o27FWYAT4GcDgN7HXGPlXE9V2a1LS2ftIHngz7M9uDIhHeSOXka+rN8eHrVZ2m0FJ7Oa60iBE1BRvKoJUS4+zwOAT38qqPmIquSO7pnlWoXJNXPUNotPlleHWNFJlQlGEkY31PUHO6wPrQaXOyDcPqbJ5SSj8TRFX3T6Uz2ZtzPrtmmCQCWOB0ANOlXZBuURGf/sPR2m3mzWmzGW0MUchXdLNKWOPU8KB4ZoYzjDsw5gIapOo6TfT31xL9XZ1klZlO9jgTw+WKs77UacrcJlcd6qTWv8AK3ThwLv6Rt+VRVTTRdUVXWK1ChxgkknHyoy00DVphBb3AiS3jcMWKnexnlnFWH+V2m44s/8AhtXn8rtMPAO/+E35UqG9nbdmgAHHNLNsLgpZW9hF7U11IAFzjIBH4kCtW2r08KT22PDdNVxdXfU9o7W5m4RRzxhFbA3F3gc/LNBc9BGi7QWMmy17aFWtGdba6IPF14M5I4glsnHUeVMdk7G/2ZsG065/aCLlwkkLApEmMgv/AEfLxpVPtnql1fzabpOnFb4XLxrBDGZGkAJGeQA44JJ5CrVqtu+jq8Vw1ot3cQxsAJeE85yZFAzngAfP1oKtsxs7+jmutoLtRqt/vNJFDbHKl2PEgtjJyTx6DPWlW3S3LXGmavd28lvPMpgmRhjJHFfkSPQU82x03avTBDebNXJl0x4lYwWaK7W7Ee0GXdywzk73HxxVY2v1S8vLbSrW9kLzB2lOVCsABugkADmd74UBOg6lBYWUsUhYtJOz7ir0wPyo6TaNBnct5PNyFqmyTvvFFViF7mwPlW0faOf3S+ZGaKssm0sx/diFfUtQ761fye7JJjujQD76WxW8jfZHoKKj09yOAOfWgIRbq7IM1zGqtz7WZiR/ZAx86Y2Gi6eRm61B2PdBEqfMk0vTS5z7pap10vUB7pPwoG9zs3ot1HGkWpX8DDO8Q6kN5jHD076o+3Gj22kalbR2TSSQPbqe0kOWZwSGJ+XxqyrZawn7uIt6UJq+laxqdr2M+nzkxnejZFzg9aCraJMsNxG8i76K3tpn3l6j4V1eB7m5vLG4hXd08QzIdw5VEym4T0HI1zGPZzaCCQf6E1BxyzHbOw8+Aq16LsvtZcxm1SzubW0k4ubj9Wo8d08T8KItuyCrqm219qsMjS2FhAbS3kb7bMQScdOp8nFdEVwaTbObPjRdMisoN4qmS7t70jHmx8SadxwsBxFFeg5rKkWPHSsorQNW2/jrUdYeVBs0wHUVDJfInPHDxrSblS275Ggq+3ujaHr6me4snW+C4W5t2Csf4s8G5dfjXF73Z7ULSRl7EugPBgQM+ma7fqPumqfq3M0RzB7SdDho2B60x0a5isHL3Glw3rcgLhjuj0HCjr7961AHnRBtxf6bcH2tEhg/3Ejr+NDMNOc8IpkH+8qBudR0BPY2eeDz/wB4flXogtT0kPm/5CoFqeOgHu4BGoeBDug+1kk1FC4Iy32hutxppL/qc38BpLb+6aDrGi67dXOhTSaFaRHWd0C6cYEsihcdoox7fiOhJOCDS/b79Jm50GRYpbi4trcSO6j+cJG8eH8NIdkP/FtP/wCJX7jXd9P/ANYj8/woKVqtzLpd7HrT6qILBrdE+qn2jK3E4VepII4jHjXPXkvNptekvJ0wz49kcRGg5L/37805+kf/AMyp/wAO/wB4rXYP/wBT/Z/GqCoNnu9PlTC32dzj9X8qsEHTypxZ9Kiq3bbNE4/Vn4U0ttme9PlVpt+QokcqBBBs3GPeAHpR8OhQJ0z6U0HKpVoAo9LgTlGKISziXkgHpRFbCioVgUcgB6VIsYHICtxXoojwJwrYCva9FFa4rK2rKD//2Q=="/>
          <p:cNvSpPr>
            <a:spLocks noChangeAspect="1" noChangeArrowheads="1"/>
          </p:cNvSpPr>
          <p:nvPr/>
        </p:nvSpPr>
        <p:spPr bwMode="auto">
          <a:xfrm>
            <a:off x="63500" y="-395288"/>
            <a:ext cx="1952625" cy="838201"/>
          </a:xfrm>
          <a:prstGeom prst="rect">
            <a:avLst/>
          </a:prstGeom>
          <a:noFill/>
        </p:spPr>
        <p:txBody>
          <a:bodyPr vert="horz" wrap="square" lIns="91440" tIns="45720" rIns="91440" bIns="45720" numCol="1" anchor="t" anchorCtr="0" compatLnSpc="1">
            <a:prstTxWarp prst="textNoShape">
              <a:avLst/>
            </a:prstTxWarp>
          </a:bodyPr>
          <a:lstStyle/>
          <a:p>
            <a:endParaRPr lang="es-ES">
              <a:solidFill>
                <a:prstClr val="black"/>
              </a:solidFill>
            </a:endParaRPr>
          </a:p>
        </p:txBody>
      </p:sp>
      <p:pic>
        <p:nvPicPr>
          <p:cNvPr id="26627" name="Picture 3"/>
          <p:cNvPicPr>
            <a:picLocks noChangeAspect="1" noChangeArrowheads="1"/>
          </p:cNvPicPr>
          <p:nvPr/>
        </p:nvPicPr>
        <p:blipFill>
          <a:blip r:embed="rId2" cstate="print"/>
          <a:srcRect/>
          <a:stretch>
            <a:fillRect/>
          </a:stretch>
        </p:blipFill>
        <p:spPr bwMode="auto">
          <a:xfrm>
            <a:off x="5364088" y="2276872"/>
            <a:ext cx="2790825" cy="23241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48189477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2 Título"/>
          <p:cNvSpPr>
            <a:spLocks noGrp="1"/>
          </p:cNvSpPr>
          <p:nvPr>
            <p:ph type="title"/>
          </p:nvPr>
        </p:nvSpPr>
        <p:spPr>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pPr algn="ctr"/>
            <a:r>
              <a:rPr lang="es-ES" dirty="0">
                <a:solidFill>
                  <a:schemeClr val="tx1"/>
                </a:solidFill>
              </a:rPr>
              <a:t>Planificación </a:t>
            </a:r>
            <a:r>
              <a:rPr lang="es-ES" dirty="0" smtClean="0">
                <a:solidFill>
                  <a:schemeClr val="tx1"/>
                </a:solidFill>
              </a:rPr>
              <a:t>Táctica</a:t>
            </a:r>
            <a:endParaRPr lang="es-CR" dirty="0">
              <a:solidFill>
                <a:schemeClr val="tx1"/>
              </a:solidFill>
            </a:endParaRPr>
          </a:p>
        </p:txBody>
      </p:sp>
      <p:grpSp>
        <p:nvGrpSpPr>
          <p:cNvPr id="21" name="Group 18"/>
          <p:cNvGrpSpPr>
            <a:grpSpLocks/>
          </p:cNvGrpSpPr>
          <p:nvPr/>
        </p:nvGrpSpPr>
        <p:grpSpPr bwMode="auto">
          <a:xfrm>
            <a:off x="501589" y="2438400"/>
            <a:ext cx="3308411" cy="2667000"/>
            <a:chOff x="2208" y="1490"/>
            <a:chExt cx="1363" cy="1800"/>
          </a:xfrm>
        </p:grpSpPr>
        <p:sp>
          <p:nvSpPr>
            <p:cNvPr id="22" name="AutoShape 19"/>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CR" sz="1400">
                <a:solidFill>
                  <a:prstClr val="black"/>
                </a:solidFill>
              </a:endParaRPr>
            </a:p>
          </p:txBody>
        </p:sp>
        <p:sp>
          <p:nvSpPr>
            <p:cNvPr id="23" name="AutoShape 20"/>
            <p:cNvSpPr>
              <a:spLocks noChangeArrowheads="1"/>
            </p:cNvSpPr>
            <p:nvPr/>
          </p:nvSpPr>
          <p:spPr bwMode="gray">
            <a:xfrm>
              <a:off x="2229" y="1495"/>
              <a:ext cx="1322" cy="1766"/>
            </a:xfrm>
            <a:prstGeom prst="roundRect">
              <a:avLst>
                <a:gd name="adj" fmla="val 16667"/>
              </a:avLst>
            </a:prstGeom>
            <a:solidFill>
              <a:srgbClr val="73E77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CR" sz="1400">
                <a:solidFill>
                  <a:prstClr val="black"/>
                </a:solidFill>
              </a:endParaRPr>
            </a:p>
          </p:txBody>
        </p:sp>
        <p:sp>
          <p:nvSpPr>
            <p:cNvPr id="24" name="AutoShape 21"/>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73E77E">
                    <a:gamma/>
                    <a:tint val="54510"/>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CR" sz="1400">
                <a:solidFill>
                  <a:prstClr val="black"/>
                </a:solidFill>
              </a:endParaRPr>
            </a:p>
          </p:txBody>
        </p:sp>
        <p:sp>
          <p:nvSpPr>
            <p:cNvPr id="25" name="AutoShape 22"/>
            <p:cNvSpPr>
              <a:spLocks noChangeArrowheads="1"/>
            </p:cNvSpPr>
            <p:nvPr/>
          </p:nvSpPr>
          <p:spPr bwMode="gray">
            <a:xfrm>
              <a:off x="2240" y="1509"/>
              <a:ext cx="1304" cy="446"/>
            </a:xfrm>
            <a:prstGeom prst="roundRect">
              <a:avLst>
                <a:gd name="adj" fmla="val 50000"/>
              </a:avLst>
            </a:prstGeom>
            <a:gradFill rotWithShape="1">
              <a:gsLst>
                <a:gs pos="0">
                  <a:srgbClr val="73E77E">
                    <a:gamma/>
                    <a:tint val="33333"/>
                    <a:invGamma/>
                  </a:srgbClr>
                </a:gs>
                <a:gs pos="100000">
                  <a:srgbClr val="73E77E"/>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CR" sz="1400">
                <a:solidFill>
                  <a:prstClr val="black"/>
                </a:solidFill>
              </a:endParaRPr>
            </a:p>
          </p:txBody>
        </p:sp>
        <p:sp>
          <p:nvSpPr>
            <p:cNvPr id="32" name="Text Box 29"/>
            <p:cNvSpPr txBox="1">
              <a:spLocks noChangeArrowheads="1"/>
            </p:cNvSpPr>
            <p:nvPr/>
          </p:nvSpPr>
          <p:spPr bwMode="gray">
            <a:xfrm>
              <a:off x="2256" y="1776"/>
              <a:ext cx="1296" cy="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s-CR" sz="2000" dirty="0">
                  <a:solidFill>
                    <a:prstClr val="black"/>
                  </a:solidFill>
                </a:rPr>
                <a:t>Se relaciona con objetivos de mediano plazo y maneras y acciones para alcanzarlos que afectan solamente una parte de la institución</a:t>
              </a:r>
            </a:p>
          </p:txBody>
        </p:sp>
      </p:grpSp>
      <p:pic>
        <p:nvPicPr>
          <p:cNvPr id="9218" name="Picture 2" descr="http://4.bp.blogspot.com/-YVWPpFMJy4M/TYvu3OcKYSI/AAAAAAAAABA/yr38Wq9zG-Q/s748/planeacion%2B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5016" y="1600200"/>
            <a:ext cx="4642734" cy="42910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179575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24"/>
          <p:cNvSpPr>
            <a:spLocks/>
          </p:cNvSpPr>
          <p:nvPr/>
        </p:nvSpPr>
        <p:spPr bwMode="gray">
          <a:xfrm rot="2643573">
            <a:off x="1897526" y="2671377"/>
            <a:ext cx="725698" cy="1615093"/>
          </a:xfrm>
          <a:custGeom>
            <a:avLst/>
            <a:gdLst>
              <a:gd name="T0" fmla="*/ 12 w 1824"/>
              <a:gd name="T1" fmla="*/ 2464 h 2648"/>
              <a:gd name="T2" fmla="*/ 56 w 1824"/>
              <a:gd name="T3" fmla="*/ 2120 h 2648"/>
              <a:gd name="T4" fmla="*/ 124 w 1824"/>
              <a:gd name="T5" fmla="*/ 1808 h 2648"/>
              <a:gd name="T6" fmla="*/ 212 w 1824"/>
              <a:gd name="T7" fmla="*/ 1524 h 2648"/>
              <a:gd name="T8" fmla="*/ 316 w 1824"/>
              <a:gd name="T9" fmla="*/ 1270 h 2648"/>
              <a:gd name="T10" fmla="*/ 430 w 1824"/>
              <a:gd name="T11" fmla="*/ 1044 h 2648"/>
              <a:gd name="T12" fmla="*/ 550 w 1824"/>
              <a:gd name="T13" fmla="*/ 846 h 2648"/>
              <a:gd name="T14" fmla="*/ 672 w 1824"/>
              <a:gd name="T15" fmla="*/ 674 h 2648"/>
              <a:gd name="T16" fmla="*/ 792 w 1824"/>
              <a:gd name="T17" fmla="*/ 528 h 2648"/>
              <a:gd name="T18" fmla="*/ 906 w 1824"/>
              <a:gd name="T19" fmla="*/ 408 h 2648"/>
              <a:gd name="T20" fmla="*/ 1010 w 1824"/>
              <a:gd name="T21" fmla="*/ 310 h 2648"/>
              <a:gd name="T22" fmla="*/ 1096 w 1824"/>
              <a:gd name="T23" fmla="*/ 236 h 2648"/>
              <a:gd name="T24" fmla="*/ 1164 w 1824"/>
              <a:gd name="T25" fmla="*/ 184 h 2648"/>
              <a:gd name="T26" fmla="*/ 1208 w 1824"/>
              <a:gd name="T27" fmla="*/ 154 h 2648"/>
              <a:gd name="T28" fmla="*/ 1224 w 1824"/>
              <a:gd name="T29" fmla="*/ 144 h 2648"/>
              <a:gd name="T30" fmla="*/ 1728 w 1824"/>
              <a:gd name="T31" fmla="*/ 56 h 2648"/>
              <a:gd name="T32" fmla="*/ 1568 w 1824"/>
              <a:gd name="T33" fmla="*/ 328 h 2648"/>
              <a:gd name="T34" fmla="*/ 1554 w 1824"/>
              <a:gd name="T35" fmla="*/ 332 h 2648"/>
              <a:gd name="T36" fmla="*/ 1514 w 1824"/>
              <a:gd name="T37" fmla="*/ 346 h 2648"/>
              <a:gd name="T38" fmla="*/ 1452 w 1824"/>
              <a:gd name="T39" fmla="*/ 370 h 2648"/>
              <a:gd name="T40" fmla="*/ 1370 w 1824"/>
              <a:gd name="T41" fmla="*/ 410 h 2648"/>
              <a:gd name="T42" fmla="*/ 1270 w 1824"/>
              <a:gd name="T43" fmla="*/ 466 h 2648"/>
              <a:gd name="T44" fmla="*/ 1158 w 1824"/>
              <a:gd name="T45" fmla="*/ 540 h 2648"/>
              <a:gd name="T46" fmla="*/ 1034 w 1824"/>
              <a:gd name="T47" fmla="*/ 636 h 2648"/>
              <a:gd name="T48" fmla="*/ 904 w 1824"/>
              <a:gd name="T49" fmla="*/ 756 h 2648"/>
              <a:gd name="T50" fmla="*/ 770 w 1824"/>
              <a:gd name="T51" fmla="*/ 900 h 2648"/>
              <a:gd name="T52" fmla="*/ 632 w 1824"/>
              <a:gd name="T53" fmla="*/ 1076 h 2648"/>
              <a:gd name="T54" fmla="*/ 498 w 1824"/>
              <a:gd name="T55" fmla="*/ 1280 h 2648"/>
              <a:gd name="T56" fmla="*/ 370 w 1824"/>
              <a:gd name="T57" fmla="*/ 1518 h 2648"/>
              <a:gd name="T58" fmla="*/ 248 w 1824"/>
              <a:gd name="T59" fmla="*/ 1792 h 2648"/>
              <a:gd name="T60" fmla="*/ 138 w 1824"/>
              <a:gd name="T61" fmla="*/ 2104 h 2648"/>
              <a:gd name="T62" fmla="*/ 42 w 1824"/>
              <a:gd name="T63" fmla="*/ 2456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solidFill>
            <a:schemeClr val="tx2">
              <a:lumMod val="50000"/>
            </a:schemeClr>
          </a:solidFill>
          <a:ln>
            <a:solidFill>
              <a:schemeClr val="tx2">
                <a:lumMod val="50000"/>
              </a:schemeClr>
            </a:solidFill>
          </a:ln>
        </p:spPr>
        <p:style>
          <a:lnRef idx="2">
            <a:schemeClr val="dk1">
              <a:shade val="50000"/>
            </a:schemeClr>
          </a:lnRef>
          <a:fillRef idx="1">
            <a:schemeClr val="dk1"/>
          </a:fillRef>
          <a:effectRef idx="0">
            <a:schemeClr val="dk1"/>
          </a:effectRef>
          <a:fontRef idx="minor">
            <a:schemeClr val="lt1"/>
          </a:fontRef>
        </p:style>
        <p:txBody>
          <a:bodyPr/>
          <a:lstStyle/>
          <a:p>
            <a:endParaRPr lang="es-CR" dirty="0">
              <a:solidFill>
                <a:prstClr val="white"/>
              </a:solidFill>
            </a:endParaRPr>
          </a:p>
        </p:txBody>
      </p:sp>
      <p:sp>
        <p:nvSpPr>
          <p:cNvPr id="2" name="1 Título"/>
          <p:cNvSpPr>
            <a:spLocks noGrp="1"/>
          </p:cNvSpPr>
          <p:nvPr>
            <p:ph type="title"/>
          </p:nvPr>
        </p:nvSpPr>
        <p:spPr/>
        <p:txBody>
          <a:bodyPr/>
          <a:lstStyle/>
          <a:p>
            <a:r>
              <a:rPr lang="es-CR" dirty="0" smtClean="0"/>
              <a:t>Plan Táctico Operativo Gerencial</a:t>
            </a:r>
            <a:endParaRPr lang="es-CR" dirty="0"/>
          </a:p>
        </p:txBody>
      </p:sp>
      <p:sp>
        <p:nvSpPr>
          <p:cNvPr id="3" name="2 Marcador de contenido"/>
          <p:cNvSpPr>
            <a:spLocks noGrp="1"/>
          </p:cNvSpPr>
          <p:nvPr>
            <p:ph idx="1"/>
          </p:nvPr>
        </p:nvSpPr>
        <p:spPr>
          <a:xfrm>
            <a:off x="460375" y="2458630"/>
            <a:ext cx="1800000" cy="432000"/>
          </a:xfrm>
        </p:spPr>
        <p:style>
          <a:lnRef idx="1">
            <a:schemeClr val="accent4"/>
          </a:lnRef>
          <a:fillRef idx="3">
            <a:schemeClr val="accent4"/>
          </a:fillRef>
          <a:effectRef idx="2">
            <a:schemeClr val="accent4"/>
          </a:effectRef>
          <a:fontRef idx="minor">
            <a:schemeClr val="lt1"/>
          </a:fontRef>
        </p:style>
        <p:txBody>
          <a:bodyPr>
            <a:normAutofit/>
          </a:bodyPr>
          <a:lstStyle/>
          <a:p>
            <a:pPr marL="0" indent="0" algn="ctr">
              <a:buNone/>
            </a:pPr>
            <a:r>
              <a:rPr lang="es-CR" sz="2000" dirty="0" smtClean="0">
                <a:solidFill>
                  <a:sysClr val="windowText" lastClr="000000"/>
                </a:solidFill>
              </a:rPr>
              <a:t>Racionalidad</a:t>
            </a:r>
            <a:endParaRPr lang="es-CR" sz="2000" dirty="0">
              <a:solidFill>
                <a:sysClr val="windowText" lastClr="000000"/>
              </a:solidFill>
            </a:endParaRPr>
          </a:p>
        </p:txBody>
      </p:sp>
      <p:sp>
        <p:nvSpPr>
          <p:cNvPr id="4" name="AutoShape 2" descr="Image result for iconos de libr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R">
              <a:solidFill>
                <a:prstClr val="black"/>
              </a:solidFill>
            </a:endParaRPr>
          </a:p>
        </p:txBody>
      </p:sp>
      <p:sp>
        <p:nvSpPr>
          <p:cNvPr id="6" name="2 Marcador de contenido"/>
          <p:cNvSpPr txBox="1">
            <a:spLocks/>
          </p:cNvSpPr>
          <p:nvPr/>
        </p:nvSpPr>
        <p:spPr>
          <a:xfrm>
            <a:off x="460375" y="2868019"/>
            <a:ext cx="1800000" cy="432000"/>
          </a:xfrm>
          <a:prstGeom prst="rect">
            <a:avLst/>
          </a:prstGeom>
        </p:spPr>
        <p:style>
          <a:lnRef idx="1">
            <a:schemeClr val="accent5"/>
          </a:lnRef>
          <a:fillRef idx="3">
            <a:schemeClr val="accent5"/>
          </a:fillRef>
          <a:effectRef idx="2">
            <a:schemeClr val="accent5"/>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s-CR" sz="2000" dirty="0" smtClean="0">
                <a:solidFill>
                  <a:prstClr val="black"/>
                </a:solidFill>
              </a:rPr>
              <a:t>Integralidad</a:t>
            </a:r>
            <a:endParaRPr lang="es-CR" sz="2000" dirty="0">
              <a:solidFill>
                <a:prstClr val="black"/>
              </a:solidFill>
            </a:endParaRPr>
          </a:p>
        </p:txBody>
      </p:sp>
      <p:sp>
        <p:nvSpPr>
          <p:cNvPr id="7" name="2 Marcador de contenido"/>
          <p:cNvSpPr txBox="1">
            <a:spLocks/>
          </p:cNvSpPr>
          <p:nvPr/>
        </p:nvSpPr>
        <p:spPr>
          <a:xfrm>
            <a:off x="460375" y="3262923"/>
            <a:ext cx="1800000" cy="432000"/>
          </a:xfrm>
          <a:prstGeom prst="rect">
            <a:avLst/>
          </a:prstGeom>
        </p:spPr>
        <p:style>
          <a:lnRef idx="1">
            <a:schemeClr val="accent6"/>
          </a:lnRef>
          <a:fillRef idx="3">
            <a:schemeClr val="accent6"/>
          </a:fillRef>
          <a:effectRef idx="2">
            <a:schemeClr val="accent6"/>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s-CR" sz="2000" dirty="0" smtClean="0">
                <a:solidFill>
                  <a:prstClr val="black"/>
                </a:solidFill>
              </a:rPr>
              <a:t>Orientación</a:t>
            </a:r>
            <a:endParaRPr lang="es-CR" sz="2000" dirty="0">
              <a:solidFill>
                <a:prstClr val="black"/>
              </a:solidFill>
            </a:endParaRPr>
          </a:p>
        </p:txBody>
      </p:sp>
      <p:sp>
        <p:nvSpPr>
          <p:cNvPr id="8" name="2 Marcador de contenido"/>
          <p:cNvSpPr txBox="1">
            <a:spLocks/>
          </p:cNvSpPr>
          <p:nvPr/>
        </p:nvSpPr>
        <p:spPr>
          <a:xfrm>
            <a:off x="460375" y="3681651"/>
            <a:ext cx="1800000" cy="4320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s-CR" sz="2000" dirty="0" smtClean="0">
                <a:solidFill>
                  <a:prstClr val="black"/>
                </a:solidFill>
              </a:rPr>
              <a:t>Pertinencia</a:t>
            </a:r>
          </a:p>
        </p:txBody>
      </p:sp>
      <p:sp>
        <p:nvSpPr>
          <p:cNvPr id="9" name="8 Rectángulo"/>
          <p:cNvSpPr/>
          <p:nvPr/>
        </p:nvSpPr>
        <p:spPr>
          <a:xfrm>
            <a:off x="5508104" y="2242607"/>
            <a:ext cx="3563888" cy="2554545"/>
          </a:xfrm>
          <a:prstGeom prst="rect">
            <a:avLst/>
          </a:prstGeom>
        </p:spPr>
        <p:txBody>
          <a:bodyPr wrap="square">
            <a:spAutoFit/>
          </a:bodyPr>
          <a:lstStyle/>
          <a:p>
            <a:r>
              <a:rPr lang="es-ES" sz="2000" b="1" dirty="0" smtClean="0">
                <a:solidFill>
                  <a:prstClr val="black"/>
                </a:solidFill>
              </a:rPr>
              <a:t>Instrumento </a:t>
            </a:r>
            <a:r>
              <a:rPr lang="es-ES" sz="2000" b="1" dirty="0">
                <a:solidFill>
                  <a:prstClr val="black"/>
                </a:solidFill>
              </a:rPr>
              <a:t>de gestión </a:t>
            </a:r>
            <a:r>
              <a:rPr lang="es-ES" sz="2000" dirty="0">
                <a:solidFill>
                  <a:prstClr val="black"/>
                </a:solidFill>
              </a:rPr>
              <a:t>que detalla el conjunto de </a:t>
            </a:r>
            <a:r>
              <a:rPr lang="es-ES" sz="2000" b="1" dirty="0">
                <a:solidFill>
                  <a:prstClr val="black"/>
                </a:solidFill>
              </a:rPr>
              <a:t>objetivos</a:t>
            </a:r>
            <a:r>
              <a:rPr lang="es-ES" sz="2000" dirty="0">
                <a:solidFill>
                  <a:prstClr val="black"/>
                </a:solidFill>
              </a:rPr>
              <a:t> y su desglose en </a:t>
            </a:r>
            <a:r>
              <a:rPr lang="es-ES" sz="2000" b="1" dirty="0">
                <a:solidFill>
                  <a:prstClr val="black"/>
                </a:solidFill>
              </a:rPr>
              <a:t>proyectos</a:t>
            </a:r>
            <a:r>
              <a:rPr lang="es-ES" sz="2000" dirty="0">
                <a:solidFill>
                  <a:prstClr val="black"/>
                </a:solidFill>
              </a:rPr>
              <a:t> y </a:t>
            </a:r>
            <a:r>
              <a:rPr lang="es-ES" sz="2000" b="1" dirty="0">
                <a:solidFill>
                  <a:prstClr val="black"/>
                </a:solidFill>
              </a:rPr>
              <a:t>actividades</a:t>
            </a:r>
            <a:r>
              <a:rPr lang="es-ES" sz="2000" dirty="0">
                <a:solidFill>
                  <a:prstClr val="black"/>
                </a:solidFill>
              </a:rPr>
              <a:t>, que conducen al cumplimiento de la misión y visión institucional, así como de los </a:t>
            </a:r>
            <a:r>
              <a:rPr lang="es-ES" sz="2000" b="1" dirty="0">
                <a:solidFill>
                  <a:prstClr val="black"/>
                </a:solidFill>
              </a:rPr>
              <a:t>propósitos sustantivos </a:t>
            </a:r>
            <a:r>
              <a:rPr lang="es-ES" sz="2000" dirty="0">
                <a:solidFill>
                  <a:prstClr val="black"/>
                </a:solidFill>
              </a:rPr>
              <a:t>de la gerencia. </a:t>
            </a:r>
            <a:endParaRPr lang="es-CR" sz="2000" dirty="0">
              <a:solidFill>
                <a:prstClr val="black"/>
              </a:solidFill>
            </a:endParaRPr>
          </a:p>
        </p:txBody>
      </p:sp>
      <p:grpSp>
        <p:nvGrpSpPr>
          <p:cNvPr id="5" name="4 Grupo"/>
          <p:cNvGrpSpPr/>
          <p:nvPr/>
        </p:nvGrpSpPr>
        <p:grpSpPr>
          <a:xfrm>
            <a:off x="3203848" y="2291373"/>
            <a:ext cx="1943100" cy="1943100"/>
            <a:chOff x="3203848" y="2291373"/>
            <a:chExt cx="1943100" cy="1943100"/>
          </a:xfrm>
        </p:grpSpPr>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3848" y="2291373"/>
              <a:ext cx="1943100" cy="1943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14 CuadroTexto"/>
            <p:cNvSpPr txBox="1"/>
            <p:nvPr/>
          </p:nvSpPr>
          <p:spPr>
            <a:xfrm rot="19441082">
              <a:off x="3627072" y="2854674"/>
              <a:ext cx="792088" cy="400110"/>
            </a:xfrm>
            <a:prstGeom prst="rect">
              <a:avLst/>
            </a:prstGeom>
            <a:noFill/>
          </p:spPr>
          <p:txBody>
            <a:bodyPr wrap="square" rtlCol="0">
              <a:spAutoFit/>
            </a:bodyPr>
            <a:lstStyle/>
            <a:p>
              <a:pPr algn="ctr"/>
              <a:r>
                <a:rPr lang="es-CR" sz="2000" dirty="0" smtClean="0">
                  <a:solidFill>
                    <a:prstClr val="white"/>
                  </a:solidFill>
                </a:rPr>
                <a:t>PTOG</a:t>
              </a:r>
              <a:endParaRPr lang="es-CR" sz="2000" dirty="0">
                <a:solidFill>
                  <a:prstClr val="white"/>
                </a:solidFill>
              </a:endParaRPr>
            </a:p>
          </p:txBody>
        </p:sp>
      </p:grpSp>
    </p:spTree>
    <p:extLst>
      <p:ext uri="{BB962C8B-B14F-4D97-AF65-F5344CB8AC3E}">
        <p14:creationId xmlns:p14="http://schemas.microsoft.com/office/powerpoint/2010/main" val="248563935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Image result for iconos de libr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R">
              <a:solidFill>
                <a:prstClr val="black"/>
              </a:solidFill>
            </a:endParaRPr>
          </a:p>
        </p:txBody>
      </p:sp>
      <p:sp>
        <p:nvSpPr>
          <p:cNvPr id="3" name="2 Título"/>
          <p:cNvSpPr>
            <a:spLocks noGrp="1"/>
          </p:cNvSpPr>
          <p:nvPr>
            <p:ph type="title"/>
          </p:nvPr>
        </p:nvSpPr>
        <p:spPr>
          <a:xfrm>
            <a:off x="457200" y="44624"/>
            <a:ext cx="8229600" cy="1143000"/>
          </a:xfrm>
        </p:spPr>
        <p:txBody>
          <a:bodyPr/>
          <a:lstStyle/>
          <a:p>
            <a:r>
              <a:rPr lang="es-CR" dirty="0" smtClean="0"/>
              <a:t>Plan Táctico Operativo Gerencial</a:t>
            </a:r>
            <a:endParaRPr lang="es-CR" dirty="0"/>
          </a:p>
        </p:txBody>
      </p:sp>
      <p:grpSp>
        <p:nvGrpSpPr>
          <p:cNvPr id="14" name="13 Grupo"/>
          <p:cNvGrpSpPr/>
          <p:nvPr/>
        </p:nvGrpSpPr>
        <p:grpSpPr>
          <a:xfrm>
            <a:off x="3451498" y="1763245"/>
            <a:ext cx="1943100" cy="1943100"/>
            <a:chOff x="3203848" y="2291373"/>
            <a:chExt cx="1943100" cy="1943100"/>
          </a:xfrm>
        </p:grpSpPr>
        <p:pic>
          <p:nvPicPr>
            <p:cNvPr id="8"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3848" y="2291373"/>
              <a:ext cx="1943100" cy="1943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1 CuadroTexto"/>
            <p:cNvSpPr txBox="1"/>
            <p:nvPr/>
          </p:nvSpPr>
          <p:spPr>
            <a:xfrm rot="19441082">
              <a:off x="3627072" y="2854674"/>
              <a:ext cx="792088" cy="400110"/>
            </a:xfrm>
            <a:prstGeom prst="rect">
              <a:avLst/>
            </a:prstGeom>
            <a:noFill/>
          </p:spPr>
          <p:txBody>
            <a:bodyPr wrap="square" rtlCol="0">
              <a:spAutoFit/>
            </a:bodyPr>
            <a:lstStyle/>
            <a:p>
              <a:pPr algn="ctr"/>
              <a:r>
                <a:rPr lang="es-CR" sz="2000" dirty="0" smtClean="0">
                  <a:solidFill>
                    <a:prstClr val="white"/>
                  </a:solidFill>
                </a:rPr>
                <a:t>PTOG</a:t>
              </a:r>
              <a:endParaRPr lang="es-CR" sz="2000" dirty="0">
                <a:solidFill>
                  <a:prstClr val="white"/>
                </a:solidFill>
              </a:endParaRPr>
            </a:p>
          </p:txBody>
        </p:sp>
      </p:grpSp>
      <p:grpSp>
        <p:nvGrpSpPr>
          <p:cNvPr id="15" name="14 Grupo"/>
          <p:cNvGrpSpPr/>
          <p:nvPr/>
        </p:nvGrpSpPr>
        <p:grpSpPr>
          <a:xfrm>
            <a:off x="460375" y="1279048"/>
            <a:ext cx="2092027" cy="1015428"/>
            <a:chOff x="460375" y="1279048"/>
            <a:chExt cx="2092027" cy="1015428"/>
          </a:xfrm>
        </p:grpSpPr>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3289" y="1279048"/>
              <a:ext cx="1231032" cy="748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4 CuadroTexto"/>
            <p:cNvSpPr txBox="1"/>
            <p:nvPr/>
          </p:nvSpPr>
          <p:spPr>
            <a:xfrm>
              <a:off x="460375" y="1925144"/>
              <a:ext cx="2092027" cy="369332"/>
            </a:xfrm>
            <a:prstGeom prst="rect">
              <a:avLst/>
            </a:prstGeom>
            <a:noFill/>
          </p:spPr>
          <p:txBody>
            <a:bodyPr wrap="square" rtlCol="0">
              <a:spAutoFit/>
            </a:bodyPr>
            <a:lstStyle/>
            <a:p>
              <a:pPr algn="ctr"/>
              <a:r>
                <a:rPr lang="es-CR" dirty="0" smtClean="0">
                  <a:solidFill>
                    <a:prstClr val="black"/>
                  </a:solidFill>
                </a:rPr>
                <a:t>Propuesta de Valor</a:t>
              </a:r>
              <a:endParaRPr lang="es-CR" dirty="0">
                <a:solidFill>
                  <a:prstClr val="black"/>
                </a:solidFill>
              </a:endParaRPr>
            </a:p>
          </p:txBody>
        </p:sp>
      </p:grpSp>
      <p:graphicFrame>
        <p:nvGraphicFramePr>
          <p:cNvPr id="6" name="5 Tabla"/>
          <p:cNvGraphicFramePr>
            <a:graphicFrameLocks noGrp="1"/>
          </p:cNvGraphicFramePr>
          <p:nvPr>
            <p:extLst>
              <p:ext uri="{D42A27DB-BD31-4B8C-83A1-F6EECF244321}">
                <p14:modId xmlns:p14="http://schemas.microsoft.com/office/powerpoint/2010/main" val="3608674990"/>
              </p:ext>
            </p:extLst>
          </p:nvPr>
        </p:nvGraphicFramePr>
        <p:xfrm>
          <a:off x="960537" y="2886497"/>
          <a:ext cx="1019175" cy="1005076"/>
        </p:xfrm>
        <a:graphic>
          <a:graphicData uri="http://schemas.openxmlformats.org/drawingml/2006/table">
            <a:tbl>
              <a:tblPr firstRow="1" bandRow="1">
                <a:tableStyleId>{00A15C55-8517-42AA-B614-E9B94910E393}</a:tableStyleId>
              </a:tblPr>
              <a:tblGrid>
                <a:gridCol w="339725"/>
                <a:gridCol w="339725"/>
                <a:gridCol w="339725"/>
              </a:tblGrid>
              <a:tr h="251269">
                <a:tc>
                  <a:txBody>
                    <a:bodyPr/>
                    <a:lstStyle/>
                    <a:p>
                      <a:endParaRPr lang="es-CR" sz="100" dirty="0"/>
                    </a:p>
                  </a:txBody>
                  <a:tcPr/>
                </a:tc>
                <a:tc>
                  <a:txBody>
                    <a:bodyPr/>
                    <a:lstStyle/>
                    <a:p>
                      <a:endParaRPr lang="es-CR" sz="100"/>
                    </a:p>
                  </a:txBody>
                  <a:tcPr/>
                </a:tc>
                <a:tc>
                  <a:txBody>
                    <a:bodyPr/>
                    <a:lstStyle/>
                    <a:p>
                      <a:endParaRPr lang="es-CR" sz="100"/>
                    </a:p>
                  </a:txBody>
                  <a:tcPr/>
                </a:tc>
              </a:tr>
              <a:tr h="251269">
                <a:tc>
                  <a:txBody>
                    <a:bodyPr/>
                    <a:lstStyle/>
                    <a:p>
                      <a:endParaRPr lang="es-CR" sz="100"/>
                    </a:p>
                  </a:txBody>
                  <a:tcPr/>
                </a:tc>
                <a:tc>
                  <a:txBody>
                    <a:bodyPr/>
                    <a:lstStyle/>
                    <a:p>
                      <a:endParaRPr lang="es-CR" sz="100"/>
                    </a:p>
                  </a:txBody>
                  <a:tcPr/>
                </a:tc>
                <a:tc>
                  <a:txBody>
                    <a:bodyPr/>
                    <a:lstStyle/>
                    <a:p>
                      <a:endParaRPr lang="es-CR" sz="100"/>
                    </a:p>
                  </a:txBody>
                  <a:tcPr/>
                </a:tc>
              </a:tr>
              <a:tr h="251269">
                <a:tc>
                  <a:txBody>
                    <a:bodyPr/>
                    <a:lstStyle/>
                    <a:p>
                      <a:endParaRPr lang="es-CR" sz="100"/>
                    </a:p>
                  </a:txBody>
                  <a:tcPr/>
                </a:tc>
                <a:tc>
                  <a:txBody>
                    <a:bodyPr/>
                    <a:lstStyle/>
                    <a:p>
                      <a:endParaRPr lang="es-CR" sz="100" dirty="0"/>
                    </a:p>
                  </a:txBody>
                  <a:tcPr/>
                </a:tc>
                <a:tc>
                  <a:txBody>
                    <a:bodyPr/>
                    <a:lstStyle/>
                    <a:p>
                      <a:endParaRPr lang="es-CR" sz="100"/>
                    </a:p>
                  </a:txBody>
                  <a:tcPr/>
                </a:tc>
              </a:tr>
              <a:tr h="251269">
                <a:tc>
                  <a:txBody>
                    <a:bodyPr/>
                    <a:lstStyle/>
                    <a:p>
                      <a:endParaRPr lang="es-CR" sz="100"/>
                    </a:p>
                  </a:txBody>
                  <a:tcPr/>
                </a:tc>
                <a:tc>
                  <a:txBody>
                    <a:bodyPr/>
                    <a:lstStyle/>
                    <a:p>
                      <a:endParaRPr lang="es-CR" sz="100"/>
                    </a:p>
                  </a:txBody>
                  <a:tcPr/>
                </a:tc>
                <a:tc>
                  <a:txBody>
                    <a:bodyPr/>
                    <a:lstStyle/>
                    <a:p>
                      <a:endParaRPr lang="es-CR" sz="100" dirty="0"/>
                    </a:p>
                  </a:txBody>
                  <a:tcPr/>
                </a:tc>
              </a:tr>
            </a:tbl>
          </a:graphicData>
        </a:graphic>
      </p:graphicFrame>
      <p:sp>
        <p:nvSpPr>
          <p:cNvPr id="7" name="6 Rectángulo"/>
          <p:cNvSpPr/>
          <p:nvPr/>
        </p:nvSpPr>
        <p:spPr>
          <a:xfrm>
            <a:off x="0" y="3891573"/>
            <a:ext cx="2915816" cy="646331"/>
          </a:xfrm>
          <a:prstGeom prst="rect">
            <a:avLst/>
          </a:prstGeom>
        </p:spPr>
        <p:txBody>
          <a:bodyPr wrap="square">
            <a:spAutoFit/>
          </a:bodyPr>
          <a:lstStyle/>
          <a:p>
            <a:pPr algn="ctr"/>
            <a:r>
              <a:rPr lang="es-ES" dirty="0">
                <a:solidFill>
                  <a:prstClr val="black"/>
                </a:solidFill>
              </a:rPr>
              <a:t>I</a:t>
            </a:r>
            <a:r>
              <a:rPr lang="es-ES" dirty="0" smtClean="0">
                <a:solidFill>
                  <a:prstClr val="black"/>
                </a:solidFill>
              </a:rPr>
              <a:t>ntegración del desempeño </a:t>
            </a:r>
            <a:r>
              <a:rPr lang="es-ES" dirty="0">
                <a:solidFill>
                  <a:prstClr val="black"/>
                </a:solidFill>
              </a:rPr>
              <a:t>táctico y operativo </a:t>
            </a:r>
            <a:endParaRPr lang="es-CR" dirty="0">
              <a:solidFill>
                <a:prstClr val="black"/>
              </a:solidFill>
            </a:endParaRPr>
          </a:p>
        </p:txBody>
      </p:sp>
      <p:grpSp>
        <p:nvGrpSpPr>
          <p:cNvPr id="21" name="20 Grupo"/>
          <p:cNvGrpSpPr/>
          <p:nvPr/>
        </p:nvGrpSpPr>
        <p:grpSpPr>
          <a:xfrm>
            <a:off x="2209093" y="4547866"/>
            <a:ext cx="2520280" cy="1574710"/>
            <a:chOff x="3059832" y="4239846"/>
            <a:chExt cx="2520280" cy="1574710"/>
          </a:xfrm>
        </p:grpSpPr>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13548" y="4801821"/>
              <a:ext cx="485775" cy="53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64589" y="4801821"/>
              <a:ext cx="1066800" cy="504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51498" y="4239846"/>
              <a:ext cx="1695450" cy="561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8 CuadroTexto"/>
            <p:cNvSpPr txBox="1"/>
            <p:nvPr/>
          </p:nvSpPr>
          <p:spPr>
            <a:xfrm>
              <a:off x="3059832" y="5445224"/>
              <a:ext cx="2520280" cy="369332"/>
            </a:xfrm>
            <a:prstGeom prst="rect">
              <a:avLst/>
            </a:prstGeom>
            <a:noFill/>
          </p:spPr>
          <p:txBody>
            <a:bodyPr wrap="square" rtlCol="0">
              <a:spAutoFit/>
            </a:bodyPr>
            <a:lstStyle/>
            <a:p>
              <a:pPr algn="ctr"/>
              <a:r>
                <a:rPr lang="es-CR" dirty="0" smtClean="0">
                  <a:solidFill>
                    <a:prstClr val="black"/>
                  </a:solidFill>
                </a:rPr>
                <a:t>Productos Gerenciales</a:t>
              </a:r>
              <a:endParaRPr lang="es-CR" dirty="0">
                <a:solidFill>
                  <a:prstClr val="black"/>
                </a:solidFill>
              </a:endParaRPr>
            </a:p>
          </p:txBody>
        </p:sp>
      </p:grpSp>
      <p:sp>
        <p:nvSpPr>
          <p:cNvPr id="11" name="AutoShape 6" descr="Image result for iconos de riesgo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R">
              <a:solidFill>
                <a:prstClr val="black"/>
              </a:solidFill>
            </a:endParaRPr>
          </a:p>
        </p:txBody>
      </p:sp>
      <p:grpSp>
        <p:nvGrpSpPr>
          <p:cNvPr id="22" name="21 Grupo"/>
          <p:cNvGrpSpPr/>
          <p:nvPr/>
        </p:nvGrpSpPr>
        <p:grpSpPr>
          <a:xfrm>
            <a:off x="5170998" y="4718552"/>
            <a:ext cx="2024482" cy="1482820"/>
            <a:chOff x="5962107" y="4537904"/>
            <a:chExt cx="2024482" cy="1482820"/>
          </a:xfrm>
        </p:grpSpPr>
        <p:pic>
          <p:nvPicPr>
            <p:cNvPr id="1031"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42856" y="4537904"/>
              <a:ext cx="862984" cy="836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19 CuadroTexto"/>
            <p:cNvSpPr txBox="1"/>
            <p:nvPr/>
          </p:nvSpPr>
          <p:spPr>
            <a:xfrm>
              <a:off x="5962107" y="5374393"/>
              <a:ext cx="2024482" cy="646331"/>
            </a:xfrm>
            <a:prstGeom prst="rect">
              <a:avLst/>
            </a:prstGeom>
            <a:noFill/>
          </p:spPr>
          <p:txBody>
            <a:bodyPr wrap="square" rtlCol="0">
              <a:spAutoFit/>
            </a:bodyPr>
            <a:lstStyle/>
            <a:p>
              <a:pPr algn="ctr"/>
              <a:r>
                <a:rPr lang="es-CR" dirty="0" smtClean="0">
                  <a:solidFill>
                    <a:prstClr val="black"/>
                  </a:solidFill>
                </a:rPr>
                <a:t>Identificación de riesgos</a:t>
              </a:r>
              <a:endParaRPr lang="es-CR" dirty="0">
                <a:solidFill>
                  <a:prstClr val="black"/>
                </a:solidFill>
              </a:endParaRPr>
            </a:p>
          </p:txBody>
        </p:sp>
      </p:grpSp>
      <p:grpSp>
        <p:nvGrpSpPr>
          <p:cNvPr id="23" name="22 Grupo"/>
          <p:cNvGrpSpPr/>
          <p:nvPr/>
        </p:nvGrpSpPr>
        <p:grpSpPr>
          <a:xfrm>
            <a:off x="6348347" y="3219972"/>
            <a:ext cx="2464506" cy="1885880"/>
            <a:chOff x="6153892" y="2466450"/>
            <a:chExt cx="2464506" cy="1885880"/>
          </a:xfrm>
        </p:grpSpPr>
        <p:sp>
          <p:nvSpPr>
            <p:cNvPr id="12" name="11 Rectángulo"/>
            <p:cNvSpPr/>
            <p:nvPr/>
          </p:nvSpPr>
          <p:spPr>
            <a:xfrm>
              <a:off x="6153892" y="3429000"/>
              <a:ext cx="2464506" cy="923330"/>
            </a:xfrm>
            <a:prstGeom prst="rect">
              <a:avLst/>
            </a:prstGeom>
          </p:spPr>
          <p:txBody>
            <a:bodyPr wrap="square">
              <a:spAutoFit/>
            </a:bodyPr>
            <a:lstStyle/>
            <a:p>
              <a:pPr algn="ctr"/>
              <a:r>
                <a:rPr lang="es-ES" dirty="0" smtClean="0">
                  <a:solidFill>
                    <a:prstClr val="black"/>
                  </a:solidFill>
                </a:rPr>
                <a:t>Objetivo de </a:t>
              </a:r>
              <a:r>
                <a:rPr lang="es-ES" dirty="0">
                  <a:solidFill>
                    <a:prstClr val="black"/>
                  </a:solidFill>
                </a:rPr>
                <a:t>gestión </a:t>
              </a:r>
              <a:r>
                <a:rPr lang="es-ES" dirty="0" smtClean="0">
                  <a:solidFill>
                    <a:prstClr val="black"/>
                  </a:solidFill>
                </a:rPr>
                <a:t>gerencial y metas </a:t>
              </a:r>
              <a:r>
                <a:rPr lang="es-ES" dirty="0" err="1" smtClean="0">
                  <a:solidFill>
                    <a:prstClr val="black"/>
                  </a:solidFill>
                </a:rPr>
                <a:t>intergerenciales</a:t>
              </a:r>
              <a:r>
                <a:rPr lang="es-ES" dirty="0" smtClean="0">
                  <a:solidFill>
                    <a:prstClr val="black"/>
                  </a:solidFill>
                </a:rPr>
                <a:t> </a:t>
              </a:r>
              <a:endParaRPr lang="es-CR" dirty="0">
                <a:solidFill>
                  <a:prstClr val="black"/>
                </a:solidFill>
              </a:endParaRPr>
            </a:p>
          </p:txBody>
        </p:sp>
        <p:pic>
          <p:nvPicPr>
            <p:cNvPr id="1032" name="Picture 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657482" y="2466450"/>
              <a:ext cx="1457325" cy="1019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24" name="23 Grupo"/>
          <p:cNvGrpSpPr/>
          <p:nvPr/>
        </p:nvGrpSpPr>
        <p:grpSpPr>
          <a:xfrm>
            <a:off x="5703303" y="1548519"/>
            <a:ext cx="3165774" cy="1122581"/>
            <a:chOff x="5556499" y="1286995"/>
            <a:chExt cx="3165774" cy="1122581"/>
          </a:xfrm>
        </p:grpSpPr>
        <p:pic>
          <p:nvPicPr>
            <p:cNvPr id="1033" name="Picture 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201543" y="1352877"/>
              <a:ext cx="341313" cy="35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552381" y="1286995"/>
              <a:ext cx="533400" cy="485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5" name="Picture 1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92977" y="1316028"/>
              <a:ext cx="466725" cy="485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6" name="Picture 1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139386" y="1354129"/>
              <a:ext cx="533400" cy="409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12 Rectángulo"/>
            <p:cNvSpPr/>
            <p:nvPr/>
          </p:nvSpPr>
          <p:spPr>
            <a:xfrm>
              <a:off x="5556499" y="1763245"/>
              <a:ext cx="3165774" cy="646331"/>
            </a:xfrm>
            <a:prstGeom prst="rect">
              <a:avLst/>
            </a:prstGeom>
          </p:spPr>
          <p:txBody>
            <a:bodyPr wrap="square">
              <a:spAutoFit/>
            </a:bodyPr>
            <a:lstStyle/>
            <a:p>
              <a:pPr algn="ctr"/>
              <a:r>
                <a:rPr lang="es-ES" dirty="0" smtClean="0">
                  <a:solidFill>
                    <a:prstClr val="black"/>
                  </a:solidFill>
                </a:rPr>
                <a:t>Programación financiera </a:t>
              </a:r>
              <a:r>
                <a:rPr lang="es-ES" dirty="0">
                  <a:solidFill>
                    <a:prstClr val="black"/>
                  </a:solidFill>
                </a:rPr>
                <a:t>en función de </a:t>
              </a:r>
              <a:r>
                <a:rPr lang="es-ES" dirty="0" smtClean="0">
                  <a:solidFill>
                    <a:prstClr val="black"/>
                  </a:solidFill>
                </a:rPr>
                <a:t> </a:t>
              </a:r>
              <a:r>
                <a:rPr lang="es-ES" dirty="0">
                  <a:solidFill>
                    <a:prstClr val="black"/>
                  </a:solidFill>
                </a:rPr>
                <a:t>objetivos </a:t>
              </a:r>
              <a:endParaRPr lang="es-CR" dirty="0">
                <a:solidFill>
                  <a:prstClr val="black"/>
                </a:solidFill>
              </a:endParaRPr>
            </a:p>
          </p:txBody>
        </p:sp>
      </p:grpSp>
    </p:spTree>
    <p:extLst>
      <p:ext uri="{BB962C8B-B14F-4D97-AF65-F5344CB8AC3E}">
        <p14:creationId xmlns:p14="http://schemas.microsoft.com/office/powerpoint/2010/main" val="2099301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6"/>
                                        </p:tgtEl>
                                        <p:attrNameLst>
                                          <p:attrName>style.visibility</p:attrName>
                                        </p:attrNameLst>
                                      </p:cBhvr>
                                      <p:to>
                                        <p:strVal val="visible"/>
                                      </p:to>
                                    </p:set>
                                  </p:childTnLst>
                                </p:cTn>
                              </p:par>
                              <p:par>
                                <p:cTn id="10" presetID="1" presetClass="entr" presetSubtype="0" fill="hold" grpId="0" nodeType="withEffect">
                                  <p:stCondLst>
                                    <p:cond delay="1000"/>
                                  </p:stCondLst>
                                  <p:childTnLst>
                                    <p:set>
                                      <p:cBhvr>
                                        <p:cTn id="11" dur="1" fill="hold">
                                          <p:stCondLst>
                                            <p:cond delay="0"/>
                                          </p:stCondLst>
                                        </p:cTn>
                                        <p:tgtEl>
                                          <p:spTgt spid="7"/>
                                        </p:tgtEl>
                                        <p:attrNameLst>
                                          <p:attrName>style.visibility</p:attrName>
                                        </p:attrNameLst>
                                      </p:cBhvr>
                                      <p:to>
                                        <p:strVal val="visible"/>
                                      </p:to>
                                    </p:set>
                                  </p:childTnLst>
                                </p:cTn>
                              </p:par>
                            </p:childTnLst>
                          </p:cTn>
                        </p:par>
                        <p:par>
                          <p:cTn id="12" fill="hold">
                            <p:stCondLst>
                              <p:cond delay="1000"/>
                            </p:stCondLst>
                            <p:childTnLst>
                              <p:par>
                                <p:cTn id="13" presetID="1" presetClass="entr" presetSubtype="0" fill="hold" nodeType="afterEffect">
                                  <p:stCondLst>
                                    <p:cond delay="1000"/>
                                  </p:stCondLst>
                                  <p:childTnLst>
                                    <p:set>
                                      <p:cBhvr>
                                        <p:cTn id="14" dur="1" fill="hold">
                                          <p:stCondLst>
                                            <p:cond delay="0"/>
                                          </p:stCondLst>
                                        </p:cTn>
                                        <p:tgtEl>
                                          <p:spTgt spid="21"/>
                                        </p:tgtEl>
                                        <p:attrNameLst>
                                          <p:attrName>style.visibility</p:attrName>
                                        </p:attrNameLst>
                                      </p:cBhvr>
                                      <p:to>
                                        <p:strVal val="visible"/>
                                      </p:to>
                                    </p:set>
                                  </p:childTnLst>
                                </p:cTn>
                              </p:par>
                            </p:childTnLst>
                          </p:cTn>
                        </p:par>
                        <p:par>
                          <p:cTn id="15" fill="hold">
                            <p:stCondLst>
                              <p:cond delay="2000"/>
                            </p:stCondLst>
                            <p:childTnLst>
                              <p:par>
                                <p:cTn id="16" presetID="1" presetClass="entr" presetSubtype="0" fill="hold" nodeType="afterEffect">
                                  <p:stCondLst>
                                    <p:cond delay="1000"/>
                                  </p:stCondLst>
                                  <p:childTnLst>
                                    <p:set>
                                      <p:cBhvr>
                                        <p:cTn id="17" dur="1" fill="hold">
                                          <p:stCondLst>
                                            <p:cond delay="0"/>
                                          </p:stCondLst>
                                        </p:cTn>
                                        <p:tgtEl>
                                          <p:spTgt spid="22"/>
                                        </p:tgtEl>
                                        <p:attrNameLst>
                                          <p:attrName>style.visibility</p:attrName>
                                        </p:attrNameLst>
                                      </p:cBhvr>
                                      <p:to>
                                        <p:strVal val="visible"/>
                                      </p:to>
                                    </p:set>
                                  </p:childTnLst>
                                </p:cTn>
                              </p:par>
                            </p:childTnLst>
                          </p:cTn>
                        </p:par>
                        <p:par>
                          <p:cTn id="18" fill="hold">
                            <p:stCondLst>
                              <p:cond delay="3000"/>
                            </p:stCondLst>
                            <p:childTnLst>
                              <p:par>
                                <p:cTn id="19" presetID="1" presetClass="entr" presetSubtype="0" fill="hold" nodeType="afterEffect">
                                  <p:stCondLst>
                                    <p:cond delay="1000"/>
                                  </p:stCondLst>
                                  <p:childTnLst>
                                    <p:set>
                                      <p:cBhvr>
                                        <p:cTn id="20" dur="1" fill="hold">
                                          <p:stCondLst>
                                            <p:cond delay="0"/>
                                          </p:stCondLst>
                                        </p:cTn>
                                        <p:tgtEl>
                                          <p:spTgt spid="23"/>
                                        </p:tgtEl>
                                        <p:attrNameLst>
                                          <p:attrName>style.visibility</p:attrName>
                                        </p:attrNameLst>
                                      </p:cBhvr>
                                      <p:to>
                                        <p:strVal val="visible"/>
                                      </p:to>
                                    </p:set>
                                  </p:childTnLst>
                                </p:cTn>
                              </p:par>
                            </p:childTnLst>
                          </p:cTn>
                        </p:par>
                        <p:par>
                          <p:cTn id="21" fill="hold">
                            <p:stCondLst>
                              <p:cond delay="4000"/>
                            </p:stCondLst>
                            <p:childTnLst>
                              <p:par>
                                <p:cTn id="22" presetID="1" presetClass="entr" presetSubtype="0" fill="hold" nodeType="afterEffect">
                                  <p:stCondLst>
                                    <p:cond delay="1000"/>
                                  </p:stCondLst>
                                  <p:childTnLst>
                                    <p:set>
                                      <p:cBhvr>
                                        <p:cTn id="23"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r>
              <a:rPr lang="es-CR" sz="4000" dirty="0">
                <a:solidFill>
                  <a:schemeClr val="tx1"/>
                </a:solidFill>
              </a:rPr>
              <a:t>¿Qué es Planificación?</a:t>
            </a:r>
          </a:p>
        </p:txBody>
      </p:sp>
      <p:sp>
        <p:nvSpPr>
          <p:cNvPr id="3" name="2 Marcador de contenido"/>
          <p:cNvSpPr>
            <a:spLocks noGrp="1"/>
          </p:cNvSpPr>
          <p:nvPr>
            <p:ph idx="1"/>
          </p:nvPr>
        </p:nvSpPr>
        <p:spPr/>
        <p:style>
          <a:lnRef idx="1">
            <a:schemeClr val="accent5"/>
          </a:lnRef>
          <a:fillRef idx="3">
            <a:schemeClr val="accent5"/>
          </a:fillRef>
          <a:effectRef idx="2">
            <a:schemeClr val="accent5"/>
          </a:effectRef>
          <a:fontRef idx="minor">
            <a:schemeClr val="lt1"/>
          </a:fontRef>
        </p:style>
        <p:txBody>
          <a:bodyPr>
            <a:normAutofit/>
          </a:bodyPr>
          <a:lstStyle/>
          <a:p>
            <a:pPr marL="0" lvl="0" indent="0" algn="just">
              <a:buNone/>
            </a:pPr>
            <a:r>
              <a:rPr lang="es-CR" dirty="0" smtClean="0"/>
              <a:t>“Es un </a:t>
            </a:r>
            <a:r>
              <a:rPr lang="es-CR" dirty="0"/>
              <a:t>procedimiento formal para generar resultados articulados, en la forma de un sistema integrado de </a:t>
            </a:r>
            <a:r>
              <a:rPr lang="es-CR" dirty="0" smtClean="0"/>
              <a:t>decisiones, </a:t>
            </a:r>
            <a:r>
              <a:rPr lang="es-CR" dirty="0"/>
              <a:t>lo que significa la </a:t>
            </a:r>
            <a:r>
              <a:rPr lang="es-CR" dirty="0" smtClean="0"/>
              <a:t>descomposición </a:t>
            </a:r>
            <a:r>
              <a:rPr lang="es-CR" dirty="0"/>
              <a:t>de un proceso en pasos claros y </a:t>
            </a:r>
            <a:r>
              <a:rPr lang="es-CR" dirty="0" smtClean="0"/>
              <a:t>articulados…La </a:t>
            </a:r>
            <a:r>
              <a:rPr lang="es-CR" dirty="0"/>
              <a:t>planeación está asociada de esta manera a un análisis racional". (</a:t>
            </a:r>
            <a:r>
              <a:rPr lang="es-CR" dirty="0" err="1"/>
              <a:t>Mintzberg</a:t>
            </a:r>
            <a:r>
              <a:rPr lang="es-CR" dirty="0"/>
              <a:t>, 1994)</a:t>
            </a:r>
          </a:p>
        </p:txBody>
      </p:sp>
    </p:spTree>
    <p:extLst>
      <p:ext uri="{BB962C8B-B14F-4D97-AF65-F5344CB8AC3E}">
        <p14:creationId xmlns:p14="http://schemas.microsoft.com/office/powerpoint/2010/main" val="141735988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188640"/>
            <a:ext cx="8229600" cy="1143000"/>
          </a:xfr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fontScale="90000"/>
          </a:bodyPr>
          <a:lstStyle/>
          <a:p>
            <a:r>
              <a:rPr lang="es-AR" sz="4000" dirty="0">
                <a:solidFill>
                  <a:schemeClr val="tx1"/>
                </a:solidFill>
              </a:rPr>
              <a:t>Características de la Planificación Táctica</a:t>
            </a:r>
            <a:endParaRPr lang="es-CR" sz="4000" dirty="0">
              <a:solidFill>
                <a:schemeClr val="tx1"/>
              </a:solidFill>
            </a:endParaRPr>
          </a:p>
        </p:txBody>
      </p:sp>
      <p:graphicFrame>
        <p:nvGraphicFramePr>
          <p:cNvPr id="9" name="8 Marcador de contenido"/>
          <p:cNvGraphicFramePr>
            <a:graphicFrameLocks noGrp="1"/>
          </p:cNvGraphicFramePr>
          <p:nvPr>
            <p:ph idx="1"/>
          </p:nvPr>
        </p:nvGraphicFramePr>
        <p:xfrm>
          <a:off x="457200" y="1412776"/>
          <a:ext cx="8686800"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1765524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683568" y="2224336"/>
            <a:ext cx="2664296" cy="3528392"/>
          </a:xfrm>
          <a:prstGeom prst="rect">
            <a:avLst/>
          </a:prstGeom>
          <a:noFill/>
          <a:ln w="9525">
            <a:noFill/>
            <a:miter lim="800000"/>
            <a:headEnd/>
            <a:tailEnd/>
          </a:ln>
          <a:effectLst/>
        </p:spPr>
      </p:pic>
      <p:grpSp>
        <p:nvGrpSpPr>
          <p:cNvPr id="2" name="46 Grupo"/>
          <p:cNvGrpSpPr/>
          <p:nvPr/>
        </p:nvGrpSpPr>
        <p:grpSpPr>
          <a:xfrm>
            <a:off x="4499992" y="1864296"/>
            <a:ext cx="792088" cy="4536504"/>
            <a:chOff x="4572000" y="1412776"/>
            <a:chExt cx="576064" cy="4536504"/>
          </a:xfrm>
        </p:grpSpPr>
        <p:sp>
          <p:nvSpPr>
            <p:cNvPr id="33" name="32 Rectángulo"/>
            <p:cNvSpPr/>
            <p:nvPr/>
          </p:nvSpPr>
          <p:spPr>
            <a:xfrm>
              <a:off x="4572000" y="3771758"/>
              <a:ext cx="576064" cy="62214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s-CR" sz="1400" b="1" dirty="0" smtClean="0">
                  <a:solidFill>
                    <a:prstClr val="black"/>
                  </a:solidFill>
                </a:rPr>
                <a:t>GIT</a:t>
              </a:r>
              <a:endParaRPr lang="es-CR" sz="1400" b="1" dirty="0">
                <a:solidFill>
                  <a:prstClr val="black"/>
                </a:solidFill>
              </a:endParaRPr>
            </a:p>
          </p:txBody>
        </p:sp>
        <p:sp>
          <p:nvSpPr>
            <p:cNvPr id="34" name="33 Rectángulo"/>
            <p:cNvSpPr/>
            <p:nvPr/>
          </p:nvSpPr>
          <p:spPr>
            <a:xfrm>
              <a:off x="4572000" y="4558085"/>
              <a:ext cx="576064" cy="62214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s-CR" sz="1400" b="1" dirty="0" smtClean="0">
                  <a:solidFill>
                    <a:prstClr val="black"/>
                  </a:solidFill>
                </a:rPr>
                <a:t>GL</a:t>
              </a:r>
              <a:endParaRPr lang="es-CR" sz="1400" b="1" dirty="0">
                <a:solidFill>
                  <a:prstClr val="black"/>
                </a:solidFill>
              </a:endParaRPr>
            </a:p>
          </p:txBody>
        </p:sp>
        <p:sp>
          <p:nvSpPr>
            <p:cNvPr id="35" name="34 Rectángulo"/>
            <p:cNvSpPr/>
            <p:nvPr/>
          </p:nvSpPr>
          <p:spPr>
            <a:xfrm>
              <a:off x="4572000" y="5327131"/>
              <a:ext cx="576064" cy="62214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s-CR" sz="1400" b="1" dirty="0" smtClean="0">
                  <a:solidFill>
                    <a:prstClr val="black"/>
                  </a:solidFill>
                </a:rPr>
                <a:t>GF</a:t>
              </a:r>
              <a:endParaRPr lang="es-CR" sz="1400" b="1" dirty="0">
                <a:solidFill>
                  <a:prstClr val="black"/>
                </a:solidFill>
              </a:endParaRPr>
            </a:p>
          </p:txBody>
        </p:sp>
        <p:sp>
          <p:nvSpPr>
            <p:cNvPr id="37" name="36 Rectángulo"/>
            <p:cNvSpPr/>
            <p:nvPr/>
          </p:nvSpPr>
          <p:spPr>
            <a:xfrm>
              <a:off x="4572000" y="1412776"/>
              <a:ext cx="576064" cy="62214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s-CR" sz="1400" b="1" dirty="0" smtClean="0">
                  <a:solidFill>
                    <a:prstClr val="black"/>
                  </a:solidFill>
                </a:rPr>
                <a:t>GM</a:t>
              </a:r>
              <a:endParaRPr lang="es-CR" sz="1400" b="1" dirty="0">
                <a:solidFill>
                  <a:prstClr val="black"/>
                </a:solidFill>
              </a:endParaRPr>
            </a:p>
          </p:txBody>
        </p:sp>
        <p:sp>
          <p:nvSpPr>
            <p:cNvPr id="38" name="37 Rectángulo"/>
            <p:cNvSpPr/>
            <p:nvPr/>
          </p:nvSpPr>
          <p:spPr>
            <a:xfrm>
              <a:off x="4572000" y="2199103"/>
              <a:ext cx="576064" cy="62214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s-CR" sz="1400" b="1" dirty="0" smtClean="0">
                  <a:solidFill>
                    <a:prstClr val="black"/>
                  </a:solidFill>
                </a:rPr>
                <a:t>GP</a:t>
              </a:r>
              <a:endParaRPr lang="es-CR" sz="1400" b="1" dirty="0">
                <a:solidFill>
                  <a:prstClr val="black"/>
                </a:solidFill>
              </a:endParaRPr>
            </a:p>
          </p:txBody>
        </p:sp>
        <p:sp>
          <p:nvSpPr>
            <p:cNvPr id="39" name="38 Rectángulo"/>
            <p:cNvSpPr/>
            <p:nvPr/>
          </p:nvSpPr>
          <p:spPr>
            <a:xfrm>
              <a:off x="4572000" y="2985430"/>
              <a:ext cx="576064" cy="622149"/>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s-CR" sz="1400" b="1" dirty="0" smtClean="0">
                  <a:solidFill>
                    <a:prstClr val="black"/>
                  </a:solidFill>
                </a:rPr>
                <a:t>GA</a:t>
              </a:r>
              <a:endParaRPr lang="es-CR" sz="1400" b="1" dirty="0">
                <a:solidFill>
                  <a:prstClr val="black"/>
                </a:solidFill>
              </a:endParaRPr>
            </a:p>
          </p:txBody>
        </p:sp>
      </p:grpSp>
      <p:sp>
        <p:nvSpPr>
          <p:cNvPr id="41" name="40 CuadroTexto"/>
          <p:cNvSpPr txBox="1"/>
          <p:nvPr/>
        </p:nvSpPr>
        <p:spPr>
          <a:xfrm>
            <a:off x="3779912" y="1432248"/>
            <a:ext cx="2304256" cy="369332"/>
          </a:xfrm>
          <a:prstGeom prst="rect">
            <a:avLst/>
          </a:prstGeom>
          <a:noFill/>
        </p:spPr>
        <p:txBody>
          <a:bodyPr wrap="square" rtlCol="0">
            <a:spAutoFit/>
          </a:bodyPr>
          <a:lstStyle/>
          <a:p>
            <a:pPr algn="ctr"/>
            <a:r>
              <a:rPr lang="es-CR" b="1" dirty="0" smtClean="0">
                <a:solidFill>
                  <a:prstClr val="black"/>
                </a:solidFill>
              </a:rPr>
              <a:t>Planes Tácticos</a:t>
            </a:r>
            <a:endParaRPr lang="es-CR" b="1" dirty="0">
              <a:solidFill>
                <a:prstClr val="black"/>
              </a:solidFill>
            </a:endParaRPr>
          </a:p>
        </p:txBody>
      </p:sp>
      <p:sp>
        <p:nvSpPr>
          <p:cNvPr id="43" name="42 CuadroTexto"/>
          <p:cNvSpPr txBox="1"/>
          <p:nvPr/>
        </p:nvSpPr>
        <p:spPr>
          <a:xfrm>
            <a:off x="6876256" y="1432248"/>
            <a:ext cx="2016224" cy="369332"/>
          </a:xfrm>
          <a:prstGeom prst="rect">
            <a:avLst/>
          </a:prstGeom>
          <a:noFill/>
        </p:spPr>
        <p:txBody>
          <a:bodyPr wrap="square" rtlCol="0">
            <a:spAutoFit/>
          </a:bodyPr>
          <a:lstStyle/>
          <a:p>
            <a:pPr algn="ctr"/>
            <a:r>
              <a:rPr lang="es-CR" b="1" dirty="0" smtClean="0">
                <a:solidFill>
                  <a:prstClr val="black"/>
                </a:solidFill>
              </a:rPr>
              <a:t>Planes Anuales</a:t>
            </a:r>
            <a:endParaRPr lang="es-CR" b="1" dirty="0">
              <a:solidFill>
                <a:prstClr val="black"/>
              </a:solidFill>
            </a:endParaRPr>
          </a:p>
        </p:txBody>
      </p:sp>
      <p:grpSp>
        <p:nvGrpSpPr>
          <p:cNvPr id="3" name="45 Grupo"/>
          <p:cNvGrpSpPr/>
          <p:nvPr/>
        </p:nvGrpSpPr>
        <p:grpSpPr>
          <a:xfrm>
            <a:off x="7668344" y="1864297"/>
            <a:ext cx="432048" cy="628630"/>
            <a:chOff x="7092280" y="1412776"/>
            <a:chExt cx="432048" cy="648072"/>
          </a:xfrm>
        </p:grpSpPr>
        <p:sp>
          <p:nvSpPr>
            <p:cNvPr id="44" name="43 Rectángulo"/>
            <p:cNvSpPr/>
            <p:nvPr/>
          </p:nvSpPr>
          <p:spPr>
            <a:xfrm>
              <a:off x="7092280" y="1412776"/>
              <a:ext cx="432048" cy="28803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CR" sz="1400" b="1" dirty="0">
                <a:solidFill>
                  <a:prstClr val="black"/>
                </a:solidFill>
              </a:endParaRPr>
            </a:p>
          </p:txBody>
        </p:sp>
        <p:sp>
          <p:nvSpPr>
            <p:cNvPr id="45" name="44 Rectángulo"/>
            <p:cNvSpPr/>
            <p:nvPr/>
          </p:nvSpPr>
          <p:spPr>
            <a:xfrm>
              <a:off x="7092280" y="1772816"/>
              <a:ext cx="432048" cy="28803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CR" sz="1400" b="1" dirty="0">
                <a:solidFill>
                  <a:prstClr val="black"/>
                </a:solidFill>
              </a:endParaRPr>
            </a:p>
          </p:txBody>
        </p:sp>
      </p:grpSp>
      <p:cxnSp>
        <p:nvCxnSpPr>
          <p:cNvPr id="49" name="48 Conector recto"/>
          <p:cNvCxnSpPr>
            <a:stCxn id="37" idx="3"/>
            <a:endCxn id="44" idx="1"/>
          </p:cNvCxnSpPr>
          <p:nvPr/>
        </p:nvCxnSpPr>
        <p:spPr>
          <a:xfrm flipV="1">
            <a:off x="5292080" y="2003993"/>
            <a:ext cx="2376264" cy="171378"/>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50 Conector recto"/>
          <p:cNvCxnSpPr>
            <a:stCxn id="37" idx="3"/>
            <a:endCxn id="45" idx="1"/>
          </p:cNvCxnSpPr>
          <p:nvPr/>
        </p:nvCxnSpPr>
        <p:spPr>
          <a:xfrm>
            <a:off x="5292080" y="2175371"/>
            <a:ext cx="2376264" cy="177861"/>
          </a:xfrm>
          <a:prstGeom prst="line">
            <a:avLst/>
          </a:prstGeom>
        </p:spPr>
        <p:style>
          <a:lnRef idx="1">
            <a:schemeClr val="accent1"/>
          </a:lnRef>
          <a:fillRef idx="0">
            <a:schemeClr val="accent1"/>
          </a:fillRef>
          <a:effectRef idx="0">
            <a:schemeClr val="accent1"/>
          </a:effectRef>
          <a:fontRef idx="minor">
            <a:schemeClr val="tx1"/>
          </a:fontRef>
        </p:style>
      </p:cxnSp>
      <p:grpSp>
        <p:nvGrpSpPr>
          <p:cNvPr id="4" name="45 Grupo"/>
          <p:cNvGrpSpPr/>
          <p:nvPr/>
        </p:nvGrpSpPr>
        <p:grpSpPr>
          <a:xfrm>
            <a:off x="7668344" y="2675826"/>
            <a:ext cx="432048" cy="628630"/>
            <a:chOff x="7092280" y="1412776"/>
            <a:chExt cx="432048" cy="648072"/>
          </a:xfrm>
        </p:grpSpPr>
        <p:sp>
          <p:nvSpPr>
            <p:cNvPr id="57" name="56 Rectángulo"/>
            <p:cNvSpPr/>
            <p:nvPr/>
          </p:nvSpPr>
          <p:spPr>
            <a:xfrm>
              <a:off x="7092280" y="1412776"/>
              <a:ext cx="432048" cy="28803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CR" sz="1400" b="1" dirty="0">
                <a:solidFill>
                  <a:prstClr val="black"/>
                </a:solidFill>
              </a:endParaRPr>
            </a:p>
          </p:txBody>
        </p:sp>
        <p:sp>
          <p:nvSpPr>
            <p:cNvPr id="58" name="57 Rectángulo"/>
            <p:cNvSpPr/>
            <p:nvPr/>
          </p:nvSpPr>
          <p:spPr>
            <a:xfrm>
              <a:off x="7092280" y="1772816"/>
              <a:ext cx="432048" cy="28803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CR" sz="1400" b="1" dirty="0">
                <a:solidFill>
                  <a:prstClr val="black"/>
                </a:solidFill>
              </a:endParaRPr>
            </a:p>
          </p:txBody>
        </p:sp>
      </p:grpSp>
      <p:cxnSp>
        <p:nvCxnSpPr>
          <p:cNvPr id="55" name="54 Conector recto"/>
          <p:cNvCxnSpPr>
            <a:stCxn id="38" idx="3"/>
            <a:endCxn id="57" idx="1"/>
          </p:cNvCxnSpPr>
          <p:nvPr/>
        </p:nvCxnSpPr>
        <p:spPr>
          <a:xfrm flipV="1">
            <a:off x="5292080" y="2815522"/>
            <a:ext cx="2376264" cy="146176"/>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55 Conector recto"/>
          <p:cNvCxnSpPr>
            <a:stCxn id="38" idx="3"/>
            <a:endCxn id="58" idx="1"/>
          </p:cNvCxnSpPr>
          <p:nvPr/>
        </p:nvCxnSpPr>
        <p:spPr>
          <a:xfrm>
            <a:off x="5292080" y="2961698"/>
            <a:ext cx="2376264" cy="203063"/>
          </a:xfrm>
          <a:prstGeom prst="line">
            <a:avLst/>
          </a:prstGeom>
        </p:spPr>
        <p:style>
          <a:lnRef idx="1">
            <a:schemeClr val="accent1"/>
          </a:lnRef>
          <a:fillRef idx="0">
            <a:schemeClr val="accent1"/>
          </a:fillRef>
          <a:effectRef idx="0">
            <a:schemeClr val="accent1"/>
          </a:effectRef>
          <a:fontRef idx="minor">
            <a:schemeClr val="tx1"/>
          </a:fontRef>
        </p:style>
      </p:cxnSp>
      <p:grpSp>
        <p:nvGrpSpPr>
          <p:cNvPr id="5" name="45 Grupo"/>
          <p:cNvGrpSpPr/>
          <p:nvPr/>
        </p:nvGrpSpPr>
        <p:grpSpPr>
          <a:xfrm>
            <a:off x="7668344" y="3467914"/>
            <a:ext cx="432048" cy="628630"/>
            <a:chOff x="7092280" y="1412776"/>
            <a:chExt cx="432048" cy="648072"/>
          </a:xfrm>
        </p:grpSpPr>
        <p:sp>
          <p:nvSpPr>
            <p:cNvPr id="63" name="62 Rectángulo"/>
            <p:cNvSpPr/>
            <p:nvPr/>
          </p:nvSpPr>
          <p:spPr>
            <a:xfrm>
              <a:off x="7092280" y="1412776"/>
              <a:ext cx="432048" cy="28803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CR" sz="1400" b="1" dirty="0">
                <a:solidFill>
                  <a:prstClr val="black"/>
                </a:solidFill>
              </a:endParaRPr>
            </a:p>
          </p:txBody>
        </p:sp>
        <p:sp>
          <p:nvSpPr>
            <p:cNvPr id="64" name="63 Rectángulo"/>
            <p:cNvSpPr/>
            <p:nvPr/>
          </p:nvSpPr>
          <p:spPr>
            <a:xfrm>
              <a:off x="7092280" y="1772816"/>
              <a:ext cx="432048" cy="28803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CR" sz="1400" b="1" dirty="0">
                <a:solidFill>
                  <a:prstClr val="black"/>
                </a:solidFill>
              </a:endParaRPr>
            </a:p>
          </p:txBody>
        </p:sp>
      </p:grpSp>
      <p:cxnSp>
        <p:nvCxnSpPr>
          <p:cNvPr id="61" name="60 Conector recto"/>
          <p:cNvCxnSpPr>
            <a:stCxn id="39" idx="3"/>
            <a:endCxn id="63" idx="1"/>
          </p:cNvCxnSpPr>
          <p:nvPr/>
        </p:nvCxnSpPr>
        <p:spPr>
          <a:xfrm flipV="1">
            <a:off x="5292080" y="3607610"/>
            <a:ext cx="2376264" cy="140415"/>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61 Conector recto"/>
          <p:cNvCxnSpPr>
            <a:stCxn id="39" idx="3"/>
            <a:endCxn id="64" idx="1"/>
          </p:cNvCxnSpPr>
          <p:nvPr/>
        </p:nvCxnSpPr>
        <p:spPr>
          <a:xfrm>
            <a:off x="5292080" y="3748025"/>
            <a:ext cx="2376264" cy="208824"/>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45 Grupo"/>
          <p:cNvGrpSpPr/>
          <p:nvPr/>
        </p:nvGrpSpPr>
        <p:grpSpPr>
          <a:xfrm>
            <a:off x="7668344" y="4260002"/>
            <a:ext cx="432048" cy="628630"/>
            <a:chOff x="7092280" y="1412776"/>
            <a:chExt cx="432048" cy="648072"/>
          </a:xfrm>
        </p:grpSpPr>
        <p:sp>
          <p:nvSpPr>
            <p:cNvPr id="69" name="68 Rectángulo"/>
            <p:cNvSpPr/>
            <p:nvPr/>
          </p:nvSpPr>
          <p:spPr>
            <a:xfrm>
              <a:off x="7092280" y="1412776"/>
              <a:ext cx="432048" cy="28803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CR" sz="1400" b="1" dirty="0">
                <a:solidFill>
                  <a:prstClr val="black"/>
                </a:solidFill>
              </a:endParaRPr>
            </a:p>
          </p:txBody>
        </p:sp>
        <p:sp>
          <p:nvSpPr>
            <p:cNvPr id="70" name="69 Rectángulo"/>
            <p:cNvSpPr/>
            <p:nvPr/>
          </p:nvSpPr>
          <p:spPr>
            <a:xfrm>
              <a:off x="7092280" y="1772816"/>
              <a:ext cx="432048" cy="28803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CR" sz="1400" b="1" dirty="0">
                <a:solidFill>
                  <a:prstClr val="black"/>
                </a:solidFill>
              </a:endParaRPr>
            </a:p>
          </p:txBody>
        </p:sp>
      </p:grpSp>
      <p:cxnSp>
        <p:nvCxnSpPr>
          <p:cNvPr id="67" name="66 Conector recto"/>
          <p:cNvCxnSpPr>
            <a:stCxn id="33" idx="3"/>
            <a:endCxn id="69" idx="1"/>
          </p:cNvCxnSpPr>
          <p:nvPr/>
        </p:nvCxnSpPr>
        <p:spPr>
          <a:xfrm flipV="1">
            <a:off x="5292080" y="4399698"/>
            <a:ext cx="2376264" cy="134655"/>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67 Conector recto"/>
          <p:cNvCxnSpPr>
            <a:stCxn id="33" idx="3"/>
            <a:endCxn id="70" idx="1"/>
          </p:cNvCxnSpPr>
          <p:nvPr/>
        </p:nvCxnSpPr>
        <p:spPr>
          <a:xfrm>
            <a:off x="5292080" y="4534353"/>
            <a:ext cx="2376264" cy="214584"/>
          </a:xfrm>
          <a:prstGeom prst="line">
            <a:avLst/>
          </a:prstGeom>
        </p:spPr>
        <p:style>
          <a:lnRef idx="1">
            <a:schemeClr val="accent1"/>
          </a:lnRef>
          <a:fillRef idx="0">
            <a:schemeClr val="accent1"/>
          </a:fillRef>
          <a:effectRef idx="0">
            <a:schemeClr val="accent1"/>
          </a:effectRef>
          <a:fontRef idx="minor">
            <a:schemeClr val="tx1"/>
          </a:fontRef>
        </p:style>
      </p:cxnSp>
      <p:grpSp>
        <p:nvGrpSpPr>
          <p:cNvPr id="7" name="45 Grupo"/>
          <p:cNvGrpSpPr/>
          <p:nvPr/>
        </p:nvGrpSpPr>
        <p:grpSpPr>
          <a:xfrm>
            <a:off x="7657268" y="5032648"/>
            <a:ext cx="443126" cy="628630"/>
            <a:chOff x="7092280" y="1412776"/>
            <a:chExt cx="432048" cy="648072"/>
          </a:xfrm>
        </p:grpSpPr>
        <p:sp>
          <p:nvSpPr>
            <p:cNvPr id="75" name="74 Rectángulo"/>
            <p:cNvSpPr/>
            <p:nvPr/>
          </p:nvSpPr>
          <p:spPr>
            <a:xfrm>
              <a:off x="7092280" y="1412776"/>
              <a:ext cx="432048" cy="28803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CR" sz="1400" b="1" dirty="0">
                <a:solidFill>
                  <a:prstClr val="black"/>
                </a:solidFill>
              </a:endParaRPr>
            </a:p>
          </p:txBody>
        </p:sp>
        <p:sp>
          <p:nvSpPr>
            <p:cNvPr id="76" name="75 Rectángulo"/>
            <p:cNvSpPr/>
            <p:nvPr/>
          </p:nvSpPr>
          <p:spPr>
            <a:xfrm>
              <a:off x="7092280" y="1772816"/>
              <a:ext cx="432048" cy="28803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CR" sz="1400" b="1" dirty="0">
                <a:solidFill>
                  <a:prstClr val="black"/>
                </a:solidFill>
              </a:endParaRPr>
            </a:p>
          </p:txBody>
        </p:sp>
      </p:grpSp>
      <p:cxnSp>
        <p:nvCxnSpPr>
          <p:cNvPr id="73" name="72 Conector recto"/>
          <p:cNvCxnSpPr>
            <a:stCxn id="34" idx="3"/>
            <a:endCxn id="75" idx="1"/>
          </p:cNvCxnSpPr>
          <p:nvPr/>
        </p:nvCxnSpPr>
        <p:spPr>
          <a:xfrm flipV="1">
            <a:off x="5292080" y="5172344"/>
            <a:ext cx="2365188" cy="148336"/>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73 Conector recto"/>
          <p:cNvCxnSpPr>
            <a:stCxn id="34" idx="3"/>
            <a:endCxn id="76" idx="1"/>
          </p:cNvCxnSpPr>
          <p:nvPr/>
        </p:nvCxnSpPr>
        <p:spPr>
          <a:xfrm>
            <a:off x="5292080" y="5320680"/>
            <a:ext cx="2365188" cy="200903"/>
          </a:xfrm>
          <a:prstGeom prst="line">
            <a:avLst/>
          </a:prstGeom>
        </p:spPr>
        <p:style>
          <a:lnRef idx="1">
            <a:schemeClr val="accent1"/>
          </a:lnRef>
          <a:fillRef idx="0">
            <a:schemeClr val="accent1"/>
          </a:fillRef>
          <a:effectRef idx="0">
            <a:schemeClr val="accent1"/>
          </a:effectRef>
          <a:fontRef idx="minor">
            <a:schemeClr val="tx1"/>
          </a:fontRef>
        </p:style>
      </p:cxnSp>
      <p:grpSp>
        <p:nvGrpSpPr>
          <p:cNvPr id="8" name="45 Grupo"/>
          <p:cNvGrpSpPr/>
          <p:nvPr/>
        </p:nvGrpSpPr>
        <p:grpSpPr>
          <a:xfrm>
            <a:off x="7668344" y="5772170"/>
            <a:ext cx="432048" cy="628630"/>
            <a:chOff x="7092280" y="1412776"/>
            <a:chExt cx="432048" cy="648072"/>
          </a:xfrm>
        </p:grpSpPr>
        <p:sp>
          <p:nvSpPr>
            <p:cNvPr id="81" name="80 Rectángulo"/>
            <p:cNvSpPr/>
            <p:nvPr/>
          </p:nvSpPr>
          <p:spPr>
            <a:xfrm>
              <a:off x="7092280" y="1412776"/>
              <a:ext cx="432048" cy="28803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CR" sz="1400" b="1" dirty="0">
                <a:solidFill>
                  <a:prstClr val="black"/>
                </a:solidFill>
              </a:endParaRPr>
            </a:p>
          </p:txBody>
        </p:sp>
        <p:sp>
          <p:nvSpPr>
            <p:cNvPr id="82" name="81 Rectángulo"/>
            <p:cNvSpPr/>
            <p:nvPr/>
          </p:nvSpPr>
          <p:spPr>
            <a:xfrm>
              <a:off x="7092280" y="1772816"/>
              <a:ext cx="432048" cy="28803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CR" sz="1400" b="1" dirty="0">
                <a:solidFill>
                  <a:prstClr val="black"/>
                </a:solidFill>
              </a:endParaRPr>
            </a:p>
          </p:txBody>
        </p:sp>
      </p:grpSp>
      <p:cxnSp>
        <p:nvCxnSpPr>
          <p:cNvPr id="79" name="78 Conector recto"/>
          <p:cNvCxnSpPr>
            <a:stCxn id="35" idx="3"/>
            <a:endCxn id="81" idx="1"/>
          </p:cNvCxnSpPr>
          <p:nvPr/>
        </p:nvCxnSpPr>
        <p:spPr>
          <a:xfrm flipV="1">
            <a:off x="5292080" y="5911866"/>
            <a:ext cx="2376264" cy="177860"/>
          </a:xfrm>
          <a:prstGeom prst="line">
            <a:avLst/>
          </a:prstGeom>
        </p:spPr>
        <p:style>
          <a:lnRef idx="1">
            <a:schemeClr val="accent1"/>
          </a:lnRef>
          <a:fillRef idx="0">
            <a:schemeClr val="accent1"/>
          </a:fillRef>
          <a:effectRef idx="0">
            <a:schemeClr val="accent1"/>
          </a:effectRef>
          <a:fontRef idx="minor">
            <a:schemeClr val="tx1"/>
          </a:fontRef>
        </p:style>
      </p:cxnSp>
      <p:cxnSp>
        <p:nvCxnSpPr>
          <p:cNvPr id="80" name="79 Conector recto"/>
          <p:cNvCxnSpPr>
            <a:stCxn id="35" idx="3"/>
            <a:endCxn id="82" idx="1"/>
          </p:cNvCxnSpPr>
          <p:nvPr/>
        </p:nvCxnSpPr>
        <p:spPr>
          <a:xfrm>
            <a:off x="5292080" y="6089726"/>
            <a:ext cx="2376264" cy="171379"/>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83 Conector recto"/>
          <p:cNvCxnSpPr>
            <a:stCxn id="1026" idx="3"/>
            <a:endCxn id="37" idx="1"/>
          </p:cNvCxnSpPr>
          <p:nvPr/>
        </p:nvCxnSpPr>
        <p:spPr>
          <a:xfrm flipV="1">
            <a:off x="3347864" y="2175371"/>
            <a:ext cx="1152128" cy="1813161"/>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85 Conector recto"/>
          <p:cNvCxnSpPr>
            <a:stCxn id="1026" idx="3"/>
            <a:endCxn id="35" idx="1"/>
          </p:cNvCxnSpPr>
          <p:nvPr/>
        </p:nvCxnSpPr>
        <p:spPr>
          <a:xfrm>
            <a:off x="3347864" y="3988532"/>
            <a:ext cx="1152128" cy="2101194"/>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88 Conector recto"/>
          <p:cNvCxnSpPr>
            <a:stCxn id="1026" idx="3"/>
            <a:endCxn id="38" idx="1"/>
          </p:cNvCxnSpPr>
          <p:nvPr/>
        </p:nvCxnSpPr>
        <p:spPr>
          <a:xfrm flipV="1">
            <a:off x="3347864" y="2961698"/>
            <a:ext cx="1152128" cy="1026834"/>
          </a:xfrm>
          <a:prstGeom prst="line">
            <a:avLst/>
          </a:prstGeom>
        </p:spPr>
        <p:style>
          <a:lnRef idx="1">
            <a:schemeClr val="accent1"/>
          </a:lnRef>
          <a:fillRef idx="0">
            <a:schemeClr val="accent1"/>
          </a:fillRef>
          <a:effectRef idx="0">
            <a:schemeClr val="accent1"/>
          </a:effectRef>
          <a:fontRef idx="minor">
            <a:schemeClr val="tx1"/>
          </a:fontRef>
        </p:style>
      </p:cxnSp>
      <p:cxnSp>
        <p:nvCxnSpPr>
          <p:cNvPr id="91" name="90 Conector recto"/>
          <p:cNvCxnSpPr>
            <a:stCxn id="1026" idx="3"/>
            <a:endCxn id="34" idx="1"/>
          </p:cNvCxnSpPr>
          <p:nvPr/>
        </p:nvCxnSpPr>
        <p:spPr>
          <a:xfrm>
            <a:off x="3347864" y="3988532"/>
            <a:ext cx="1152128" cy="1332148"/>
          </a:xfrm>
          <a:prstGeom prst="line">
            <a:avLst/>
          </a:prstGeom>
        </p:spPr>
        <p:style>
          <a:lnRef idx="1">
            <a:schemeClr val="accent1"/>
          </a:lnRef>
          <a:fillRef idx="0">
            <a:schemeClr val="accent1"/>
          </a:fillRef>
          <a:effectRef idx="0">
            <a:schemeClr val="accent1"/>
          </a:effectRef>
          <a:fontRef idx="minor">
            <a:schemeClr val="tx1"/>
          </a:fontRef>
        </p:style>
      </p:cxnSp>
      <p:cxnSp>
        <p:nvCxnSpPr>
          <p:cNvPr id="93" name="92 Conector recto"/>
          <p:cNvCxnSpPr>
            <a:stCxn id="1026" idx="3"/>
            <a:endCxn id="39" idx="1"/>
          </p:cNvCxnSpPr>
          <p:nvPr/>
        </p:nvCxnSpPr>
        <p:spPr>
          <a:xfrm flipV="1">
            <a:off x="3347864" y="3748025"/>
            <a:ext cx="1152128" cy="240507"/>
          </a:xfrm>
          <a:prstGeom prst="line">
            <a:avLst/>
          </a:prstGeom>
        </p:spPr>
        <p:style>
          <a:lnRef idx="1">
            <a:schemeClr val="accent1"/>
          </a:lnRef>
          <a:fillRef idx="0">
            <a:schemeClr val="accent1"/>
          </a:fillRef>
          <a:effectRef idx="0">
            <a:schemeClr val="accent1"/>
          </a:effectRef>
          <a:fontRef idx="minor">
            <a:schemeClr val="tx1"/>
          </a:fontRef>
        </p:style>
      </p:cxnSp>
      <p:cxnSp>
        <p:nvCxnSpPr>
          <p:cNvPr id="95" name="94 Conector recto"/>
          <p:cNvCxnSpPr>
            <a:stCxn id="1026" idx="3"/>
            <a:endCxn id="33" idx="1"/>
          </p:cNvCxnSpPr>
          <p:nvPr/>
        </p:nvCxnSpPr>
        <p:spPr>
          <a:xfrm>
            <a:off x="3347864" y="3988532"/>
            <a:ext cx="1152128" cy="545821"/>
          </a:xfrm>
          <a:prstGeom prst="line">
            <a:avLst/>
          </a:prstGeom>
        </p:spPr>
        <p:style>
          <a:lnRef idx="1">
            <a:schemeClr val="accent1"/>
          </a:lnRef>
          <a:fillRef idx="0">
            <a:schemeClr val="accent1"/>
          </a:fillRef>
          <a:effectRef idx="0">
            <a:schemeClr val="accent1"/>
          </a:effectRef>
          <a:fontRef idx="minor">
            <a:schemeClr val="tx1"/>
          </a:fontRef>
        </p:style>
      </p:cxnSp>
      <p:sp>
        <p:nvSpPr>
          <p:cNvPr id="109" name="108 CuadroTexto"/>
          <p:cNvSpPr txBox="1"/>
          <p:nvPr/>
        </p:nvSpPr>
        <p:spPr>
          <a:xfrm>
            <a:off x="971600" y="1432248"/>
            <a:ext cx="2304256" cy="369332"/>
          </a:xfrm>
          <a:prstGeom prst="rect">
            <a:avLst/>
          </a:prstGeom>
          <a:noFill/>
        </p:spPr>
        <p:txBody>
          <a:bodyPr wrap="square" rtlCol="0">
            <a:spAutoFit/>
          </a:bodyPr>
          <a:lstStyle/>
          <a:p>
            <a:pPr algn="ctr"/>
            <a:r>
              <a:rPr lang="es-CR" b="1" dirty="0" smtClean="0">
                <a:solidFill>
                  <a:prstClr val="black"/>
                </a:solidFill>
              </a:rPr>
              <a:t>Plan Estratégico</a:t>
            </a:r>
            <a:endParaRPr lang="es-CR" b="1" dirty="0">
              <a:solidFill>
                <a:prstClr val="black"/>
              </a:solidFill>
            </a:endParaRPr>
          </a:p>
        </p:txBody>
      </p:sp>
      <p:sp>
        <p:nvSpPr>
          <p:cNvPr id="122" name="121 Flecha derecha"/>
          <p:cNvSpPr/>
          <p:nvPr/>
        </p:nvSpPr>
        <p:spPr>
          <a:xfrm>
            <a:off x="3203848" y="1432248"/>
            <a:ext cx="648072" cy="36004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CR">
              <a:solidFill>
                <a:prstClr val="white"/>
              </a:solidFill>
            </a:endParaRPr>
          </a:p>
        </p:txBody>
      </p:sp>
      <p:sp>
        <p:nvSpPr>
          <p:cNvPr id="123" name="122 Flecha derecha"/>
          <p:cNvSpPr/>
          <p:nvPr/>
        </p:nvSpPr>
        <p:spPr>
          <a:xfrm>
            <a:off x="6084168" y="1432248"/>
            <a:ext cx="648072" cy="36004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CR">
              <a:solidFill>
                <a:prstClr val="white"/>
              </a:solidFill>
            </a:endParaRPr>
          </a:p>
        </p:txBody>
      </p:sp>
      <p:sp>
        <p:nvSpPr>
          <p:cNvPr id="53" name="1 Título"/>
          <p:cNvSpPr txBox="1">
            <a:spLocks/>
          </p:cNvSpPr>
          <p:nvPr/>
        </p:nvSpPr>
        <p:spPr>
          <a:xfrm>
            <a:off x="611560" y="188640"/>
            <a:ext cx="8229600" cy="692696"/>
          </a:xfrm>
          <a:prstGeom prst="rect">
            <a:avLst/>
          </a:prstGeo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Autofit/>
          </a:bodyPr>
          <a:lstStyle>
            <a:lvl1pPr algn="ctr">
              <a:spcBef>
                <a:spcPct val="0"/>
              </a:spcBef>
              <a:buNone/>
              <a:defRPr sz="4000">
                <a:solidFill>
                  <a:schemeClr val="tx1"/>
                </a:solidFill>
              </a:defRPr>
            </a:lvl1pPr>
          </a:lstStyle>
          <a:p>
            <a:r>
              <a:rPr lang="es-CR" dirty="0">
                <a:solidFill>
                  <a:prstClr val="black"/>
                </a:solidFill>
              </a:rPr>
              <a:t>Despliegue</a:t>
            </a:r>
          </a:p>
        </p:txBody>
      </p:sp>
    </p:spTree>
    <p:extLst>
      <p:ext uri="{BB962C8B-B14F-4D97-AF65-F5344CB8AC3E}">
        <p14:creationId xmlns:p14="http://schemas.microsoft.com/office/powerpoint/2010/main" val="3693352792"/>
      </p:ext>
    </p:extLst>
  </p:cSld>
  <p:clrMapOvr>
    <a:masterClrMapping/>
  </p:clrMapOvr>
  <p:transition spd="med">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Pergamino vertical"/>
          <p:cNvSpPr/>
          <p:nvPr/>
        </p:nvSpPr>
        <p:spPr>
          <a:xfrm>
            <a:off x="1691680" y="476672"/>
            <a:ext cx="6264696" cy="5832648"/>
          </a:xfrm>
          <a:prstGeom prst="verticalScroll">
            <a:avLst/>
          </a:prstGeom>
        </p:spPr>
        <p:style>
          <a:lnRef idx="1">
            <a:schemeClr val="accent5"/>
          </a:lnRef>
          <a:fillRef idx="3">
            <a:schemeClr val="accent5"/>
          </a:fillRef>
          <a:effectRef idx="2">
            <a:schemeClr val="accent5"/>
          </a:effectRef>
          <a:fontRef idx="minor">
            <a:schemeClr val="lt1"/>
          </a:fontRef>
        </p:style>
        <p:txBody>
          <a:bodyPr rtlCol="0" anchor="ctr"/>
          <a:lstStyle/>
          <a:p>
            <a:pPr algn="just"/>
            <a:r>
              <a:rPr lang="es-CR" sz="2800" i="1" dirty="0" smtClean="0">
                <a:solidFill>
                  <a:prstClr val="white"/>
                </a:solidFill>
              </a:rPr>
              <a:t>La Planificación  Táctica transforma </a:t>
            </a:r>
            <a:r>
              <a:rPr lang="es-CR" sz="2800" i="1" dirty="0">
                <a:solidFill>
                  <a:prstClr val="white"/>
                </a:solidFill>
              </a:rPr>
              <a:t>los objetivos de la planificación estratégica en </a:t>
            </a:r>
            <a:r>
              <a:rPr lang="es-CR" sz="2800" i="1" dirty="0">
                <a:solidFill>
                  <a:prstClr val="white"/>
                </a:solidFill>
                <a:effectLst>
                  <a:outerShdw blurRad="38100" dist="38100" dir="2700000" algn="tl">
                    <a:srgbClr val="000000">
                      <a:alpha val="43137"/>
                    </a:srgbClr>
                  </a:outerShdw>
                </a:effectLst>
              </a:rPr>
              <a:t>resultados específicos</a:t>
            </a:r>
            <a:r>
              <a:rPr lang="es-CR" sz="2800" i="1" dirty="0">
                <a:solidFill>
                  <a:prstClr val="white"/>
                </a:solidFill>
              </a:rPr>
              <a:t>, estos a su vez, proporcionan un </a:t>
            </a:r>
            <a:r>
              <a:rPr lang="es-CR" sz="2800" i="1" dirty="0">
                <a:solidFill>
                  <a:prstClr val="white"/>
                </a:solidFill>
                <a:effectLst>
                  <a:outerShdw blurRad="38100" dist="38100" dir="2700000" algn="tl">
                    <a:srgbClr val="000000">
                      <a:alpha val="43137"/>
                    </a:srgbClr>
                  </a:outerShdw>
                </a:effectLst>
              </a:rPr>
              <a:t>medio</a:t>
            </a:r>
            <a:r>
              <a:rPr lang="es-CR" sz="2800" i="1" dirty="0">
                <a:solidFill>
                  <a:prstClr val="white"/>
                </a:solidFill>
              </a:rPr>
              <a:t> para llevar a cabo los planes operativos. </a:t>
            </a:r>
            <a:endParaRPr lang="es-ES" sz="2800" i="1" dirty="0">
              <a:solidFill>
                <a:prstClr val="white"/>
              </a:solidFill>
            </a:endParaRPr>
          </a:p>
          <a:p>
            <a:endParaRPr lang="es-ES" sz="2800" i="1" dirty="0">
              <a:solidFill>
                <a:prstClr val="white"/>
              </a:solidFill>
            </a:endParaRPr>
          </a:p>
          <a:p>
            <a:pPr algn="ctr"/>
            <a:endParaRPr lang="es-CR" sz="2800" dirty="0">
              <a:solidFill>
                <a:prstClr val="white"/>
              </a:solidFill>
            </a:endParaRPr>
          </a:p>
        </p:txBody>
      </p:sp>
    </p:spTree>
    <p:extLst>
      <p:ext uri="{BB962C8B-B14F-4D97-AF65-F5344CB8AC3E}">
        <p14:creationId xmlns:p14="http://schemas.microsoft.com/office/powerpoint/2010/main" val="32468590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p:cNvSpPr>
          <p:nvPr/>
        </p:nvSpPr>
        <p:spPr>
          <a:xfrm>
            <a:off x="971550" y="908050"/>
            <a:ext cx="7200900" cy="2082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s-CR" sz="4000" dirty="0">
                <a:latin typeface="+mn-lt"/>
                <a:ea typeface="+mn-ea"/>
                <a:cs typeface="+mn-cs"/>
              </a:rPr>
              <a:t>Fortalecimiento del proceso de construcción de indicadores</a:t>
            </a:r>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3500438"/>
            <a:ext cx="2665413" cy="267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228048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146050"/>
            <a:ext cx="9144000" cy="546100"/>
          </a:xfrm>
        </p:spPr>
        <p:txBody>
          <a:bodyPr rtlCol="0">
            <a:noAutofit/>
          </a:bodyPr>
          <a:lstStyle/>
          <a:p>
            <a:pPr fontAlgn="auto">
              <a:spcAft>
                <a:spcPts val="0"/>
              </a:spcAft>
              <a:defRPr/>
            </a:pPr>
            <a:r>
              <a:rPr lang="es-CR" sz="4000" dirty="0">
                <a:latin typeface="+mn-lt"/>
                <a:ea typeface="+mn-ea"/>
                <a:cs typeface="+mn-cs"/>
              </a:rPr>
              <a:t>Antecedentes del Proceso de Indicadores</a:t>
            </a:r>
          </a:p>
        </p:txBody>
      </p:sp>
      <p:graphicFrame>
        <p:nvGraphicFramePr>
          <p:cNvPr id="4" name="3 Marcador de contenido"/>
          <p:cNvGraphicFramePr>
            <a:graphicFrameLocks noGrp="1"/>
          </p:cNvGraphicFramePr>
          <p:nvPr>
            <p:ph idx="1"/>
          </p:nvPr>
        </p:nvGraphicFramePr>
        <p:xfrm>
          <a:off x="1006476" y="1673225"/>
          <a:ext cx="7131050" cy="4343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CuadroTexto"/>
          <p:cNvSpPr txBox="1"/>
          <p:nvPr/>
        </p:nvSpPr>
        <p:spPr>
          <a:xfrm>
            <a:off x="539750" y="5373688"/>
            <a:ext cx="2016125" cy="1200150"/>
          </a:xfrm>
          <a:prstGeom prst="rect">
            <a:avLst/>
          </a:prstGeom>
          <a:noFill/>
        </p:spPr>
        <p:txBody>
          <a:bodyPr>
            <a:spAutoFit/>
          </a:bodyPr>
          <a:lstStyle/>
          <a:p>
            <a:pPr algn="just" fontAlgn="auto">
              <a:spcBef>
                <a:spcPts val="0"/>
              </a:spcBef>
              <a:spcAft>
                <a:spcPts val="0"/>
              </a:spcAft>
              <a:defRPr/>
            </a:pPr>
            <a:endParaRPr lang="es-CR" b="1" i="1" dirty="0">
              <a:solidFill>
                <a:schemeClr val="accent6">
                  <a:lumMod val="75000"/>
                </a:schemeClr>
              </a:solidFill>
              <a:latin typeface="+mn-lt"/>
              <a:cs typeface="+mn-cs"/>
            </a:endParaRPr>
          </a:p>
          <a:p>
            <a:pPr algn="just" fontAlgn="auto">
              <a:spcBef>
                <a:spcPts val="0"/>
              </a:spcBef>
              <a:spcAft>
                <a:spcPts val="0"/>
              </a:spcAft>
              <a:defRPr/>
            </a:pPr>
            <a:r>
              <a:rPr lang="es-CR" b="1" i="1" dirty="0">
                <a:solidFill>
                  <a:schemeClr val="accent6">
                    <a:lumMod val="75000"/>
                  </a:schemeClr>
                </a:solidFill>
                <a:latin typeface="+mn-lt"/>
                <a:cs typeface="+mn-cs"/>
              </a:rPr>
              <a:t>Plantear indicadores institucionales </a:t>
            </a:r>
          </a:p>
        </p:txBody>
      </p:sp>
      <p:sp>
        <p:nvSpPr>
          <p:cNvPr id="6" name="5 CuadroTexto"/>
          <p:cNvSpPr txBox="1"/>
          <p:nvPr/>
        </p:nvSpPr>
        <p:spPr>
          <a:xfrm>
            <a:off x="2843213" y="5445125"/>
            <a:ext cx="2592387" cy="1200150"/>
          </a:xfrm>
          <a:prstGeom prst="rect">
            <a:avLst/>
          </a:prstGeom>
          <a:noFill/>
        </p:spPr>
        <p:txBody>
          <a:bodyPr>
            <a:spAutoFit/>
          </a:bodyPr>
          <a:lstStyle/>
          <a:p>
            <a:pPr algn="just" fontAlgn="auto">
              <a:spcBef>
                <a:spcPts val="0"/>
              </a:spcBef>
              <a:spcAft>
                <a:spcPts val="0"/>
              </a:spcAft>
              <a:defRPr/>
            </a:pPr>
            <a:endParaRPr lang="es-CR" b="1" i="1" dirty="0">
              <a:solidFill>
                <a:schemeClr val="accent6">
                  <a:lumMod val="75000"/>
                </a:schemeClr>
              </a:solidFill>
              <a:latin typeface="+mn-lt"/>
              <a:cs typeface="+mn-cs"/>
            </a:endParaRPr>
          </a:p>
          <a:p>
            <a:pPr algn="just" fontAlgn="auto">
              <a:spcBef>
                <a:spcPts val="0"/>
              </a:spcBef>
              <a:spcAft>
                <a:spcPts val="0"/>
              </a:spcAft>
              <a:defRPr/>
            </a:pPr>
            <a:r>
              <a:rPr lang="es-CR" b="1" i="1" dirty="0">
                <a:solidFill>
                  <a:schemeClr val="accent6">
                    <a:lumMod val="75000"/>
                  </a:schemeClr>
                </a:solidFill>
                <a:latin typeface="+mn-lt"/>
                <a:cs typeface="+mn-cs"/>
              </a:rPr>
              <a:t>Señala indicadores  de sostenibilidad financiera</a:t>
            </a:r>
          </a:p>
        </p:txBody>
      </p:sp>
      <p:sp>
        <p:nvSpPr>
          <p:cNvPr id="7" name="6 CuadroTexto"/>
          <p:cNvSpPr txBox="1"/>
          <p:nvPr/>
        </p:nvSpPr>
        <p:spPr>
          <a:xfrm>
            <a:off x="5724525" y="5445125"/>
            <a:ext cx="2016125" cy="923925"/>
          </a:xfrm>
          <a:prstGeom prst="rect">
            <a:avLst/>
          </a:prstGeom>
          <a:noFill/>
        </p:spPr>
        <p:txBody>
          <a:bodyPr>
            <a:spAutoFit/>
          </a:bodyPr>
          <a:lstStyle>
            <a:defPPr>
              <a:defRPr lang="es-CR"/>
            </a:defPPr>
            <a:lvl1pPr algn="just">
              <a:defRPr sz="1400" b="1" i="1"/>
            </a:lvl1pPr>
          </a:lstStyle>
          <a:p>
            <a:pPr fontAlgn="auto">
              <a:spcBef>
                <a:spcPts val="0"/>
              </a:spcBef>
              <a:spcAft>
                <a:spcPts val="0"/>
              </a:spcAft>
              <a:defRPr/>
            </a:pPr>
            <a:endParaRPr lang="es-CR" sz="1800" dirty="0">
              <a:solidFill>
                <a:schemeClr val="accent6">
                  <a:lumMod val="75000"/>
                </a:schemeClr>
              </a:solidFill>
              <a:latin typeface="+mn-lt"/>
              <a:cs typeface="+mn-cs"/>
            </a:endParaRPr>
          </a:p>
          <a:p>
            <a:pPr fontAlgn="auto">
              <a:spcBef>
                <a:spcPts val="0"/>
              </a:spcBef>
              <a:spcAft>
                <a:spcPts val="0"/>
              </a:spcAft>
              <a:defRPr/>
            </a:pPr>
            <a:r>
              <a:rPr lang="es-CR" sz="1800" dirty="0" smtClean="0">
                <a:solidFill>
                  <a:schemeClr val="accent6">
                    <a:lumMod val="75000"/>
                  </a:schemeClr>
                </a:solidFill>
                <a:latin typeface="+mn-lt"/>
                <a:cs typeface="+mn-cs"/>
              </a:rPr>
              <a:t>Sistema de Información</a:t>
            </a:r>
            <a:endParaRPr lang="es-CR" sz="1800" dirty="0">
              <a:solidFill>
                <a:schemeClr val="accent6">
                  <a:lumMod val="75000"/>
                </a:schemeClr>
              </a:solidFill>
              <a:latin typeface="+mn-lt"/>
              <a:cs typeface="+mn-cs"/>
            </a:endParaRPr>
          </a:p>
        </p:txBody>
      </p:sp>
    </p:spTree>
    <p:extLst>
      <p:ext uri="{BB962C8B-B14F-4D97-AF65-F5344CB8AC3E}">
        <p14:creationId xmlns:p14="http://schemas.microsoft.com/office/powerpoint/2010/main" val="28581897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7 Título"/>
          <p:cNvSpPr>
            <a:spLocks noGrp="1"/>
          </p:cNvSpPr>
          <p:nvPr>
            <p:ph type="title"/>
          </p:nvPr>
        </p:nvSpPr>
        <p:spPr/>
        <p:txBody>
          <a:bodyPr>
            <a:noAutofit/>
          </a:bodyPr>
          <a:lstStyle/>
          <a:p>
            <a:pPr>
              <a:defRPr/>
            </a:pPr>
            <a:r>
              <a:rPr lang="es-CR" altLang="es-CR" sz="4000" dirty="0">
                <a:latin typeface="+mn-lt"/>
                <a:ea typeface="+mn-ea"/>
                <a:cs typeface="+mn-cs"/>
              </a:rPr>
              <a:t>Guía para la construcción de indicadores</a:t>
            </a:r>
          </a:p>
        </p:txBody>
      </p:sp>
      <p:sp>
        <p:nvSpPr>
          <p:cNvPr id="14339" name="9 Marcador de texto"/>
          <p:cNvSpPr>
            <a:spLocks noGrp="1"/>
          </p:cNvSpPr>
          <p:nvPr>
            <p:ph idx="1"/>
          </p:nvPr>
        </p:nvSpPr>
        <p:spPr/>
        <p:txBody>
          <a:bodyPr/>
          <a:lstStyle/>
          <a:p>
            <a:pPr marL="342900" indent="-342900" algn="just"/>
            <a:r>
              <a:rPr lang="es-CR" altLang="es-CR" dirty="0" smtClean="0"/>
              <a:t>Pasos para la construcción de los indicadores</a:t>
            </a:r>
          </a:p>
          <a:p>
            <a:pPr marL="342900" indent="-342900" algn="just"/>
            <a:r>
              <a:rPr lang="es-CR" altLang="es-CR" dirty="0" smtClean="0"/>
              <a:t>Determinación de línea base</a:t>
            </a:r>
          </a:p>
          <a:p>
            <a:pPr marL="342900" indent="-342900" algn="just"/>
            <a:r>
              <a:rPr lang="es-CR" altLang="es-CR" dirty="0" smtClean="0"/>
              <a:t>Ficha  técnica del </a:t>
            </a:r>
            <a:r>
              <a:rPr lang="es-CR" altLang="es-CR" dirty="0" smtClean="0"/>
              <a:t>Indicador</a:t>
            </a:r>
          </a:p>
          <a:p>
            <a:pPr marL="342900" indent="-342900" algn="just"/>
            <a:r>
              <a:rPr lang="es-CR" altLang="es-CR" dirty="0" smtClean="0"/>
              <a:t>Gestión para resultados</a:t>
            </a:r>
            <a:endParaRPr lang="es-CR" altLang="es-CR" dirty="0" smtClean="0"/>
          </a:p>
        </p:txBody>
      </p:sp>
      <p:pic>
        <p:nvPicPr>
          <p:cNvPr id="1026" name="Picture 2">
            <a:hlinkClick r:id="rId2" action="ppaction://hlinkpres?slideindex=10&amp;slidetitle=CONCEPTO DE INDICADOR"/>
          </p:cNvPr>
          <p:cNvPicPr>
            <a:picLocks noChangeAspect="1" noChangeArrowheads="1"/>
          </p:cNvPicPr>
          <p:nvPr/>
        </p:nvPicPr>
        <p:blipFill>
          <a:blip r:embed="rId3"/>
          <a:srcRect/>
          <a:stretch>
            <a:fillRect/>
          </a:stretch>
        </p:blipFill>
        <p:spPr bwMode="auto">
          <a:xfrm rot="404249">
            <a:off x="5546725" y="2863850"/>
            <a:ext cx="2927350" cy="34798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561005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1 Título"/>
          <p:cNvSpPr>
            <a:spLocks noGrp="1"/>
          </p:cNvSpPr>
          <p:nvPr>
            <p:ph type="title"/>
          </p:nvPr>
        </p:nvSpPr>
        <p:spPr>
          <a:xfrm>
            <a:off x="457200" y="274638"/>
            <a:ext cx="8229600" cy="715962"/>
          </a:xfrm>
        </p:spPr>
        <p:txBody>
          <a:bodyPr>
            <a:noAutofit/>
          </a:bodyPr>
          <a:lstStyle/>
          <a:p>
            <a:pPr algn="ctr">
              <a:defRPr/>
            </a:pPr>
            <a:r>
              <a:rPr lang="es-ES" altLang="es-CR" dirty="0">
                <a:solidFill>
                  <a:schemeClr val="tx1"/>
                </a:solidFill>
                <a:latin typeface="+mn-lt"/>
                <a:ea typeface="+mn-ea"/>
                <a:cs typeface="+mn-cs"/>
              </a:rPr>
              <a:t>Tipos de indicadores </a:t>
            </a:r>
            <a:br>
              <a:rPr lang="es-ES" altLang="es-CR" dirty="0">
                <a:solidFill>
                  <a:schemeClr val="tx1"/>
                </a:solidFill>
                <a:latin typeface="+mn-lt"/>
                <a:ea typeface="+mn-ea"/>
                <a:cs typeface="+mn-cs"/>
              </a:rPr>
            </a:br>
            <a:endParaRPr lang="es-CR" altLang="es-CR" dirty="0">
              <a:solidFill>
                <a:schemeClr val="tx1"/>
              </a:solidFill>
              <a:latin typeface="+mn-lt"/>
              <a:ea typeface="+mn-ea"/>
              <a:cs typeface="+mn-cs"/>
            </a:endParaRPr>
          </a:p>
        </p:txBody>
      </p:sp>
      <p:graphicFrame>
        <p:nvGraphicFramePr>
          <p:cNvPr id="6" name="5 Diagrama"/>
          <p:cNvGraphicFramePr/>
          <p:nvPr/>
        </p:nvGraphicFramePr>
        <p:xfrm>
          <a:off x="1403648" y="1052736"/>
          <a:ext cx="6840760" cy="53606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5364" name="2 CuadroTexto"/>
          <p:cNvSpPr txBox="1">
            <a:spLocks noChangeArrowheads="1"/>
          </p:cNvSpPr>
          <p:nvPr/>
        </p:nvSpPr>
        <p:spPr bwMode="auto">
          <a:xfrm>
            <a:off x="7048500" y="6505575"/>
            <a:ext cx="19161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0000"/>
              </a:lnSpc>
              <a:spcBef>
                <a:spcPts val="1800"/>
              </a:spcBef>
              <a:buSzPct val="80000"/>
              <a:buFont typeface="Arial" pitchFamily="34" charset="0"/>
              <a:buChar char="•"/>
              <a:defRPr sz="2000">
                <a:solidFill>
                  <a:schemeClr val="tx1"/>
                </a:solidFill>
                <a:latin typeface="Century Gothic" pitchFamily="34" charset="0"/>
              </a:defRPr>
            </a:lvl1pPr>
            <a:lvl2pPr marL="742950" indent="-285750" eaLnBrk="0" hangingPunct="0">
              <a:lnSpc>
                <a:spcPct val="90000"/>
              </a:lnSpc>
              <a:spcBef>
                <a:spcPts val="1000"/>
              </a:spcBef>
              <a:buSzPct val="80000"/>
              <a:buFont typeface="Arial" pitchFamily="34" charset="0"/>
              <a:buChar char="•"/>
              <a:defRPr>
                <a:solidFill>
                  <a:schemeClr val="tx1"/>
                </a:solidFill>
                <a:latin typeface="Century Gothic" pitchFamily="34" charset="0"/>
              </a:defRPr>
            </a:lvl2pPr>
            <a:lvl3pPr marL="1143000" indent="-228600" eaLnBrk="0" hangingPunct="0">
              <a:lnSpc>
                <a:spcPct val="90000"/>
              </a:lnSpc>
              <a:spcBef>
                <a:spcPts val="800"/>
              </a:spcBef>
              <a:buSzPct val="80000"/>
              <a:buFont typeface="Arial" pitchFamily="34" charset="0"/>
              <a:buChar char="•"/>
              <a:defRPr sz="1600">
                <a:solidFill>
                  <a:schemeClr val="tx1"/>
                </a:solidFill>
                <a:latin typeface="Century Gothic" pitchFamily="34" charset="0"/>
              </a:defRPr>
            </a:lvl3pPr>
            <a:lvl4pPr marL="1600200" indent="-228600" eaLnBrk="0" hangingPunct="0">
              <a:lnSpc>
                <a:spcPct val="90000"/>
              </a:lnSpc>
              <a:spcBef>
                <a:spcPts val="800"/>
              </a:spcBef>
              <a:buSzPct val="80000"/>
              <a:buFont typeface="Arial" pitchFamily="34" charset="0"/>
              <a:buChar char="•"/>
              <a:defRPr sz="1400">
                <a:solidFill>
                  <a:schemeClr val="tx1"/>
                </a:solidFill>
                <a:latin typeface="Century Gothic" pitchFamily="34" charset="0"/>
              </a:defRPr>
            </a:lvl4pPr>
            <a:lvl5pPr marL="2057400" indent="-228600" eaLnBrk="0" hangingPunct="0">
              <a:lnSpc>
                <a:spcPct val="90000"/>
              </a:lnSpc>
              <a:spcBef>
                <a:spcPts val="800"/>
              </a:spcBef>
              <a:buSzPct val="80000"/>
              <a:buFont typeface="Arial" pitchFamily="34" charset="0"/>
              <a:buChar char="•"/>
              <a:defRPr sz="1400">
                <a:solidFill>
                  <a:schemeClr val="tx1"/>
                </a:solidFill>
                <a:latin typeface="Century Gothic" pitchFamily="34" charset="0"/>
              </a:defRPr>
            </a:lvl5pPr>
            <a:lvl6pPr marL="2514600" indent="-228600" eaLnBrk="0" fontAlgn="base" hangingPunct="0">
              <a:lnSpc>
                <a:spcPct val="90000"/>
              </a:lnSpc>
              <a:spcBef>
                <a:spcPts val="800"/>
              </a:spcBef>
              <a:spcAft>
                <a:spcPct val="0"/>
              </a:spcAft>
              <a:buSzPct val="80000"/>
              <a:buFont typeface="Arial" pitchFamily="34" charset="0"/>
              <a:buChar char="•"/>
              <a:defRPr sz="1400">
                <a:solidFill>
                  <a:schemeClr val="tx1"/>
                </a:solidFill>
                <a:latin typeface="Century Gothic" pitchFamily="34" charset="0"/>
              </a:defRPr>
            </a:lvl6pPr>
            <a:lvl7pPr marL="2971800" indent="-228600" eaLnBrk="0" fontAlgn="base" hangingPunct="0">
              <a:lnSpc>
                <a:spcPct val="90000"/>
              </a:lnSpc>
              <a:spcBef>
                <a:spcPts val="800"/>
              </a:spcBef>
              <a:spcAft>
                <a:spcPct val="0"/>
              </a:spcAft>
              <a:buSzPct val="80000"/>
              <a:buFont typeface="Arial" pitchFamily="34" charset="0"/>
              <a:buChar char="•"/>
              <a:defRPr sz="1400">
                <a:solidFill>
                  <a:schemeClr val="tx1"/>
                </a:solidFill>
                <a:latin typeface="Century Gothic" pitchFamily="34" charset="0"/>
              </a:defRPr>
            </a:lvl7pPr>
            <a:lvl8pPr marL="3429000" indent="-228600" eaLnBrk="0" fontAlgn="base" hangingPunct="0">
              <a:lnSpc>
                <a:spcPct val="90000"/>
              </a:lnSpc>
              <a:spcBef>
                <a:spcPts val="800"/>
              </a:spcBef>
              <a:spcAft>
                <a:spcPct val="0"/>
              </a:spcAft>
              <a:buSzPct val="80000"/>
              <a:buFont typeface="Arial" pitchFamily="34" charset="0"/>
              <a:buChar char="•"/>
              <a:defRPr sz="1400">
                <a:solidFill>
                  <a:schemeClr val="tx1"/>
                </a:solidFill>
                <a:latin typeface="Century Gothic" pitchFamily="34" charset="0"/>
              </a:defRPr>
            </a:lvl8pPr>
            <a:lvl9pPr marL="3886200" indent="-228600" eaLnBrk="0" fontAlgn="base" hangingPunct="0">
              <a:lnSpc>
                <a:spcPct val="90000"/>
              </a:lnSpc>
              <a:spcBef>
                <a:spcPts val="800"/>
              </a:spcBef>
              <a:spcAft>
                <a:spcPct val="0"/>
              </a:spcAft>
              <a:buSzPct val="80000"/>
              <a:buFont typeface="Arial" pitchFamily="34" charset="0"/>
              <a:buChar char="•"/>
              <a:defRPr sz="1400">
                <a:solidFill>
                  <a:schemeClr val="tx1"/>
                </a:solidFill>
                <a:latin typeface="Century Gothic" pitchFamily="34" charset="0"/>
              </a:defRPr>
            </a:lvl9pPr>
          </a:lstStyle>
          <a:p>
            <a:pPr eaLnBrk="1" hangingPunct="1">
              <a:lnSpc>
                <a:spcPct val="100000"/>
              </a:lnSpc>
              <a:spcBef>
                <a:spcPct val="0"/>
              </a:spcBef>
              <a:buSzTx/>
              <a:buFontTx/>
              <a:buNone/>
            </a:pPr>
            <a:r>
              <a:rPr lang="es-CR" altLang="es-CR" sz="1400" i="1"/>
              <a:t>Basado en Armijo, 2011</a:t>
            </a:r>
          </a:p>
        </p:txBody>
      </p:sp>
    </p:spTree>
    <p:extLst>
      <p:ext uri="{BB962C8B-B14F-4D97-AF65-F5344CB8AC3E}">
        <p14:creationId xmlns:p14="http://schemas.microsoft.com/office/powerpoint/2010/main" val="909738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1 Título"/>
          <p:cNvSpPr>
            <a:spLocks noGrp="1"/>
          </p:cNvSpPr>
          <p:nvPr>
            <p:ph type="title"/>
          </p:nvPr>
        </p:nvSpPr>
        <p:spPr/>
        <p:txBody>
          <a:bodyPr>
            <a:noAutofit/>
          </a:bodyPr>
          <a:lstStyle/>
          <a:p>
            <a:r>
              <a:rPr lang="es-CR" altLang="es-CR" sz="4000" dirty="0">
                <a:latin typeface="+mn-lt"/>
                <a:ea typeface="+mn-ea"/>
                <a:cs typeface="+mn-cs"/>
              </a:rPr>
              <a:t>Pasos para la construcción de indicadores</a:t>
            </a:r>
          </a:p>
        </p:txBody>
      </p:sp>
      <p:sp>
        <p:nvSpPr>
          <p:cNvPr id="18435" name="2 Marcador de contenido"/>
          <p:cNvSpPr>
            <a:spLocks noGrp="1"/>
          </p:cNvSpPr>
          <p:nvPr>
            <p:ph idx="1"/>
          </p:nvPr>
        </p:nvSpPr>
        <p:spPr/>
        <p:txBody>
          <a:bodyPr/>
          <a:lstStyle/>
          <a:p>
            <a:endParaRPr lang="es-CR" altLang="es-CR" dirty="0" smtClean="0"/>
          </a:p>
        </p:txBody>
      </p:sp>
      <p:graphicFrame>
        <p:nvGraphicFramePr>
          <p:cNvPr id="4" name="84 Marcador de contenido"/>
          <p:cNvGraphicFramePr>
            <a:graphicFrameLocks/>
          </p:cNvGraphicFramePr>
          <p:nvPr>
            <p:extLst>
              <p:ext uri="{D42A27DB-BD31-4B8C-83A1-F6EECF244321}">
                <p14:modId xmlns:p14="http://schemas.microsoft.com/office/powerpoint/2010/main" val="2843935186"/>
              </p:ext>
            </p:extLst>
          </p:nvPr>
        </p:nvGraphicFramePr>
        <p:xfrm>
          <a:off x="-396552" y="1844824"/>
          <a:ext cx="10026155" cy="35798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047497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3 Título"/>
          <p:cNvSpPr>
            <a:spLocks noGrp="1"/>
          </p:cNvSpPr>
          <p:nvPr>
            <p:ph type="title"/>
          </p:nvPr>
        </p:nvSpPr>
        <p:spPr/>
        <p:txBody>
          <a:bodyPr/>
          <a:lstStyle/>
          <a:p>
            <a:pPr eaLnBrk="1" hangingPunct="1"/>
            <a:endParaRPr lang="es-CR" altLang="es-CR" smtClean="0"/>
          </a:p>
        </p:txBody>
      </p:sp>
      <p:pic>
        <p:nvPicPr>
          <p:cNvPr id="19459" name="4 Imagen"/>
          <p:cNvPicPr>
            <a:picLocks noChangeAspect="1" noChangeArrowheads="1"/>
          </p:cNvPicPr>
          <p:nvPr/>
        </p:nvPicPr>
        <p:blipFill>
          <a:blip r:embed="rId2">
            <a:extLst>
              <a:ext uri="{28A0092B-C50C-407E-A947-70E740481C1C}">
                <a14:useLocalDpi xmlns:a14="http://schemas.microsoft.com/office/drawing/2010/main" val="0"/>
              </a:ext>
            </a:extLst>
          </a:blip>
          <a:srcRect l="1038" t="601"/>
          <a:stretch>
            <a:fillRect/>
          </a:stretch>
        </p:blipFill>
        <p:spPr bwMode="auto">
          <a:xfrm>
            <a:off x="2830513" y="581025"/>
            <a:ext cx="4262437" cy="608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7975" y="-26988"/>
            <a:ext cx="6523038" cy="587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1 Rectángulo redondeado"/>
          <p:cNvSpPr/>
          <p:nvPr/>
        </p:nvSpPr>
        <p:spPr>
          <a:xfrm>
            <a:off x="641350" y="2549525"/>
            <a:ext cx="936625" cy="358775"/>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r>
              <a:rPr lang="es-CR" sz="1100" b="1" dirty="0">
                <a:solidFill>
                  <a:schemeClr val="tx2">
                    <a:lumMod val="75000"/>
                  </a:schemeClr>
                </a:solidFill>
              </a:rPr>
              <a:t>Línea base</a:t>
            </a:r>
          </a:p>
        </p:txBody>
      </p:sp>
      <p:sp>
        <p:nvSpPr>
          <p:cNvPr id="3" name="2 Elipse"/>
          <p:cNvSpPr/>
          <p:nvPr/>
        </p:nvSpPr>
        <p:spPr>
          <a:xfrm>
            <a:off x="2700338" y="1916113"/>
            <a:ext cx="1079500" cy="479425"/>
          </a:xfrm>
          <a:prstGeom prst="ellipse">
            <a:avLst/>
          </a:prstGeom>
          <a:no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CR"/>
          </a:p>
        </p:txBody>
      </p:sp>
      <p:cxnSp>
        <p:nvCxnSpPr>
          <p:cNvPr id="8" name="7 Conector recto"/>
          <p:cNvCxnSpPr>
            <a:stCxn id="3" idx="3"/>
            <a:endCxn id="2" idx="3"/>
          </p:cNvCxnSpPr>
          <p:nvPr/>
        </p:nvCxnSpPr>
        <p:spPr>
          <a:xfrm flipH="1">
            <a:off x="1577975" y="2325688"/>
            <a:ext cx="1279525" cy="403225"/>
          </a:xfrm>
          <a:prstGeom prst="line">
            <a:avLst/>
          </a:prstGeom>
          <a:ln w="28575"/>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0753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0" y="44450"/>
            <a:ext cx="9144000" cy="611188"/>
          </a:xfrm>
        </p:spPr>
        <p:txBody>
          <a:bodyPr vert="horz" lIns="91440" tIns="45720" rIns="91440" bIns="45720" rtlCol="0" anchor="ctr">
            <a:noAutofit/>
          </a:bodyPr>
          <a:lstStyle/>
          <a:p>
            <a:r>
              <a:rPr lang="es-CR" sz="4000" dirty="0">
                <a:latin typeface="+mn-lt"/>
                <a:ea typeface="+mn-ea"/>
                <a:cs typeface="+mn-cs"/>
              </a:rPr>
              <a:t>Secuencia de Resultados por Niveles</a:t>
            </a:r>
          </a:p>
        </p:txBody>
      </p:sp>
      <p:graphicFrame>
        <p:nvGraphicFramePr>
          <p:cNvPr id="6" name="5 Marcador de contenido"/>
          <p:cNvGraphicFramePr>
            <a:graphicFrameLocks noGrp="1"/>
          </p:cNvGraphicFramePr>
          <p:nvPr>
            <p:ph idx="1"/>
          </p:nvPr>
        </p:nvGraphicFramePr>
        <p:xfrm>
          <a:off x="0" y="764704"/>
          <a:ext cx="8991600" cy="5012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8 CuadroTexto"/>
          <p:cNvSpPr txBox="1"/>
          <p:nvPr/>
        </p:nvSpPr>
        <p:spPr>
          <a:xfrm>
            <a:off x="1331913" y="4221163"/>
            <a:ext cx="1016000" cy="338137"/>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fontAlgn="auto">
              <a:spcBef>
                <a:spcPts val="0"/>
              </a:spcBef>
              <a:spcAft>
                <a:spcPts val="0"/>
              </a:spcAft>
              <a:defRPr/>
            </a:pPr>
            <a:r>
              <a:rPr lang="es-CR" sz="1600" b="1" dirty="0">
                <a:solidFill>
                  <a:schemeClr val="tx1"/>
                </a:solidFill>
                <a:latin typeface="Calibri" pitchFamily="34" charset="0"/>
              </a:rPr>
              <a:t>Economía</a:t>
            </a:r>
          </a:p>
        </p:txBody>
      </p:sp>
      <p:sp>
        <p:nvSpPr>
          <p:cNvPr id="10" name="9 CuadroTexto"/>
          <p:cNvSpPr txBox="1"/>
          <p:nvPr/>
        </p:nvSpPr>
        <p:spPr>
          <a:xfrm>
            <a:off x="3276600" y="4221163"/>
            <a:ext cx="979488" cy="338137"/>
          </a:xfrm>
          <a:prstGeom prst="rect">
            <a:avLst/>
          </a:prstGeom>
        </p:spPr>
        <p:style>
          <a:lnRef idx="1">
            <a:schemeClr val="accent4"/>
          </a:lnRef>
          <a:fillRef idx="3">
            <a:schemeClr val="accent4"/>
          </a:fillRef>
          <a:effectRef idx="2">
            <a:schemeClr val="accent4"/>
          </a:effectRef>
          <a:fontRef idx="minor">
            <a:schemeClr val="lt1"/>
          </a:fontRef>
        </p:style>
        <p:txBody>
          <a:bodyPr wrap="none">
            <a:spAutoFit/>
          </a:bodyPr>
          <a:lstStyle/>
          <a:p>
            <a:pPr fontAlgn="auto">
              <a:spcBef>
                <a:spcPts val="0"/>
              </a:spcBef>
              <a:spcAft>
                <a:spcPts val="0"/>
              </a:spcAft>
              <a:defRPr/>
            </a:pPr>
            <a:r>
              <a:rPr lang="es-CR" sz="1600" b="1" dirty="0">
                <a:solidFill>
                  <a:schemeClr val="tx1"/>
                </a:solidFill>
                <a:latin typeface="Calibri" pitchFamily="34" charset="0"/>
              </a:rPr>
              <a:t>Eficiencia</a:t>
            </a:r>
          </a:p>
        </p:txBody>
      </p:sp>
      <p:sp>
        <p:nvSpPr>
          <p:cNvPr id="11" name="10 CuadroTexto"/>
          <p:cNvSpPr txBox="1"/>
          <p:nvPr/>
        </p:nvSpPr>
        <p:spPr>
          <a:xfrm>
            <a:off x="5508625" y="4241800"/>
            <a:ext cx="815975" cy="33972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defPPr>
              <a:defRPr lang="es-CR"/>
            </a:defPPr>
            <a:lvl1pPr>
              <a:defRPr sz="1600" b="1">
                <a:solidFill>
                  <a:schemeClr val="tx2">
                    <a:lumMod val="50000"/>
                  </a:schemeClr>
                </a:solidFill>
                <a:latin typeface="Calibri" pitchFamily="34" charset="0"/>
              </a:defRPr>
            </a:lvl1pPr>
          </a:lstStyle>
          <a:p>
            <a:pPr fontAlgn="auto">
              <a:spcBef>
                <a:spcPts val="0"/>
              </a:spcBef>
              <a:spcAft>
                <a:spcPts val="0"/>
              </a:spcAft>
              <a:defRPr/>
            </a:pPr>
            <a:r>
              <a:rPr lang="es-CR" dirty="0">
                <a:solidFill>
                  <a:schemeClr val="tx1"/>
                </a:solidFill>
              </a:rPr>
              <a:t>Calidad</a:t>
            </a:r>
          </a:p>
        </p:txBody>
      </p:sp>
      <p:sp>
        <p:nvSpPr>
          <p:cNvPr id="12" name="11 CuadroTexto"/>
          <p:cNvSpPr txBox="1"/>
          <p:nvPr/>
        </p:nvSpPr>
        <p:spPr>
          <a:xfrm>
            <a:off x="7164388" y="4292600"/>
            <a:ext cx="817562" cy="33972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fontAlgn="auto">
              <a:spcBef>
                <a:spcPts val="0"/>
              </a:spcBef>
              <a:spcAft>
                <a:spcPts val="0"/>
              </a:spcAft>
              <a:defRPr/>
            </a:pPr>
            <a:r>
              <a:rPr lang="es-CR" sz="1600" b="1" dirty="0">
                <a:solidFill>
                  <a:schemeClr val="tx1"/>
                </a:solidFill>
                <a:latin typeface="Calibri" pitchFamily="34" charset="0"/>
              </a:rPr>
              <a:t>Eficacia</a:t>
            </a:r>
          </a:p>
        </p:txBody>
      </p:sp>
      <p:cxnSp>
        <p:nvCxnSpPr>
          <p:cNvPr id="14" name="13 Conector recto de flecha"/>
          <p:cNvCxnSpPr>
            <a:stCxn id="9" idx="0"/>
          </p:cNvCxnSpPr>
          <p:nvPr/>
        </p:nvCxnSpPr>
        <p:spPr>
          <a:xfrm flipH="1" flipV="1">
            <a:off x="1331913" y="3716338"/>
            <a:ext cx="508000" cy="504825"/>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6" name="15 Conector recto de flecha"/>
          <p:cNvCxnSpPr>
            <a:stCxn id="9" idx="0"/>
          </p:cNvCxnSpPr>
          <p:nvPr/>
        </p:nvCxnSpPr>
        <p:spPr>
          <a:xfrm flipV="1">
            <a:off x="1839913" y="3716338"/>
            <a:ext cx="931862" cy="504825"/>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1" name="20 Conector recto de flecha"/>
          <p:cNvCxnSpPr>
            <a:stCxn id="10" idx="0"/>
          </p:cNvCxnSpPr>
          <p:nvPr/>
        </p:nvCxnSpPr>
        <p:spPr>
          <a:xfrm flipV="1">
            <a:off x="3765550" y="3716338"/>
            <a:ext cx="735013" cy="504825"/>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23" name="22 Conector recto de flecha"/>
          <p:cNvCxnSpPr>
            <a:stCxn id="10" idx="0"/>
          </p:cNvCxnSpPr>
          <p:nvPr/>
        </p:nvCxnSpPr>
        <p:spPr>
          <a:xfrm flipH="1" flipV="1">
            <a:off x="2771775" y="3716338"/>
            <a:ext cx="993775" cy="504825"/>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28" name="27 Conector recto de flecha"/>
          <p:cNvCxnSpPr>
            <a:stCxn id="11" idx="0"/>
          </p:cNvCxnSpPr>
          <p:nvPr/>
        </p:nvCxnSpPr>
        <p:spPr>
          <a:xfrm flipH="1" flipV="1">
            <a:off x="4427538" y="3716338"/>
            <a:ext cx="1489075" cy="52546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30" name="29 Conector recto de flecha"/>
          <p:cNvCxnSpPr>
            <a:stCxn id="11" idx="0"/>
          </p:cNvCxnSpPr>
          <p:nvPr/>
        </p:nvCxnSpPr>
        <p:spPr>
          <a:xfrm flipV="1">
            <a:off x="5916613" y="3716338"/>
            <a:ext cx="1392237" cy="52546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32" name="31 Conector recto de flecha"/>
          <p:cNvCxnSpPr>
            <a:stCxn id="12" idx="0"/>
          </p:cNvCxnSpPr>
          <p:nvPr/>
        </p:nvCxnSpPr>
        <p:spPr>
          <a:xfrm flipV="1">
            <a:off x="7572375" y="3716338"/>
            <a:ext cx="1392238" cy="57626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34" name="33 Conector recto de flecha"/>
          <p:cNvCxnSpPr>
            <a:stCxn id="12" idx="0"/>
          </p:cNvCxnSpPr>
          <p:nvPr/>
        </p:nvCxnSpPr>
        <p:spPr>
          <a:xfrm flipH="1" flipV="1">
            <a:off x="6659563" y="3716338"/>
            <a:ext cx="912812" cy="57626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39" name="38 Conector recto de flecha"/>
          <p:cNvCxnSpPr>
            <a:stCxn id="11" idx="0"/>
          </p:cNvCxnSpPr>
          <p:nvPr/>
        </p:nvCxnSpPr>
        <p:spPr>
          <a:xfrm flipV="1">
            <a:off x="5916613" y="3716338"/>
            <a:ext cx="23812" cy="52546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46" name="45 CuadroTexto"/>
          <p:cNvSpPr txBox="1"/>
          <p:nvPr/>
        </p:nvSpPr>
        <p:spPr>
          <a:xfrm>
            <a:off x="1116013" y="4941888"/>
            <a:ext cx="1452562" cy="1076325"/>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lgn="just" fontAlgn="auto">
              <a:spcBef>
                <a:spcPts val="0"/>
              </a:spcBef>
              <a:spcAft>
                <a:spcPts val="0"/>
              </a:spcAft>
              <a:defRPr/>
            </a:pPr>
            <a:r>
              <a:rPr lang="es-CR" sz="1600" b="1" dirty="0">
                <a:solidFill>
                  <a:schemeClr val="tx2">
                    <a:lumMod val="50000"/>
                  </a:schemeClr>
                </a:solidFill>
                <a:latin typeface="Calibri" pitchFamily="34" charset="0"/>
              </a:rPr>
              <a:t>Indicadores de </a:t>
            </a:r>
          </a:p>
          <a:p>
            <a:pPr algn="just" fontAlgn="auto">
              <a:spcBef>
                <a:spcPts val="0"/>
              </a:spcBef>
              <a:spcAft>
                <a:spcPts val="0"/>
              </a:spcAft>
              <a:defRPr/>
            </a:pPr>
            <a:r>
              <a:rPr lang="es-CR" sz="1600" b="1" dirty="0">
                <a:solidFill>
                  <a:schemeClr val="tx2">
                    <a:lumMod val="50000"/>
                  </a:schemeClr>
                </a:solidFill>
                <a:latin typeface="Calibri" pitchFamily="34" charset="0"/>
              </a:rPr>
              <a:t>Recursos para proveer</a:t>
            </a:r>
          </a:p>
          <a:p>
            <a:pPr algn="just" fontAlgn="auto">
              <a:spcBef>
                <a:spcPts val="0"/>
              </a:spcBef>
              <a:spcAft>
                <a:spcPts val="0"/>
              </a:spcAft>
              <a:defRPr/>
            </a:pPr>
            <a:r>
              <a:rPr lang="es-CR" sz="1600" b="1" dirty="0">
                <a:solidFill>
                  <a:schemeClr val="tx2">
                    <a:lumMod val="50000"/>
                  </a:schemeClr>
                </a:solidFill>
                <a:latin typeface="Calibri" pitchFamily="34" charset="0"/>
              </a:rPr>
              <a:t>en servicios</a:t>
            </a:r>
          </a:p>
        </p:txBody>
      </p:sp>
      <p:sp>
        <p:nvSpPr>
          <p:cNvPr id="47" name="46 CuadroTexto"/>
          <p:cNvSpPr txBox="1"/>
          <p:nvPr/>
        </p:nvSpPr>
        <p:spPr>
          <a:xfrm>
            <a:off x="2987675" y="4941888"/>
            <a:ext cx="1452563" cy="1076325"/>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lgn="just" fontAlgn="auto">
              <a:spcBef>
                <a:spcPts val="0"/>
              </a:spcBef>
              <a:spcAft>
                <a:spcPts val="0"/>
              </a:spcAft>
              <a:defRPr/>
            </a:pPr>
            <a:r>
              <a:rPr lang="es-CR" sz="1600" b="1" dirty="0">
                <a:solidFill>
                  <a:schemeClr val="tx2">
                    <a:lumMod val="50000"/>
                  </a:schemeClr>
                </a:solidFill>
                <a:latin typeface="Calibri" pitchFamily="34" charset="0"/>
              </a:rPr>
              <a:t>Indicadores sobre cómo es utilizado un recurso</a:t>
            </a:r>
          </a:p>
        </p:txBody>
      </p:sp>
      <p:sp>
        <p:nvSpPr>
          <p:cNvPr id="48" name="47 CuadroTexto"/>
          <p:cNvSpPr txBox="1"/>
          <p:nvPr/>
        </p:nvSpPr>
        <p:spPr>
          <a:xfrm>
            <a:off x="5292725" y="4868863"/>
            <a:ext cx="1450975" cy="1570037"/>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defPPr>
              <a:defRPr lang="es-CR"/>
            </a:defPPr>
            <a:lvl1pPr algn="just">
              <a:defRPr sz="1600" b="1">
                <a:solidFill>
                  <a:schemeClr val="tx2">
                    <a:lumMod val="50000"/>
                  </a:schemeClr>
                </a:solidFill>
                <a:latin typeface="Calibri" pitchFamily="34" charset="0"/>
              </a:defRPr>
            </a:lvl1pPr>
          </a:lstStyle>
          <a:p>
            <a:pPr fontAlgn="auto">
              <a:spcBef>
                <a:spcPts val="0"/>
              </a:spcBef>
              <a:spcAft>
                <a:spcPts val="0"/>
              </a:spcAft>
              <a:defRPr/>
            </a:pPr>
            <a:r>
              <a:rPr lang="es-CR" dirty="0"/>
              <a:t>Indicadores de los servicios resultantes una vez usados los recursos</a:t>
            </a:r>
          </a:p>
        </p:txBody>
      </p:sp>
      <p:sp>
        <p:nvSpPr>
          <p:cNvPr id="49" name="48 CuadroTexto"/>
          <p:cNvSpPr txBox="1"/>
          <p:nvPr/>
        </p:nvSpPr>
        <p:spPr>
          <a:xfrm>
            <a:off x="7451725" y="4868863"/>
            <a:ext cx="1452563" cy="132397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just" fontAlgn="auto">
              <a:spcBef>
                <a:spcPts val="0"/>
              </a:spcBef>
              <a:spcAft>
                <a:spcPts val="0"/>
              </a:spcAft>
              <a:defRPr/>
            </a:pPr>
            <a:r>
              <a:rPr lang="es-CR" sz="1600" b="1" dirty="0">
                <a:solidFill>
                  <a:schemeClr val="tx2">
                    <a:lumMod val="50000"/>
                  </a:schemeClr>
                </a:solidFill>
                <a:latin typeface="Calibri" pitchFamily="34" charset="0"/>
              </a:rPr>
              <a:t>Indicadores de impacto de los servicios sobre los beneficiarios</a:t>
            </a:r>
          </a:p>
        </p:txBody>
      </p:sp>
      <p:grpSp>
        <p:nvGrpSpPr>
          <p:cNvPr id="17430" name="56 Grupo"/>
          <p:cNvGrpSpPr>
            <a:grpSpLocks/>
          </p:cNvGrpSpPr>
          <p:nvPr/>
        </p:nvGrpSpPr>
        <p:grpSpPr bwMode="auto">
          <a:xfrm>
            <a:off x="609600" y="1219200"/>
            <a:ext cx="7453313" cy="914400"/>
            <a:chOff x="685800" y="457200"/>
            <a:chExt cx="7452947" cy="914400"/>
          </a:xfrm>
        </p:grpSpPr>
        <p:sp>
          <p:nvSpPr>
            <p:cNvPr id="54" name="53 Flecha derecha"/>
            <p:cNvSpPr/>
            <p:nvPr/>
          </p:nvSpPr>
          <p:spPr>
            <a:xfrm>
              <a:off x="685800" y="457200"/>
              <a:ext cx="1828710" cy="914400"/>
            </a:xfrm>
            <a:prstGeom prst="rightArrow">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es-CR" sz="2000" b="1">
                <a:solidFill>
                  <a:schemeClr val="tx2">
                    <a:lumMod val="50000"/>
                  </a:schemeClr>
                </a:solidFill>
                <a:effectLst>
                  <a:outerShdw blurRad="38100" dist="38100" dir="2700000" algn="tl">
                    <a:srgbClr val="000000">
                      <a:alpha val="43137"/>
                    </a:srgbClr>
                  </a:outerShdw>
                </a:effectLst>
                <a:latin typeface="Calibri" pitchFamily="34" charset="0"/>
              </a:endParaRPr>
            </a:p>
          </p:txBody>
        </p:sp>
        <p:sp>
          <p:nvSpPr>
            <p:cNvPr id="55" name="54 Flecha derecha"/>
            <p:cNvSpPr/>
            <p:nvPr/>
          </p:nvSpPr>
          <p:spPr>
            <a:xfrm>
              <a:off x="3493950" y="457200"/>
              <a:ext cx="1828710" cy="914400"/>
            </a:xfrm>
            <a:prstGeom prst="rightArrow">
              <a:avLst/>
            </a:prstGeom>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endParaRPr lang="es-CR" sz="2000" b="1">
                <a:solidFill>
                  <a:schemeClr val="tx2">
                    <a:lumMod val="50000"/>
                  </a:schemeClr>
                </a:solidFill>
                <a:effectLst>
                  <a:outerShdw blurRad="38100" dist="38100" dir="2700000" algn="tl">
                    <a:srgbClr val="000000">
                      <a:alpha val="43137"/>
                    </a:srgbClr>
                  </a:outerShdw>
                </a:effectLst>
                <a:latin typeface="Calibri" pitchFamily="34" charset="0"/>
              </a:endParaRPr>
            </a:p>
          </p:txBody>
        </p:sp>
        <p:sp>
          <p:nvSpPr>
            <p:cNvPr id="56" name="55 Flecha derecha"/>
            <p:cNvSpPr/>
            <p:nvPr/>
          </p:nvSpPr>
          <p:spPr>
            <a:xfrm>
              <a:off x="6310037" y="457200"/>
              <a:ext cx="1828710" cy="914400"/>
            </a:xfrm>
            <a:prstGeom prst="rightArrow">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s-CR" sz="2000" b="1">
                <a:solidFill>
                  <a:schemeClr val="tx2">
                    <a:lumMod val="50000"/>
                  </a:schemeClr>
                </a:solidFill>
                <a:effectLst>
                  <a:outerShdw blurRad="38100" dist="38100" dir="2700000" algn="tl">
                    <a:srgbClr val="000000">
                      <a:alpha val="43137"/>
                    </a:srgbClr>
                  </a:outerShdw>
                </a:effectLst>
                <a:latin typeface="Calibri" pitchFamily="34" charset="0"/>
              </a:endParaRPr>
            </a:p>
          </p:txBody>
        </p:sp>
        <p:sp>
          <p:nvSpPr>
            <p:cNvPr id="29721" name="50 CuadroTexto"/>
            <p:cNvSpPr txBox="1">
              <a:spLocks noChangeArrowheads="1"/>
            </p:cNvSpPr>
            <p:nvPr/>
          </p:nvSpPr>
          <p:spPr bwMode="auto">
            <a:xfrm>
              <a:off x="761996" y="730250"/>
              <a:ext cx="124295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auto" hangingPunct="1">
                <a:spcBef>
                  <a:spcPts val="0"/>
                </a:spcBef>
                <a:spcAft>
                  <a:spcPts val="0"/>
                </a:spcAft>
                <a:defRPr/>
              </a:pPr>
              <a:r>
                <a:rPr lang="es-CR" sz="2000" b="1">
                  <a:solidFill>
                    <a:schemeClr val="tx2">
                      <a:lumMod val="50000"/>
                    </a:schemeClr>
                  </a:solidFill>
                  <a:effectLst>
                    <a:outerShdw blurRad="38100" dist="38100" dir="2700000" algn="tl">
                      <a:srgbClr val="000000">
                        <a:alpha val="43137"/>
                      </a:srgbClr>
                    </a:outerShdw>
                  </a:effectLst>
                  <a:latin typeface="Calibri" pitchFamily="34" charset="0"/>
                  <a:cs typeface="+mn-cs"/>
                </a:rPr>
                <a:t>Operativo</a:t>
              </a:r>
            </a:p>
          </p:txBody>
        </p:sp>
        <p:sp>
          <p:nvSpPr>
            <p:cNvPr id="29722" name="51 CuadroTexto"/>
            <p:cNvSpPr txBox="1">
              <a:spLocks noChangeArrowheads="1"/>
            </p:cNvSpPr>
            <p:nvPr/>
          </p:nvSpPr>
          <p:spPr bwMode="auto">
            <a:xfrm>
              <a:off x="3855882" y="722313"/>
              <a:ext cx="92070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auto" hangingPunct="1">
                <a:spcBef>
                  <a:spcPts val="0"/>
                </a:spcBef>
                <a:spcAft>
                  <a:spcPts val="0"/>
                </a:spcAft>
                <a:defRPr/>
              </a:pPr>
              <a:r>
                <a:rPr lang="es-CR" sz="2000" b="1" dirty="0">
                  <a:solidFill>
                    <a:schemeClr val="tx2">
                      <a:lumMod val="50000"/>
                    </a:schemeClr>
                  </a:solidFill>
                  <a:effectLst>
                    <a:outerShdw blurRad="38100" dist="38100" dir="2700000" algn="tl">
                      <a:srgbClr val="000000">
                        <a:alpha val="43137"/>
                      </a:srgbClr>
                    </a:outerShdw>
                  </a:effectLst>
                  <a:latin typeface="Calibri" pitchFamily="34" charset="0"/>
                  <a:cs typeface="+mn-cs"/>
                </a:rPr>
                <a:t>Táctico</a:t>
              </a:r>
            </a:p>
          </p:txBody>
        </p:sp>
        <p:sp>
          <p:nvSpPr>
            <p:cNvPr id="29723" name="52 CuadroTexto"/>
            <p:cNvSpPr txBox="1">
              <a:spLocks noChangeArrowheads="1"/>
            </p:cNvSpPr>
            <p:nvPr/>
          </p:nvSpPr>
          <p:spPr bwMode="auto">
            <a:xfrm>
              <a:off x="6448142" y="722313"/>
              <a:ext cx="135089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auto" hangingPunct="1">
                <a:spcBef>
                  <a:spcPts val="0"/>
                </a:spcBef>
                <a:spcAft>
                  <a:spcPts val="0"/>
                </a:spcAft>
                <a:defRPr/>
              </a:pPr>
              <a:r>
                <a:rPr lang="es-CR" sz="2000" b="1" dirty="0">
                  <a:solidFill>
                    <a:schemeClr val="tx2">
                      <a:lumMod val="50000"/>
                    </a:schemeClr>
                  </a:solidFill>
                  <a:effectLst>
                    <a:outerShdw blurRad="38100" dist="38100" dir="2700000" algn="tl">
                      <a:srgbClr val="000000">
                        <a:alpha val="43137"/>
                      </a:srgbClr>
                    </a:outerShdw>
                  </a:effectLst>
                  <a:latin typeface="Calibri" pitchFamily="34" charset="0"/>
                  <a:cs typeface="+mn-cs"/>
                </a:rPr>
                <a:t>Estratégico</a:t>
              </a:r>
            </a:p>
          </p:txBody>
        </p:sp>
      </p:grpSp>
      <p:sp>
        <p:nvSpPr>
          <p:cNvPr id="17431" name="28 CuadroTexto"/>
          <p:cNvSpPr txBox="1">
            <a:spLocks noChangeArrowheads="1"/>
          </p:cNvSpPr>
          <p:nvPr/>
        </p:nvSpPr>
        <p:spPr bwMode="auto">
          <a:xfrm>
            <a:off x="5867400" y="6505575"/>
            <a:ext cx="32908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0000"/>
              </a:lnSpc>
              <a:spcBef>
                <a:spcPts val="1800"/>
              </a:spcBef>
              <a:buSzPct val="80000"/>
              <a:buFont typeface="Arial" pitchFamily="34" charset="0"/>
              <a:buChar char="•"/>
              <a:defRPr sz="2000">
                <a:solidFill>
                  <a:schemeClr val="tx1"/>
                </a:solidFill>
                <a:latin typeface="Century Gothic" pitchFamily="34" charset="0"/>
              </a:defRPr>
            </a:lvl1pPr>
            <a:lvl2pPr marL="742950" indent="-285750" eaLnBrk="0" hangingPunct="0">
              <a:lnSpc>
                <a:spcPct val="90000"/>
              </a:lnSpc>
              <a:spcBef>
                <a:spcPts val="1000"/>
              </a:spcBef>
              <a:buSzPct val="80000"/>
              <a:buFont typeface="Arial" pitchFamily="34" charset="0"/>
              <a:buChar char="•"/>
              <a:defRPr>
                <a:solidFill>
                  <a:schemeClr val="tx1"/>
                </a:solidFill>
                <a:latin typeface="Century Gothic" pitchFamily="34" charset="0"/>
              </a:defRPr>
            </a:lvl2pPr>
            <a:lvl3pPr marL="1143000" indent="-228600" eaLnBrk="0" hangingPunct="0">
              <a:lnSpc>
                <a:spcPct val="90000"/>
              </a:lnSpc>
              <a:spcBef>
                <a:spcPts val="800"/>
              </a:spcBef>
              <a:buSzPct val="80000"/>
              <a:buFont typeface="Arial" pitchFamily="34" charset="0"/>
              <a:buChar char="•"/>
              <a:defRPr sz="1600">
                <a:solidFill>
                  <a:schemeClr val="tx1"/>
                </a:solidFill>
                <a:latin typeface="Century Gothic" pitchFamily="34" charset="0"/>
              </a:defRPr>
            </a:lvl3pPr>
            <a:lvl4pPr marL="1600200" indent="-228600" eaLnBrk="0" hangingPunct="0">
              <a:lnSpc>
                <a:spcPct val="90000"/>
              </a:lnSpc>
              <a:spcBef>
                <a:spcPts val="800"/>
              </a:spcBef>
              <a:buSzPct val="80000"/>
              <a:buFont typeface="Arial" pitchFamily="34" charset="0"/>
              <a:buChar char="•"/>
              <a:defRPr sz="1400">
                <a:solidFill>
                  <a:schemeClr val="tx1"/>
                </a:solidFill>
                <a:latin typeface="Century Gothic" pitchFamily="34" charset="0"/>
              </a:defRPr>
            </a:lvl4pPr>
            <a:lvl5pPr marL="2057400" indent="-228600" eaLnBrk="0" hangingPunct="0">
              <a:lnSpc>
                <a:spcPct val="90000"/>
              </a:lnSpc>
              <a:spcBef>
                <a:spcPts val="800"/>
              </a:spcBef>
              <a:buSzPct val="80000"/>
              <a:buFont typeface="Arial" pitchFamily="34" charset="0"/>
              <a:buChar char="•"/>
              <a:defRPr sz="1400">
                <a:solidFill>
                  <a:schemeClr val="tx1"/>
                </a:solidFill>
                <a:latin typeface="Century Gothic" pitchFamily="34" charset="0"/>
              </a:defRPr>
            </a:lvl5pPr>
            <a:lvl6pPr marL="2514600" indent="-228600" eaLnBrk="0" fontAlgn="base" hangingPunct="0">
              <a:lnSpc>
                <a:spcPct val="90000"/>
              </a:lnSpc>
              <a:spcBef>
                <a:spcPts val="800"/>
              </a:spcBef>
              <a:spcAft>
                <a:spcPct val="0"/>
              </a:spcAft>
              <a:buSzPct val="80000"/>
              <a:buFont typeface="Arial" pitchFamily="34" charset="0"/>
              <a:buChar char="•"/>
              <a:defRPr sz="1400">
                <a:solidFill>
                  <a:schemeClr val="tx1"/>
                </a:solidFill>
                <a:latin typeface="Century Gothic" pitchFamily="34" charset="0"/>
              </a:defRPr>
            </a:lvl6pPr>
            <a:lvl7pPr marL="2971800" indent="-228600" eaLnBrk="0" fontAlgn="base" hangingPunct="0">
              <a:lnSpc>
                <a:spcPct val="90000"/>
              </a:lnSpc>
              <a:spcBef>
                <a:spcPts val="800"/>
              </a:spcBef>
              <a:spcAft>
                <a:spcPct val="0"/>
              </a:spcAft>
              <a:buSzPct val="80000"/>
              <a:buFont typeface="Arial" pitchFamily="34" charset="0"/>
              <a:buChar char="•"/>
              <a:defRPr sz="1400">
                <a:solidFill>
                  <a:schemeClr val="tx1"/>
                </a:solidFill>
                <a:latin typeface="Century Gothic" pitchFamily="34" charset="0"/>
              </a:defRPr>
            </a:lvl7pPr>
            <a:lvl8pPr marL="3429000" indent="-228600" eaLnBrk="0" fontAlgn="base" hangingPunct="0">
              <a:lnSpc>
                <a:spcPct val="90000"/>
              </a:lnSpc>
              <a:spcBef>
                <a:spcPts val="800"/>
              </a:spcBef>
              <a:spcAft>
                <a:spcPct val="0"/>
              </a:spcAft>
              <a:buSzPct val="80000"/>
              <a:buFont typeface="Arial" pitchFamily="34" charset="0"/>
              <a:buChar char="•"/>
              <a:defRPr sz="1400">
                <a:solidFill>
                  <a:schemeClr val="tx1"/>
                </a:solidFill>
                <a:latin typeface="Century Gothic" pitchFamily="34" charset="0"/>
              </a:defRPr>
            </a:lvl8pPr>
            <a:lvl9pPr marL="3886200" indent="-228600" eaLnBrk="0" fontAlgn="base" hangingPunct="0">
              <a:lnSpc>
                <a:spcPct val="90000"/>
              </a:lnSpc>
              <a:spcBef>
                <a:spcPts val="800"/>
              </a:spcBef>
              <a:spcAft>
                <a:spcPct val="0"/>
              </a:spcAft>
              <a:buSzPct val="80000"/>
              <a:buFont typeface="Arial" pitchFamily="34" charset="0"/>
              <a:buChar char="•"/>
              <a:defRPr sz="1400">
                <a:solidFill>
                  <a:schemeClr val="tx1"/>
                </a:solidFill>
                <a:latin typeface="Century Gothic" pitchFamily="34" charset="0"/>
              </a:defRPr>
            </a:lvl9pPr>
          </a:lstStyle>
          <a:p>
            <a:pPr eaLnBrk="1" hangingPunct="1">
              <a:lnSpc>
                <a:spcPct val="100000"/>
              </a:lnSpc>
              <a:spcBef>
                <a:spcPct val="0"/>
              </a:spcBef>
              <a:buSzTx/>
              <a:buFontTx/>
              <a:buNone/>
            </a:pPr>
            <a:r>
              <a:rPr lang="es-CR" altLang="es-CR" sz="1400" i="1"/>
              <a:t>Basado en Armijo, ILPES CEPAL 2011</a:t>
            </a:r>
          </a:p>
        </p:txBody>
      </p:sp>
    </p:spTree>
    <p:extLst>
      <p:ext uri="{BB962C8B-B14F-4D97-AF65-F5344CB8AC3E}">
        <p14:creationId xmlns:p14="http://schemas.microsoft.com/office/powerpoint/2010/main" val="37861314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oup 2216"/>
          <p:cNvGraphicFramePr>
            <a:graphicFrameLocks/>
          </p:cNvGraphicFramePr>
          <p:nvPr/>
        </p:nvGraphicFramePr>
        <p:xfrm>
          <a:off x="457200" y="990600"/>
          <a:ext cx="8458199" cy="4866450"/>
        </p:xfrm>
        <a:graphic>
          <a:graphicData uri="http://schemas.openxmlformats.org/drawingml/2006/table">
            <a:tbl>
              <a:tblPr/>
              <a:tblGrid>
                <a:gridCol w="3090496"/>
                <a:gridCol w="325315"/>
                <a:gridCol w="5042388"/>
              </a:tblGrid>
              <a:tr h="884238">
                <a:tc>
                  <a:txBody>
                    <a:bodyPr/>
                    <a:lstStyle/>
                    <a:p>
                      <a:pPr marL="0" marR="0" lvl="0" indent="0" algn="l" defTabSz="914400" rtl="0" eaLnBrk="1" fontAlgn="base" latinLnBrk="0" hangingPunct="1">
                        <a:lnSpc>
                          <a:spcPct val="90000"/>
                        </a:lnSpc>
                        <a:spcBef>
                          <a:spcPct val="50000"/>
                        </a:spcBef>
                        <a:spcAft>
                          <a:spcPct val="0"/>
                        </a:spcAft>
                        <a:buClr>
                          <a:srgbClr val="CC0000"/>
                        </a:buClr>
                        <a:buSzPct val="125000"/>
                        <a:buFontTx/>
                        <a:buNone/>
                        <a:tabLst/>
                      </a:pPr>
                      <a:r>
                        <a:rPr kumimoji="0" lang="es-CO" sz="2700" b="1" i="1" u="none" strike="noStrike" cap="none" normalizeH="0" baseline="0" dirty="0" smtClean="0">
                          <a:ln>
                            <a:noFill/>
                          </a:ln>
                          <a:solidFill>
                            <a:schemeClr val="accent5">
                              <a:lumMod val="75000"/>
                            </a:schemeClr>
                          </a:solidFill>
                          <a:effectLst/>
                          <a:latin typeface="+mn-lt"/>
                        </a:rPr>
                        <a:t>Saber ¿A dónde vamos?</a:t>
                      </a:r>
                    </a:p>
                  </a:txBody>
                  <a:tcPr horzOverflow="overflow">
                    <a:lnL cap="flat">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50000"/>
                        </a:spcBef>
                        <a:spcAft>
                          <a:spcPct val="0"/>
                        </a:spcAft>
                        <a:buClr>
                          <a:srgbClr val="CC0000"/>
                        </a:buClr>
                        <a:buSzPct val="125000"/>
                        <a:buFontTx/>
                        <a:buNone/>
                        <a:tabLst/>
                      </a:pPr>
                      <a:r>
                        <a:rPr kumimoji="0" lang="es-CO" sz="2700" b="0" i="0" u="none" strike="noStrike" cap="none" normalizeH="0" baseline="0" dirty="0" smtClean="0">
                          <a:ln>
                            <a:noFill/>
                          </a:ln>
                          <a:solidFill>
                            <a:schemeClr val="tx1"/>
                          </a:solidFill>
                          <a:effectLst/>
                          <a:latin typeface="+mn-lt"/>
                          <a:cs typeface="Arial" pitchFamily="34" charset="0"/>
                        </a:rPr>
                        <a:t>–</a:t>
                      </a:r>
                      <a:endParaRPr kumimoji="0" lang="es-CO" sz="2700" b="0" i="0" u="none" strike="noStrike" cap="none" normalizeH="0" baseline="0" dirty="0" smtClean="0">
                        <a:ln>
                          <a:noFill/>
                        </a:ln>
                        <a:solidFill>
                          <a:schemeClr val="tx1"/>
                        </a:solidFill>
                        <a:effectLst/>
                        <a:latin typeface="+mn-lt"/>
                      </a:endParaRPr>
                    </a:p>
                  </a:txBody>
                  <a:tcPr horzOverflow="overflow">
                    <a:lnL>
                      <a:noFill/>
                    </a:lnL>
                    <a:lnR>
                      <a:noFill/>
                    </a:lnR>
                    <a:lnT cap="flat">
                      <a:noFill/>
                    </a:lnT>
                    <a:lnB>
                      <a:noFill/>
                    </a:lnB>
                    <a:lnTlToBr>
                      <a:noFill/>
                    </a:lnTlToBr>
                    <a:lnBlToTr>
                      <a:noFill/>
                    </a:lnBlToTr>
                    <a:noFill/>
                  </a:tcPr>
                </a:tc>
                <a:tc>
                  <a:txBody>
                    <a:bodyPr/>
                    <a:lstStyle/>
                    <a:p>
                      <a:pPr marL="0" marR="0" lvl="0" indent="0" algn="just" defTabSz="914400" rtl="0" eaLnBrk="1" fontAlgn="base" latinLnBrk="0" hangingPunct="1">
                        <a:lnSpc>
                          <a:spcPct val="90000"/>
                        </a:lnSpc>
                        <a:spcBef>
                          <a:spcPct val="50000"/>
                        </a:spcBef>
                        <a:spcAft>
                          <a:spcPct val="0"/>
                        </a:spcAft>
                        <a:buClr>
                          <a:srgbClr val="CC0000"/>
                        </a:buClr>
                        <a:buSzPct val="125000"/>
                        <a:buFontTx/>
                        <a:buNone/>
                        <a:tabLst/>
                      </a:pPr>
                      <a:r>
                        <a:rPr kumimoji="0" lang="es-CO" sz="2700" b="0" i="0" u="none" strike="noStrike" cap="none" normalizeH="0" baseline="0" dirty="0" smtClean="0">
                          <a:ln>
                            <a:noFill/>
                          </a:ln>
                          <a:solidFill>
                            <a:schemeClr val="tx1"/>
                          </a:solidFill>
                          <a:effectLst/>
                          <a:latin typeface="+mn-lt"/>
                        </a:rPr>
                        <a:t> ¿Qué resultados queremos lograr?</a:t>
                      </a:r>
                    </a:p>
                  </a:txBody>
                  <a:tcPr horzOverflow="overflow">
                    <a:lnL>
                      <a:noFill/>
                    </a:lnL>
                    <a:lnR cap="flat">
                      <a:noFill/>
                    </a:lnR>
                    <a:lnT cap="flat">
                      <a:noFill/>
                    </a:lnT>
                    <a:lnB>
                      <a:noFill/>
                    </a:lnB>
                    <a:lnTlToBr>
                      <a:noFill/>
                    </a:lnTlToBr>
                    <a:lnBlToTr>
                      <a:noFill/>
                    </a:lnBlToTr>
                    <a:noFill/>
                  </a:tcPr>
                </a:tc>
              </a:tr>
              <a:tr h="1276350">
                <a:tc>
                  <a:txBody>
                    <a:bodyPr/>
                    <a:lstStyle/>
                    <a:p>
                      <a:pPr marL="0" marR="0" lvl="0" indent="0" algn="l" defTabSz="914400" rtl="0" eaLnBrk="1" fontAlgn="base" latinLnBrk="0" hangingPunct="1">
                        <a:lnSpc>
                          <a:spcPct val="90000"/>
                        </a:lnSpc>
                        <a:spcBef>
                          <a:spcPct val="50000"/>
                        </a:spcBef>
                        <a:spcAft>
                          <a:spcPct val="0"/>
                        </a:spcAft>
                        <a:buClr>
                          <a:srgbClr val="CC0000"/>
                        </a:buClr>
                        <a:buSzPct val="125000"/>
                        <a:buFontTx/>
                        <a:buNone/>
                        <a:tabLst/>
                      </a:pPr>
                      <a:r>
                        <a:rPr kumimoji="0" lang="es-CO" sz="2700" b="1" i="1" u="none" strike="noStrike" cap="none" normalizeH="0" baseline="0" dirty="0" smtClean="0">
                          <a:ln>
                            <a:noFill/>
                          </a:ln>
                          <a:solidFill>
                            <a:schemeClr val="accent5">
                              <a:lumMod val="75000"/>
                            </a:schemeClr>
                          </a:solidFill>
                          <a:effectLst/>
                          <a:latin typeface="+mn-lt"/>
                        </a:rPr>
                        <a:t>Saber ¿Qué? Y ¿Cómo? Debemos lograr ese resultado</a:t>
                      </a: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50000"/>
                        </a:spcBef>
                        <a:spcAft>
                          <a:spcPct val="0"/>
                        </a:spcAft>
                        <a:buClr>
                          <a:srgbClr val="CC0000"/>
                        </a:buClr>
                        <a:buSzPct val="125000"/>
                        <a:buFontTx/>
                        <a:buNone/>
                        <a:tabLst/>
                      </a:pPr>
                      <a:r>
                        <a:rPr kumimoji="0" lang="es-CO" sz="2700" b="0" i="0" u="none" strike="noStrike" cap="none" normalizeH="0" baseline="0" dirty="0" smtClean="0">
                          <a:ln>
                            <a:noFill/>
                          </a:ln>
                          <a:solidFill>
                            <a:schemeClr val="tx1"/>
                          </a:solidFill>
                          <a:effectLst/>
                          <a:latin typeface="+mn-lt"/>
                          <a:cs typeface="Arial" pitchFamily="34" charset="0"/>
                        </a:rPr>
                        <a:t>–</a:t>
                      </a: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90000"/>
                        </a:lnSpc>
                        <a:spcBef>
                          <a:spcPct val="50000"/>
                        </a:spcBef>
                        <a:spcAft>
                          <a:spcPct val="0"/>
                        </a:spcAft>
                        <a:buClr>
                          <a:srgbClr val="CC0000"/>
                        </a:buClr>
                        <a:buSzPct val="125000"/>
                        <a:buFontTx/>
                        <a:buNone/>
                        <a:tabLst/>
                      </a:pPr>
                      <a:r>
                        <a:rPr kumimoji="0" lang="es-CO" sz="2700" b="0" i="0" u="none" strike="noStrike" cap="none" normalizeH="0" baseline="0" dirty="0" smtClean="0">
                          <a:ln>
                            <a:noFill/>
                          </a:ln>
                          <a:solidFill>
                            <a:schemeClr val="tx1"/>
                          </a:solidFill>
                          <a:effectLst/>
                          <a:latin typeface="+mn-lt"/>
                        </a:rPr>
                        <a:t> ¿Qué bienes y servicios debo producir (basado en evidencia científica, estudios, análisis, experiencia)?</a:t>
                      </a:r>
                    </a:p>
                  </a:txBody>
                  <a:tcPr horzOverflow="overflow">
                    <a:lnL>
                      <a:noFill/>
                    </a:lnL>
                    <a:lnR cap="flat">
                      <a:noFill/>
                    </a:lnR>
                    <a:lnT>
                      <a:noFill/>
                    </a:lnT>
                    <a:lnB>
                      <a:noFill/>
                    </a:lnB>
                    <a:lnTlToBr>
                      <a:noFill/>
                    </a:lnTlToBr>
                    <a:lnBlToTr>
                      <a:noFill/>
                    </a:lnBlToTr>
                    <a:noFill/>
                  </a:tcPr>
                </a:tc>
              </a:tr>
              <a:tr h="971994">
                <a:tc>
                  <a:txBody>
                    <a:bodyPr/>
                    <a:lstStyle/>
                    <a:p>
                      <a:pPr marL="0" marR="0" lvl="0" indent="0" algn="l" defTabSz="914400" rtl="0" eaLnBrk="1" fontAlgn="base" latinLnBrk="0" hangingPunct="1">
                        <a:lnSpc>
                          <a:spcPct val="90000"/>
                        </a:lnSpc>
                        <a:spcBef>
                          <a:spcPct val="50000"/>
                        </a:spcBef>
                        <a:spcAft>
                          <a:spcPct val="0"/>
                        </a:spcAft>
                        <a:buClr>
                          <a:srgbClr val="CC0000"/>
                        </a:buClr>
                        <a:buSzPct val="125000"/>
                        <a:buFontTx/>
                        <a:buNone/>
                        <a:tabLst/>
                      </a:pPr>
                      <a:r>
                        <a:rPr kumimoji="0" lang="es-CO" sz="2700" b="1" i="1" u="none" strike="noStrike" cap="none" normalizeH="0" baseline="0" dirty="0" smtClean="0">
                          <a:ln>
                            <a:noFill/>
                          </a:ln>
                          <a:solidFill>
                            <a:schemeClr val="accent5">
                              <a:lumMod val="75000"/>
                            </a:schemeClr>
                          </a:solidFill>
                          <a:effectLst/>
                          <a:latin typeface="+mn-lt"/>
                        </a:rPr>
                        <a:t>Saber ¿Cuándo? Debemos hacerlo</a:t>
                      </a: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50000"/>
                        </a:spcBef>
                        <a:spcAft>
                          <a:spcPct val="0"/>
                        </a:spcAft>
                        <a:buClr>
                          <a:srgbClr val="CC0000"/>
                        </a:buClr>
                        <a:buSzPct val="125000"/>
                        <a:buFontTx/>
                        <a:buNone/>
                        <a:tabLst/>
                        <a:defRPr/>
                      </a:pPr>
                      <a:r>
                        <a:rPr kumimoji="0" lang="es-CO" sz="2700" b="0" i="0" u="none" strike="noStrike" cap="none" normalizeH="0" baseline="0" dirty="0" smtClean="0">
                          <a:ln>
                            <a:noFill/>
                          </a:ln>
                          <a:solidFill>
                            <a:schemeClr val="tx1"/>
                          </a:solidFill>
                          <a:effectLst/>
                          <a:latin typeface="+mn-lt"/>
                          <a:cs typeface="Arial" pitchFamily="34" charset="0"/>
                        </a:rPr>
                        <a:t>–</a:t>
                      </a:r>
                    </a:p>
                    <a:p>
                      <a:pPr marL="0" marR="0" lvl="0" indent="0" algn="ctr" defTabSz="914400" rtl="0" eaLnBrk="1" fontAlgn="base" latinLnBrk="0" hangingPunct="1">
                        <a:lnSpc>
                          <a:spcPct val="90000"/>
                        </a:lnSpc>
                        <a:spcBef>
                          <a:spcPct val="50000"/>
                        </a:spcBef>
                        <a:spcAft>
                          <a:spcPct val="0"/>
                        </a:spcAft>
                        <a:buClr>
                          <a:srgbClr val="CC0000"/>
                        </a:buClr>
                        <a:buSzPct val="125000"/>
                        <a:buFontTx/>
                        <a:buNone/>
                        <a:tabLst/>
                      </a:pPr>
                      <a:endParaRPr kumimoji="0" lang="es-CO" sz="2700" b="0" i="0" u="none" strike="noStrike" cap="none" normalizeH="0" baseline="0" dirty="0" smtClean="0">
                        <a:ln>
                          <a:noFill/>
                        </a:ln>
                        <a:solidFill>
                          <a:schemeClr val="tx1"/>
                        </a:solidFill>
                        <a:effectLst/>
                        <a:latin typeface="+mn-lt"/>
                        <a:cs typeface="Arial" pitchFamily="34"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90000"/>
                        </a:lnSpc>
                        <a:spcBef>
                          <a:spcPct val="50000"/>
                        </a:spcBef>
                        <a:spcAft>
                          <a:spcPct val="0"/>
                        </a:spcAft>
                        <a:buClr>
                          <a:srgbClr val="CC0000"/>
                        </a:buClr>
                        <a:buSzPct val="125000"/>
                        <a:buFontTx/>
                        <a:buNone/>
                        <a:tabLst/>
                      </a:pPr>
                      <a:r>
                        <a:rPr kumimoji="0" lang="es-CO" sz="2700" b="0" i="0" u="none" strike="noStrike" cap="none" normalizeH="0" baseline="0" dirty="0" smtClean="0">
                          <a:ln>
                            <a:noFill/>
                          </a:ln>
                          <a:solidFill>
                            <a:schemeClr val="tx1"/>
                          </a:solidFill>
                          <a:effectLst/>
                          <a:latin typeface="+mn-lt"/>
                        </a:rPr>
                        <a:t>Definir un periodo de tiempo</a:t>
                      </a:r>
                    </a:p>
                  </a:txBody>
                  <a:tcPr horzOverflow="overflow">
                    <a:lnL>
                      <a:noFill/>
                    </a:lnL>
                    <a:lnR cap="flat">
                      <a:noFill/>
                    </a:lnR>
                    <a:lnT>
                      <a:noFill/>
                    </a:lnT>
                    <a:lnB>
                      <a:noFill/>
                    </a:lnB>
                    <a:lnTlToBr>
                      <a:noFill/>
                    </a:lnTlToBr>
                    <a:lnBlToTr>
                      <a:noFill/>
                    </a:lnBlToTr>
                    <a:noFill/>
                  </a:tcPr>
                </a:tc>
              </a:tr>
              <a:tr h="1371600">
                <a:tc>
                  <a:txBody>
                    <a:bodyPr/>
                    <a:lstStyle/>
                    <a:p>
                      <a:pPr marL="0" marR="0" lvl="0" indent="0" algn="l" defTabSz="914400" rtl="0" eaLnBrk="1" fontAlgn="base" latinLnBrk="0" hangingPunct="1">
                        <a:lnSpc>
                          <a:spcPct val="90000"/>
                        </a:lnSpc>
                        <a:spcBef>
                          <a:spcPct val="50000"/>
                        </a:spcBef>
                        <a:spcAft>
                          <a:spcPct val="0"/>
                        </a:spcAft>
                        <a:buClr>
                          <a:srgbClr val="CC0000"/>
                        </a:buClr>
                        <a:buSzPct val="125000"/>
                        <a:buFontTx/>
                        <a:buNone/>
                        <a:tabLst/>
                      </a:pPr>
                      <a:r>
                        <a:rPr kumimoji="0" lang="es-CO" sz="2700" b="1" i="1" u="none" strike="noStrike" cap="none" normalizeH="0" baseline="0" dirty="0" smtClean="0">
                          <a:ln>
                            <a:noFill/>
                          </a:ln>
                          <a:solidFill>
                            <a:schemeClr val="accent5">
                              <a:lumMod val="75000"/>
                            </a:schemeClr>
                          </a:solidFill>
                          <a:effectLst/>
                          <a:latin typeface="+mn-lt"/>
                        </a:rPr>
                        <a:t>Saber ¿Para qué?</a:t>
                      </a:r>
                    </a:p>
                  </a:txBody>
                  <a:tcPr horzOverflow="overflow">
                    <a:lnL cap="flat">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50000"/>
                        </a:spcBef>
                        <a:spcAft>
                          <a:spcPct val="0"/>
                        </a:spcAft>
                        <a:buClr>
                          <a:srgbClr val="CC0000"/>
                        </a:buClr>
                        <a:buSzPct val="125000"/>
                        <a:buFontTx/>
                        <a:buNone/>
                        <a:tabLst/>
                      </a:pPr>
                      <a:r>
                        <a:rPr kumimoji="0" lang="es-CO" sz="2700" b="0" i="0" u="none" strike="noStrike" cap="none" normalizeH="0" baseline="0" smtClean="0">
                          <a:ln>
                            <a:noFill/>
                          </a:ln>
                          <a:solidFill>
                            <a:schemeClr val="tx1"/>
                          </a:solidFill>
                          <a:effectLst/>
                          <a:latin typeface="+mn-lt"/>
                          <a:cs typeface="Arial" pitchFamily="34" charset="0"/>
                        </a:rPr>
                        <a:t>–</a:t>
                      </a:r>
                    </a:p>
                  </a:txBody>
                  <a:tcPr horzOverflow="overflow">
                    <a:lnL>
                      <a:noFill/>
                    </a:lnL>
                    <a:lnR>
                      <a:noFill/>
                    </a:lnR>
                    <a:lnT>
                      <a:noFill/>
                    </a:lnT>
                    <a:lnB cap="flat">
                      <a:noFill/>
                    </a:lnB>
                    <a:lnTlToBr>
                      <a:noFill/>
                    </a:lnTlToBr>
                    <a:lnBlToTr>
                      <a:noFill/>
                    </a:lnBlToTr>
                    <a:noFill/>
                  </a:tcPr>
                </a:tc>
                <a:tc>
                  <a:txBody>
                    <a:bodyPr/>
                    <a:lstStyle/>
                    <a:p>
                      <a:pPr marL="0" marR="0" lvl="0" indent="0" algn="just" defTabSz="914400" rtl="0" eaLnBrk="1" fontAlgn="base" latinLnBrk="0" hangingPunct="1">
                        <a:lnSpc>
                          <a:spcPct val="90000"/>
                        </a:lnSpc>
                        <a:spcBef>
                          <a:spcPct val="50000"/>
                        </a:spcBef>
                        <a:spcAft>
                          <a:spcPct val="0"/>
                        </a:spcAft>
                        <a:buClr>
                          <a:srgbClr val="CC0000"/>
                        </a:buClr>
                        <a:buSzPct val="125000"/>
                        <a:buFontTx/>
                        <a:buNone/>
                        <a:tabLst/>
                      </a:pPr>
                      <a:r>
                        <a:rPr kumimoji="0" lang="es-CO" sz="2700" b="0" i="0" u="none" strike="noStrike" cap="none" normalizeH="0" baseline="0" dirty="0" smtClean="0">
                          <a:ln>
                            <a:noFill/>
                          </a:ln>
                          <a:solidFill>
                            <a:schemeClr val="tx1"/>
                          </a:solidFill>
                          <a:effectLst/>
                          <a:latin typeface="+mn-lt"/>
                        </a:rPr>
                        <a:t> Sentido de la acción</a:t>
                      </a:r>
                    </a:p>
                  </a:txBody>
                  <a:tcPr horzOverflow="overflow">
                    <a:lnL>
                      <a:noFill/>
                    </a:lnL>
                    <a:lnR cap="flat">
                      <a:noFill/>
                    </a:lnR>
                    <a:lnT>
                      <a:noFill/>
                    </a:lnT>
                    <a:lnB cap="flat">
                      <a:noFill/>
                    </a:lnB>
                    <a:lnTlToBr>
                      <a:noFill/>
                    </a:lnTlToBr>
                    <a:lnBlToTr>
                      <a:noFill/>
                    </a:lnBlToTr>
                    <a:noFill/>
                  </a:tcPr>
                </a:tc>
              </a:tr>
            </a:tbl>
          </a:graphicData>
        </a:graphic>
      </p:graphicFrame>
      <p:sp>
        <p:nvSpPr>
          <p:cNvPr id="4" name="1 Título"/>
          <p:cNvSpPr>
            <a:spLocks noGrp="1"/>
          </p:cNvSpPr>
          <p:nvPr>
            <p:ph type="title"/>
          </p:nvPr>
        </p:nvSpPr>
        <p:spPr>
          <a:xfrm>
            <a:off x="0" y="152400"/>
            <a:ext cx="9144000" cy="533400"/>
          </a:xfrm>
        </p:spPr>
        <p:txBody>
          <a:bodyPr>
            <a:noAutofit/>
          </a:bodyPr>
          <a:lstStyle/>
          <a:p>
            <a:pPr algn="ctr"/>
            <a:r>
              <a:rPr lang="es-CR" b="1" dirty="0" smtClean="0">
                <a:solidFill>
                  <a:srgbClr val="0070C0"/>
                </a:solidFill>
              </a:rPr>
              <a:t>Importancia de la Planificación:</a:t>
            </a:r>
            <a:endParaRPr lang="es-CR" b="1" dirty="0">
              <a:solidFill>
                <a:srgbClr val="0070C0"/>
              </a:solidFill>
            </a:endParaRPr>
          </a:p>
        </p:txBody>
      </p:sp>
      <p:sp>
        <p:nvSpPr>
          <p:cNvPr id="5" name="4 CuadroTexto"/>
          <p:cNvSpPr txBox="1"/>
          <p:nvPr/>
        </p:nvSpPr>
        <p:spPr>
          <a:xfrm>
            <a:off x="2743200" y="6553200"/>
            <a:ext cx="3810000" cy="307777"/>
          </a:xfrm>
          <a:prstGeom prst="rect">
            <a:avLst/>
          </a:prstGeom>
          <a:noFill/>
        </p:spPr>
        <p:txBody>
          <a:bodyPr wrap="square" rtlCol="0">
            <a:spAutoFit/>
          </a:bodyPr>
          <a:lstStyle/>
          <a:p>
            <a:pPr algn="ctr"/>
            <a:r>
              <a:rPr lang="es-CR" sz="1400" b="1" dirty="0" smtClean="0">
                <a:solidFill>
                  <a:schemeClr val="tx1">
                    <a:lumMod val="85000"/>
                    <a:lumOff val="15000"/>
                  </a:schemeClr>
                </a:solidFill>
              </a:rPr>
              <a:t>Fuente: </a:t>
            </a:r>
            <a:r>
              <a:rPr lang="es-CR" sz="1400" dirty="0" smtClean="0">
                <a:solidFill>
                  <a:schemeClr val="tx1">
                    <a:lumMod val="85000"/>
                    <a:lumOff val="15000"/>
                  </a:schemeClr>
                </a:solidFill>
              </a:rPr>
              <a:t>Banco Mundial, 2000.</a:t>
            </a:r>
          </a:p>
        </p:txBody>
      </p:sp>
    </p:spTree>
    <p:extLst>
      <p:ext uri="{BB962C8B-B14F-4D97-AF65-F5344CB8AC3E}">
        <p14:creationId xmlns:p14="http://schemas.microsoft.com/office/powerpoint/2010/main" val="81199089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58 Grupo"/>
          <p:cNvGrpSpPr>
            <a:grpSpLocks/>
          </p:cNvGrpSpPr>
          <p:nvPr/>
        </p:nvGrpSpPr>
        <p:grpSpPr bwMode="auto">
          <a:xfrm>
            <a:off x="4572000" y="1844675"/>
            <a:ext cx="2762250" cy="2663825"/>
            <a:chOff x="4499992" y="1700808"/>
            <a:chExt cx="2761845" cy="2664296"/>
          </a:xfrm>
        </p:grpSpPr>
        <p:sp>
          <p:nvSpPr>
            <p:cNvPr id="50" name="49 Rectángulo redondeado"/>
            <p:cNvSpPr/>
            <p:nvPr/>
          </p:nvSpPr>
          <p:spPr>
            <a:xfrm>
              <a:off x="4499992" y="2132684"/>
              <a:ext cx="1944403" cy="2232420"/>
            </a:xfrm>
            <a:prstGeom prst="roundRect">
              <a:avLst/>
            </a:prstGeom>
            <a:ln>
              <a:noFill/>
            </a:ln>
          </p:spPr>
          <p:style>
            <a:lnRef idx="1">
              <a:schemeClr val="accent2"/>
            </a:lnRef>
            <a:fillRef idx="2">
              <a:schemeClr val="accent2"/>
            </a:fillRef>
            <a:effectRef idx="1">
              <a:schemeClr val="accent2"/>
            </a:effectRef>
            <a:fontRef idx="minor">
              <a:schemeClr val="dk1"/>
            </a:fontRef>
          </p:style>
          <p:txBody>
            <a:bodyPr/>
            <a:lstStyle/>
            <a:p>
              <a:pPr algn="ctr" fontAlgn="auto">
                <a:spcBef>
                  <a:spcPts val="0"/>
                </a:spcBef>
                <a:spcAft>
                  <a:spcPts val="0"/>
                </a:spcAft>
                <a:defRPr/>
              </a:pPr>
              <a:r>
                <a:rPr lang="es-CR" sz="3600" b="1" dirty="0">
                  <a:solidFill>
                    <a:prstClr val="black"/>
                  </a:solidFill>
                </a:rPr>
                <a:t>Calidad</a:t>
              </a:r>
            </a:p>
          </p:txBody>
        </p:sp>
        <p:pic>
          <p:nvPicPr>
            <p:cNvPr id="16434" name="53 Imagen" descr="people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00192" y="2060848"/>
              <a:ext cx="961645" cy="9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50 Flecha curvada hacia abajo"/>
            <p:cNvSpPr/>
            <p:nvPr/>
          </p:nvSpPr>
          <p:spPr>
            <a:xfrm>
              <a:off x="5723776" y="1700808"/>
              <a:ext cx="1152356" cy="576365"/>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CR">
                <a:solidFill>
                  <a:prstClr val="black"/>
                </a:solidFill>
              </a:endParaRPr>
            </a:p>
          </p:txBody>
        </p:sp>
      </p:grpSp>
      <p:sp>
        <p:nvSpPr>
          <p:cNvPr id="60" name="59 Rectángulo redondeado"/>
          <p:cNvSpPr/>
          <p:nvPr/>
        </p:nvSpPr>
        <p:spPr>
          <a:xfrm>
            <a:off x="6732588" y="1773238"/>
            <a:ext cx="2411412" cy="4895850"/>
          </a:xfrm>
          <a:prstGeom prst="roundRect">
            <a:avLst/>
          </a:prstGeom>
        </p:spPr>
        <p:style>
          <a:lnRef idx="1">
            <a:schemeClr val="accent3"/>
          </a:lnRef>
          <a:fillRef idx="2">
            <a:schemeClr val="accent3"/>
          </a:fillRef>
          <a:effectRef idx="1">
            <a:schemeClr val="accent3"/>
          </a:effectRef>
          <a:fontRef idx="minor">
            <a:schemeClr val="dk1"/>
          </a:fontRef>
        </p:style>
        <p:txBody>
          <a:bodyPr/>
          <a:lstStyle/>
          <a:p>
            <a:pPr algn="ctr" fontAlgn="auto">
              <a:spcBef>
                <a:spcPts val="0"/>
              </a:spcBef>
              <a:spcAft>
                <a:spcPts val="0"/>
              </a:spcAft>
              <a:defRPr/>
            </a:pPr>
            <a:r>
              <a:rPr lang="es-CR" sz="2800" b="1" dirty="0">
                <a:solidFill>
                  <a:prstClr val="black"/>
                </a:solidFill>
              </a:rPr>
              <a:t>EFECTIVIDAD</a:t>
            </a:r>
          </a:p>
        </p:txBody>
      </p:sp>
      <p:sp>
        <p:nvSpPr>
          <p:cNvPr id="48" name="47 Rectángulo"/>
          <p:cNvSpPr/>
          <p:nvPr/>
        </p:nvSpPr>
        <p:spPr>
          <a:xfrm>
            <a:off x="323850" y="2133600"/>
            <a:ext cx="6119813" cy="2374900"/>
          </a:xfrm>
          <a:prstGeom prst="rect">
            <a:avLst/>
          </a:prstGeom>
          <a:ln>
            <a:noFill/>
          </a:ln>
        </p:spPr>
        <p:style>
          <a:lnRef idx="1">
            <a:schemeClr val="accent6"/>
          </a:lnRef>
          <a:fillRef idx="2">
            <a:schemeClr val="accent6"/>
          </a:fillRef>
          <a:effectRef idx="1">
            <a:schemeClr val="accent6"/>
          </a:effectRef>
          <a:fontRef idx="minor">
            <a:schemeClr val="dk1"/>
          </a:fontRef>
        </p:style>
        <p:txBody>
          <a:bodyPr/>
          <a:lstStyle/>
          <a:p>
            <a:pPr algn="ctr" fontAlgn="auto">
              <a:spcBef>
                <a:spcPts val="0"/>
              </a:spcBef>
              <a:spcAft>
                <a:spcPts val="0"/>
              </a:spcAft>
              <a:defRPr/>
            </a:pPr>
            <a:r>
              <a:rPr lang="es-CR" sz="3600" b="1" dirty="0">
                <a:solidFill>
                  <a:prstClr val="black"/>
                </a:solidFill>
              </a:rPr>
              <a:t>Economía</a:t>
            </a:r>
          </a:p>
        </p:txBody>
      </p:sp>
      <p:grpSp>
        <p:nvGrpSpPr>
          <p:cNvPr id="3" name="45 Grupo"/>
          <p:cNvGrpSpPr>
            <a:grpSpLocks/>
          </p:cNvGrpSpPr>
          <p:nvPr/>
        </p:nvGrpSpPr>
        <p:grpSpPr bwMode="auto">
          <a:xfrm>
            <a:off x="900113" y="1773238"/>
            <a:ext cx="5665787" cy="2908300"/>
            <a:chOff x="674557" y="1648918"/>
            <a:chExt cx="5666282" cy="2908092"/>
          </a:xfrm>
        </p:grpSpPr>
        <p:sp>
          <p:nvSpPr>
            <p:cNvPr id="44" name="43 Forma libre"/>
            <p:cNvSpPr/>
            <p:nvPr/>
          </p:nvSpPr>
          <p:spPr>
            <a:xfrm>
              <a:off x="674557" y="1648918"/>
              <a:ext cx="5666282" cy="2908092"/>
            </a:xfrm>
            <a:custGeom>
              <a:avLst/>
              <a:gdLst>
                <a:gd name="connsiteX0" fmla="*/ 14991 w 5666282"/>
                <a:gd name="connsiteY0" fmla="*/ 1199213 h 2908092"/>
                <a:gd name="connsiteX1" fmla="*/ 14991 w 5666282"/>
                <a:gd name="connsiteY1" fmla="*/ 1199213 h 2908092"/>
                <a:gd name="connsiteX2" fmla="*/ 14991 w 5666282"/>
                <a:gd name="connsiteY2" fmla="*/ 2908092 h 2908092"/>
                <a:gd name="connsiteX3" fmla="*/ 1723869 w 5666282"/>
                <a:gd name="connsiteY3" fmla="*/ 2908092 h 2908092"/>
                <a:gd name="connsiteX4" fmla="*/ 2413417 w 5666282"/>
                <a:gd name="connsiteY4" fmla="*/ 1124262 h 2908092"/>
                <a:gd name="connsiteX5" fmla="*/ 3447738 w 5666282"/>
                <a:gd name="connsiteY5" fmla="*/ 1109272 h 2908092"/>
                <a:gd name="connsiteX6" fmla="*/ 4197246 w 5666282"/>
                <a:gd name="connsiteY6" fmla="*/ 2803161 h 2908092"/>
                <a:gd name="connsiteX7" fmla="*/ 5666282 w 5666282"/>
                <a:gd name="connsiteY7" fmla="*/ 2773180 h 2908092"/>
                <a:gd name="connsiteX8" fmla="*/ 5651292 w 5666282"/>
                <a:gd name="connsiteY8" fmla="*/ 59961 h 2908092"/>
                <a:gd name="connsiteX9" fmla="*/ 0 w 5666282"/>
                <a:gd name="connsiteY9" fmla="*/ 0 h 2908092"/>
                <a:gd name="connsiteX10" fmla="*/ 14991 w 5666282"/>
                <a:gd name="connsiteY10" fmla="*/ 1199213 h 2908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66282" h="2908092">
                  <a:moveTo>
                    <a:pt x="14991" y="1199213"/>
                  </a:moveTo>
                  <a:lnTo>
                    <a:pt x="14991" y="1199213"/>
                  </a:lnTo>
                  <a:lnTo>
                    <a:pt x="14991" y="2908092"/>
                  </a:lnTo>
                  <a:lnTo>
                    <a:pt x="1723869" y="2908092"/>
                  </a:lnTo>
                  <a:lnTo>
                    <a:pt x="2413417" y="1124262"/>
                  </a:lnTo>
                  <a:lnTo>
                    <a:pt x="3447738" y="1109272"/>
                  </a:lnTo>
                  <a:lnTo>
                    <a:pt x="4197246" y="2803161"/>
                  </a:lnTo>
                  <a:lnTo>
                    <a:pt x="5666282" y="2773180"/>
                  </a:lnTo>
                  <a:cubicBezTo>
                    <a:pt x="5661285" y="1868774"/>
                    <a:pt x="5656289" y="964367"/>
                    <a:pt x="5651292" y="59961"/>
                  </a:cubicBezTo>
                  <a:lnTo>
                    <a:pt x="0" y="0"/>
                  </a:lnTo>
                  <a:lnTo>
                    <a:pt x="14991" y="1199213"/>
                  </a:lnTo>
                  <a:close/>
                </a:path>
              </a:pathLst>
            </a:custGeom>
            <a:ln>
              <a:noFill/>
            </a:ln>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endParaRPr lang="es-CR">
                <a:solidFill>
                  <a:prstClr val="black"/>
                </a:solidFill>
              </a:endParaRPr>
            </a:p>
          </p:txBody>
        </p:sp>
        <p:sp>
          <p:nvSpPr>
            <p:cNvPr id="45" name="44 Rectángulo redondeado"/>
            <p:cNvSpPr/>
            <p:nvPr/>
          </p:nvSpPr>
          <p:spPr>
            <a:xfrm>
              <a:off x="2484465" y="1772734"/>
              <a:ext cx="2375107" cy="855601"/>
            </a:xfrm>
            <a:prstGeom prst="roundRect">
              <a:avLst/>
            </a:prstGeom>
            <a:noFill/>
            <a:ln>
              <a:noFill/>
            </a:ln>
          </p:spPr>
          <p:style>
            <a:lnRef idx="1">
              <a:schemeClr val="accent3"/>
            </a:lnRef>
            <a:fillRef idx="2">
              <a:schemeClr val="accent3"/>
            </a:fillRef>
            <a:effectRef idx="1">
              <a:schemeClr val="accent3"/>
            </a:effectRef>
            <a:fontRef idx="minor">
              <a:schemeClr val="dk1"/>
            </a:fontRef>
          </p:style>
          <p:txBody>
            <a:bodyPr/>
            <a:lstStyle/>
            <a:p>
              <a:pPr algn="ctr" fontAlgn="auto">
                <a:spcBef>
                  <a:spcPts val="0"/>
                </a:spcBef>
                <a:spcAft>
                  <a:spcPts val="0"/>
                </a:spcAft>
                <a:defRPr/>
              </a:pPr>
              <a:r>
                <a:rPr lang="es-CR" sz="3600" b="1" dirty="0">
                  <a:solidFill>
                    <a:prstClr val="black"/>
                  </a:solidFill>
                </a:rPr>
                <a:t>EFICIENCIA</a:t>
              </a:r>
            </a:p>
          </p:txBody>
        </p:sp>
      </p:grpSp>
      <p:sp>
        <p:nvSpPr>
          <p:cNvPr id="39" name="38 Rectángulo redondeado"/>
          <p:cNvSpPr/>
          <p:nvPr/>
        </p:nvSpPr>
        <p:spPr>
          <a:xfrm>
            <a:off x="4427538" y="1773238"/>
            <a:ext cx="2160587" cy="4895850"/>
          </a:xfrm>
          <a:prstGeom prst="roundRect">
            <a:avLst/>
          </a:prstGeom>
        </p:spPr>
        <p:style>
          <a:lnRef idx="1">
            <a:schemeClr val="accent3"/>
          </a:lnRef>
          <a:fillRef idx="2">
            <a:schemeClr val="accent3"/>
          </a:fillRef>
          <a:effectRef idx="1">
            <a:schemeClr val="accent3"/>
          </a:effectRef>
          <a:fontRef idx="minor">
            <a:schemeClr val="dk1"/>
          </a:fontRef>
        </p:style>
        <p:txBody>
          <a:bodyPr/>
          <a:lstStyle/>
          <a:p>
            <a:pPr algn="ctr" fontAlgn="auto">
              <a:spcBef>
                <a:spcPts val="0"/>
              </a:spcBef>
              <a:spcAft>
                <a:spcPts val="0"/>
              </a:spcAft>
              <a:defRPr/>
            </a:pPr>
            <a:r>
              <a:rPr lang="es-CR" sz="3600" b="1" dirty="0">
                <a:solidFill>
                  <a:prstClr val="black"/>
                </a:solidFill>
              </a:rPr>
              <a:t>EFICACIA</a:t>
            </a:r>
          </a:p>
        </p:txBody>
      </p:sp>
      <p:sp>
        <p:nvSpPr>
          <p:cNvPr id="16391" name="AutoShape 2" descr="data:image/jpeg;base64,/9j/4AAQSkZJRgABAQAAAQABAAD/2wCEAAkGBhQSERUUExQVFRUWGBgYFxgXGBQXFxgVFRcYFBQXHBUXGyYeGBwjGRcVHy8gIycpLCwsFx4xNTAqNSYrLCkBCQoKDgwOGg8PGiwkHyQyLCwsLCksLCwsKSwpNS8vLCwpLCwpKSwuKSkpKSwqLyksKSksLCwvLCwsKSwsKSwsLP/AABEIAPkAywMBIgACEQEDEQH/xAAcAAACAgMBAQAAAAAAAAAAAAAGBwAFAwQIAgH/xABWEAABAgMDBQkJCgwFAwUAAAABAgMABBEFBiEHEjFBURMiMmFxgZGxwRQzNXJzobKz0QgjNEJSU1R0kpMWGCQlYoKDosLS0/AVRGPD4RdDtDaElOLx/8QAGgEAAQUBAAAAAAAAAAAAAAAAAAIDBAUGAf/EADQRAAIBAwEECQMEAgMBAAAAAAABAgMEERIFEyExMjRBUWFxgbHRFCKRFUKh8DPBJOHxI//aAAwDAQACEQMRAD8AeMSJEgAkSJEgAkSJEgAkKXLzb8xLCT7nfdZz93ztzWpGdm7jm1zTjTOV0w2oS3ujf8j/AO4/2IAAGUt62HU57T1oOJxGcgzC01GkZyaioj49N2wN8pVpDHSe6hiYZuR7wYnyr3pCGDLWeVjOBA6Yc0rGQOav8StX5yf+1MxP8StX5yf+1Mx01/hK/lDzx9/wlXyh545hd4HMDlt2kk0U/PA8a5gdZjyLxWj9InfvH/bHUP8Ahah8friCzFfL64MLvA5k/C+1PpU794/7Yy/9RLUH+bmOn/6x0v8A4Wr5fX7Y8mxT8odEGF3gc4pypWsBTut3DahknpLdTGdrLHaiaBUySBiatM1I0n4g1Q+n5fNUU4GnFCDyxNAWk5T4zTZ/czf4RA44QHTiFVAO2PUYpRwKbQoYgpBHIQCIywgCRIkSACRIkSACRIkSABdWllykWXXGlImCptakGiG6FSCUmhLmio0xpfjCSXzEz0Nf1IT9tMBdrPIVilU4tJ5FPkHzQYfgPKfNn7a/bEG6v6Vq0pp8e7/0lULWdZNxxwChXuiZbVKzHS1/NGFz3RbNd7JukcbjYPQAeuB38B5T5s/bX7Yn4DynzZ+2v2xD/Wrful+F8j/6bV71/fQvXfdGJ+LJKO3OfCeps1jC77o003siAeN8kdAaEVH4DynzZ+2v2xPwHlPmz9tftg/W7ful+F8h+m1e9f30LH8Yt36G396r+SA/KDlFVau45zKWtx3SlFlWdumZtSKUzPPF/wDgPKfNn7a/bApfWxWpdTQaSU5wUTUk6CANMSLfadGvUVOCeX34+RurZVKUXOTWBs5J/BbPjO+sVDJsvvfOYW2SfwWz4zvrFQybL73zmLZ9EhG3GCenEtNrcWaIQkqUdiUipwGmM8B2VeYKLNdp8ZTaTyFYJ6oZk8Jset6W9qxp97SF/b2VWbfd/JiWUaEpSEqWrjUSDjxDAcemM93Mq0yw7mzlXWyRWqQlxH6QoBnDiPMRFLdZobmpVN8VEV10ABp54xXra72rXinmwI7YolfydxuzafS2ze43axyz2/nmdDtrCgCDUEVB4jiI9RR3IP5vlfIo9GLyL5PKyYipDRNx7m0Ulo98VzdQhAZZE/nI8bLf8Q669EP+0u+K5uoQhstXhBH1dv1j0PPoiAskvdBtttoR3G4c1KU13VGOaAK8HijN+MW39Dc+9R/LA5Z90ZVTTai0CVIQSc5zElIJPC2xn/A2U+ZH23f5ooJbaoJ40y/j5LFbOqtZyv5+C+R7otquMm6BxOIJ6CB1xl/GKlvosx0tfzQOfgbKfMj7bv8ANGCduzJNIK1Mig/SdqTqA38EdtUJPCjL8L5FLZlVvCa/n4Cr8YqW+izHS1/NHtr3REqTvpaYA2+9HzZ8Kh+UaKqpaSgagCs+dRNYz2ZJywVR5oKSddVgp5grERPd1FR1aX5cM+5LewbhRzmPlx+BrfjCSXzEz0Nf1INLvXxanJdEw2haUrzqBWbnDNUpBrRRGlJjnq+1iMMNNKZQE5yiCQpaqjNqOETDWyVeCZb9r69yHLevG4pqpHOPEpq1J0p6JCetNJ/xlwa+7Vf+RDOEurZ1Qubd8Ou/Xz/5ENOKTbMFKcc9xZ7OliMjT7mVs6onc6tnVG5GnadqIZTVas3OqE0BJqObjGmKSNBSeEWsXKTwkTuZX9mJ3Mr+zAhZ17XW1KLhLtRgCaUI1ig0aYL7ItDd2UuUoTWoGogkeyHqtk6fF8h6tRqUuL5E7mV/ZgBymootgHTmr9IQyoW+VTv7Hkz6ZiXsyklcxa8fYq72TdFryGPknH5rZ8Z31ioZNl975z1wvMl/gqW5HPXuQwbJ4HOeyNhLolAUM3f5Dbi0FpZKVFNapxzTSsCmUS+CZiSU2G1JJWg1JBGBrqjBeNBamXA5vSpSlprrSpSqK5DQwNXhfSWCAQd8nrhuoloZZ2EI/UU34oyXZHvH6yuyMF6+Ajxj1Rnu13j9ZXZGC9fAR4x6oxkOuerNXHrHqxg3Xv0hqTYbLSyUNpTUFNDQRdSmUBlSwFpLScarWpOaKCuPLo54WFmTKQy2CocER7nphJbUARWkbSKWlGPuIR3s/N+42rQNXCeTqEIvLY3SebO1hP7rjnth5TekeKnqEJDLd8MZ8gPWLhx9EghBYMuTKsH/AEkeiI3+5TxRrXVVWSlyfmkdUWkYGrRjvJebNRTm9C8ihmLSCJkMqoM5IIOxRJoDyiNS+MuoMpOoLx5waf3xxRXimM+ZcOxWaP1d72QR2ROicl1MuHfgUJ2gcFfKDSv/ADE1W0aOiquzmWrpukoVfLJRXYkUOuqSsBW9qATgTUV5cIyXiu/uNFpG8JptzTqx2GK5h1cu9XQtCiCPMRyEdcFtqW0w9KL34qoYJrvwvSBTiNMdESqmuNVTi20/wP1ZVIVYyjxiwFt2ez5VCDpQ5VJ/RKSCOY06YcGSrwTL/tfXuQmZ9NW1cnVjDmyV+Cpf9r65yLm1SjBpd/uZfblFU7jUu1ZFPbYrbzv18/8AkQ2e5DxeeFRb4zLedzsKT1eYvhQPQRDhit2pHMokaxliLNXuQ7R54rbdu2ZlCU54TmqrWhOFCCKdHRF5EiqitLyiyjVlB6o8xYKuw8JhTaW1OJQoAmmakpwPCOAqOOGBLWUltOagJSnYI34kO1ajqYyPV7udZJPsNXuQ7RCzystZr7HklemYa0KnK4r8qaGxrrWqJGz4pV0/MrLuTdJjKyX+Cpbkc9c5DBsngc57IX+TAfmqW5HPO84YYFk8DnPZGnl0SnPczZbLhq402s0pVSEqNNNKkaMT0wE5VbJZbs9akNNoVnt4pQhJpnY4gVittW2nw+6A86AHFgALUAAFGg0wO3rtR1yWKVuuKGcnBSlEadhMM1I/YyxsKbVzTfijVu13j9ZXZGC9fAR4x6oz3Z7x+srsjBevgI8Y9UY6HXPVmtj1j1Y3LmWKwqQllKZaUS0gkltBJNNJJGMXP4Py30dn7tv2QprFth9Mu0lLzgAQkABagAKaAKxYy97X2Fbopa3Qmu8UtVDUEY6dFa80bOMftRjLim97N+L9w9tIe+HkHVCTy5fCZbyKvWGHXPqqqu1KT0iEvlzb9/lVf6ax0LB7YdfRIhf3MZKpCXNR3sDoJT2RcOS+aCa6AT0CsVVwV1s6X8VQ+y4tPZG9eN4plXc0EqKc0AYmqyEClOWMfVpp1ZLxfuaGg3JRj34F3ZrzVHlPE75NABirOUrOqNWBGvbGnJTqmnErQaEHpGsHiMX9l3Edcop07knYcV08XQOfoiXquoJdKXGs4owSuuJB1KrsOjl5YnKVPW1nOfwaVV6LnoznP4LK0bCTPNJfZICyMUnCpGlJOpQ0V5NWMCq7CmArNLLmdszSfOMIubhzLqXilKVKbVw9iSNCqnCuqmk1hhQy6jovQuK7CFO5naydPg12eAoLzXddl5UOuUTnLCM3AkAhSqkjDHN0Q1MlfgqX/a+vcgWysfAk+WR6DsFOSrwTL/tfXuRb2UnOll95lto1p1q2qXcKu+Q/Pz31tHpIh0GUx0wmL4+HnvraPSRDsedCdO2Iu0tKw5cjlo3h4MXcnH5oncnHH3upNaefVGaKuDpz6LyTG5LmYO5OOJ3Jxx6VMpGvoxj026FaDHFKk3pTWfMPuMfco2wo8sLdJtryI9NcOOE3ljcrPNjYwnzrc9kWNlFKrwI1y3oGfk68GSvk/wCJUHVkneHlPUIBcnXgyV8n/EqDmyeAfG7BF/LkVwGXiudMF9SmEhaV1USpSUkLUpRKQNgGbjxwI3vu5NMyxW62lKM5IqFpUak0GAMNd69sslRSpyhSSCM1ekYHVAhlPvEw9IKQ2vOVntmlFDAKx0iGKjehlhYSl9RT80At1u8nxz1JjHevgI8Y9UZLrd5PjnqTGO9fAR4x6ox8euerNcuseoRWHdWccl2loaQUqQkpJWkEgjDCuEbUxceeUkjckY/6iPbBNdC9Us3IyyFOUUlpAIzV4EDiEX8leaXdWENrqo1oM1Q0CpxI2Axsot6UYu4lLez837mvPpooA6kphN5dO+SviOekiHPavfOYdsJ3LqPgn7f/AGfaYd/aRC8ybNBVmsYnDdAeXdVntEa94r1qlplLe57wUKlHStJ1o1CmOmuI1RsZLFVs1viU6P3z/wAQL2/YE2uZdCs97MBXn6tzxKaagcCM0awcIzsqcXVlnvZptmQhP/I1hLtCWw74NzD5aKS2Fd7JIJUoaQdQJ1DHRBO7Z6VJKVYpIIINCCDpgIyaSis5xZaBRQAOHSFDSlNdIIONNGHJDAhmdOKfBHb1Rp1tNPs8TVYs5CEhKAEpGgAACPfco2mM8SEaEQ3JsAcrzFJFB/10erdjJk6tBxNnMgKIALuGHzzkfcsXwBHl0erdjWyfeD2eV31zkXVksUuBWXLzMF76s5t4HQfpTR+3uSh5jDmtdlKaYnOrzUhPX9/9RO/WJf0GYerzQVUEVERtp0N/T0dviOWs9LyDbaqEGlYt5mUzm8AQTTAnpEbKZVIAFBQYiu2Ndy1kDRU8miKOlbQtaco1prEv6ybKo5tOK5Fe7Zi0pJNKDTjGshdDURuzVqlQIAoDp1mNeWlSs0GjWdkU9aFJ1VG2y/nwJEXLTmZdNsJIB2gHTthJ5aGwLQQB8w36bsOebtAN70YnZqHLAPe26Lc+vdVqUh0ICEqTTNokqKaoOnFR0EGNPHaFvb1FGb49uFyIM6M6keBf5PEkWZK1+aB5ipRHmIg4sngHxuwQJXTlS1JMNKIKm20oVTEVSKGC2yeAfG7BGkU4zgpReUyuaa4MV9sfCHvKL9IwP3k7wfGT1w4LYuYxMubovPSaU3is0HEmpFMTUnGArKLctiWklONlzOC0DfLqMVUOFIRUl9jLCxqL6imvFAjdbvJ8c9SYx3r4CPGPVGS63eT456kxjvXwEeMeqMdHrnqzWrrHqWNld4b8URkm3VJQpSSUkaCkkHZpGMF91rgS7snLuKLuctpCjRdBUjGgphForJlKkUq995/xGzjL7UY24qLey837ljPDFPiJhR5dWzmyitQLw5yGiPRMN+000UBsSB1wpMufepXx3PRTDn7SEXGR5gGzEk/Ou9Yg27lTATkX8G/tnOpEHkUtWK1vgToN6Ua7UghICUigAoAMAANQAj6ZZI//AGM8YZpFUnGkR6v2wckstDibb4swlbYAOOMZUy6SKjriqi0knCU6KUw5YqLC/dxUcJpLhwwvyPVIaVlMA8tLIFnop9IR6t2PuTaxlLs1hQUBXddR+ecj7ltUP8PbGszCKczbtesRa5KvBMt+19e5Gtt0lArK3SFrf5QF4nScAJiXJ5AhisdCqYTU4RzzlSazbde43GFc5ba9kdFL0nlPXHaqTwcgzStCVJbIboFHl0a6ccCjjZSaKBBGowbxrzkih0UUMdRGkc8UW0dm/U/fB4a7Owm0K+74PkD1mMMrNFqUFbKgJPPFtaTqGEUSlIJ4Ip0kxotXfUHQDijTXbTVSMFvuEvEfJAA6K9sVsZVLS1k5QUZZ0p9vi/hkhpVKiw8rma0nKKdXQcpJ1DbFdac0W7RMqBVHcyHs7WFFxaFA8RAHQYK7CWhDNSoA1OdUjVo83XFFaKkOTCngmilJS3XWUIKlJHFitR6IZlRoULPVPjOfLw/vvwFKU51cLgkbNkKOcRqp2wWWTwD43YIG7ISkthaSCFioI0EaqHzwSWTwD43YI1my6E6FnGM+fPyyVtzNTqNoFJ6/jyHVoCGyEqUkVzq0BI2wL36vc5MSam1IQAVINU51cDXWY2bzya2ZlecknPJWM0FQzVKVSpGg4HCBe8S6sHerG+TpSQNO0xPqJaH5EuxUfqKfmiXXHvHKs9SR2RivXwEeMeqM92u8frK7IwXr4CPGPVGNj1z1Zq49Y9Qzu5fh1qVZbCGyEtpSCc6tAOIxbyuUYhQLyUpbxzikKKhhhQV20gDstz3lver4I0JUR0x7nCVIUAhdafIV7I2kUtKMdcRjvJ+b9xt2mqqgdqR2wqcuSB3NLHXuyhzFsk9Q6Iak+OB4ghXZcUHuSXOoPGvO2qkL/aQi2yFitmrqAaPuU+w2e2DqenGmhv9J0AYk80AWQZdbPdGyYV52mj2xaWvMlbyzqBKRyJwhinRVSbyKc3GPAuEXkaJxbUBtwPbFszubiapopJ/ulIGJywVtt55IOioxqK8evTGxdV+jik1wKa84I7CeiF1Lek4OUDkaks4Zet2ahJJA06jiIzJl0gUCRSMkSK6FCnT6EUvQfcpPmxYZemwJJig/wC//trixyVeCZb9r69yKn3QCvyWVGrdlV5mzSCPJLZpVZEsc4Yh06P9ZzjibT4RGJcxVZVvDznjy/oNx0nQRzXlZXS3XSdAUwehtsmOkS8KYEcULYk9KUBiaUGmIhQIqKEbRAdNOrC1hRIJO+AOB19GiLS702lNUmucTXioOrXGetttKtcblx081xfHPYsY7e7vJk7Vxhqzkv8ANEUN4rGKzuiBUgUI1kDQRx8UXm7DbE3UbYuLq1hc03Tny9iPTqOnLUhdhBrSmOzX0QE5ULwOy1JVKShTjYWpVcQ2tSk5oA0E5qq8XLg+d0THPWX1VbURT6M16x6Km02FToVNc5ascljC93klVb2U44SwMy5vg+U8g16AgvsngHxuwQIXN8HyvkG/QEF9kcA8vYI0kuRCN2ArK74NX5Rv0oF7YP5Q95RfpGKC8h94PjJ64ZqR+xlhYU8XNN+KPl2u8frK7IwXr4CPGPVGe7XeP1ldkYL18BHjHqjGw656s1seserHRcfwfK+RR1ReQjLKPvDfiiNxFqOS53VsgLTWlRUYjNOHITG0jH7UY24p/wD1m/F+40bW4Y5O0wr8tvwJry49BcM60VVKDtSIWuWpANnoOsPopzocr1Q5+0iG77nl0GRmE6xMV+002B6JjbfFHFV1KPpRWe55eHcs0K4h5J5i3h1Hoi/vDKZj6ti98Oc4jpr5oXQfFobkGNsj8nd8RXVAldY/lKOMK9EmPL94XFM7kaUwBVrKRoHm0xsXSYq+VHQhJ6VYDzV6IWoOEHkM5YaZsTNjzuw2xN2G2ImBYpPdFEdzSg/1l+rPtEFmR/wNKcjnrnIDPdFLBbk6fLe9FEGeR/wNKcjnrnIAE7lnH55c8Vj0BHQqdAjnrLR4Zc8Rj0BD/TMYDCFJHDTfsYFednYE1UDs10MbUrZ6WySNe3UNke+6OKPvdHFEOns23pVN5GCznOfEdlWnJYbM0SMHdHFE7o4onYGjPCAy7+E0fVm/WPQ+O6OKEJl0XW0k/V2/WPRxgNO6CaSEqD8w16Agvsngc57IFLrfApbyDXq0wV2TwOc9kKlyOgteG4rjr2ewtDaSKqCs4krKlFStBoKEYcUB19rnPy0opxx1tSQpAokGtSaDSBDDmb9MoWpBS5VKik0CaVBofjQJZR72tTEiptCVglaDvgmmBrqMMVM6GWFhq+op+aBK7XeB4yowXr4CPGPVG1d34OnlV6RjVvXwEeMeqMdDrnq/9muj1j1YWXfuHMuyrLiXmglbaVAEKqARr3sbruTOaUCC8zQ8Sv5Y3rq32ZakpdtSXCUtIBoE0qB40Xkjfdh1YRRSK13y8xKRQE4nO4o2cc6UYy4c97PzfubdpppmDYmnRC2yzpJs4U1Ptk8ma4Osjphl2ucU8kLrLD4MV5VrrMOrokU0Pc996nPKM+g5DUnJFDqaLFdh1jkMKL3P7lO7P2P+5De7o4o5HPYJKj8E0174qmygr0/8RbykmlpOagUHnJ2kxO6OKJ3RxQpuT5nMIq742sZeVUpJotVEJI1FWlXFQA89IE7HykOIol9O6J+UmgXzjgq80H6ngRQioOkHEdEUdo3RlXa+9bmr5TZzf3aZp6Icg44xJAK/LXbrU0JMtKJzd3zgQQUk7jSo5jo2Q08kzWbY8oNNUKV9pxau2FHleslEsmUaSSo/lCyogAnOLKUjDYEQ4MlvgiT8kPSMMTxngKErltqm2HFEYbmyRxgI9oIh8NKqkHaAekQjMvfhQ/V2/wCOHNLzBzE4/FHVHYHGb8SNTuhW2Ku8VvmXaJBGerBAoNOs02DT0Q6otvAnJZy9qoW84yk1U2ElWzfVqOUYV8biMat5LeEq1nUqtRogaq6yeIdogDuraJbm0knvlUqJ15+IJ/WpFhlAcJdar8g0+1jD26xNIMle5fObJrutOIJQB1QG393WZUJhas5SEBCqADeJKiFYa6rNYYt1LCZdYUpxOcSop0kZoAGimvGBq1rO3NxxpWIBI5UkYdIIhxxhPMcBkY11vgUt5Br1aYK7J4HOeyBe7zWbKS6dOa02OhAEFFk8DnPZEGfIWK63RmzDudvarWRXCoKjQiukccDt4lgsGhHCTrG2HbaV25eYUFvNJWoDNBNdAJIGB2k9MBOU27EsxIKW00lCgtsVGdWhVQ6TDNSX2MsrCp/yKa8UBt3fg6eVXpGNa9afe0H9LrSfZGzd34OnlV6RjXvV3pPj/wAKoxkOt+rNXHrHqzdstwbi3iOCNYj7PrBbViDhtG2GBdG6Eo5Iy61sJUpTSCo77EkYnTFv+A0l9HR0q9sbWMvtRj7iot7PzfuZrQGDfi+yAHK43Wy3TsW0Ry7olPUowwrWTTMA2HsgAysD81PeM165EOLokMF8gazuk2NWayefOcFYcMJTIa+Q/Mga20H7KyB6RhwbudsdiuAhm3FPbN6mZeoKs9Y+InE14zoT18Uat6HXu51FpaklOKs3SUfGodIppw2GBSxrpOO0U5VtGnHhK5AdHKeiH4QWMyZzIwLGtVMw0lxOFcFD5KhpT/eqN2KmzZJDCMxoZo16yTtJ1mNvdzthtrjwDIpsvPfpTybnpphr5MmimyZIHWyk8yt8PMRCfy4PEzMsCcA0o85cIPoiHNk78FSP1Zn0BDEuYsSOXrwofq7f8cOKX4CfFHVChy/M0tMH5Us2f3nU/wAMMR22EMtNqcrvkpIAFcc0E9cOUlkSy+gVvHdt990rSpChSiU1IIGzHCteONZ++o+I1XjUaeYe2Lmxp8vMhZABJIIGgUPHxUiSoyhxEi/QsoUCNKTXnSfaIK76UcZYeToNehaQodRijvHLZkwsDQo5w/WxPnrF5YbYmJNTStRKQdnx0nmJ80PS7JAS4k+AHGiQMQpI24UVToTFXfBYM0qlDQJBptA0dFIrJySW0rNWCk+Y8YOsRozk8hpJWs0HnJ2AazHdKT1ZOjUuu4TKNV+SRzJUUjzAQWWTwOc9kDNg07lYpoLTZ+0hKu2CayeBznsivqPPEWA9o3vmUPOJSsAJWoDeo0AkDVA1fO8r70qpDigU5yDTNSMQajECLy9FgvomFbm048ldV5yEKoCpSt7UA4gAdMCd55J9MuS4w62nOTvlJUBpwFSIZqY0MtLHT9RT80fLu/B08qvSMa96u9J8f+FUbN3/AIOjn9IxrXq70nx/4VRiodb9WamP+f1YTWBeyZblmUJWAlKEgDNScANpEWTd/wB9s57h3RArVICUk4UG+phjQ80DVkWfMFhsplnlJKBRQQogimBBpGaZsaaUgjuV/EfIX7I28caUZG4Ud7PzfuNS1FVCDtBPTSAfKf4LmORHrEQcWinet8lPMIC8pTdbLmuJCT0OIha6JBF7kScpNPjayD9lxI/ihx1jnO7FquSq91aVRRwIwIKaglJHGQOPRDau1fpqaohVGnfkk4K8VR08hx5YkRoyUFIab4hjWNeRtJp4EtOJWASk5pBoQaEGALKFe3cwZZlW/UPfVDSkH4gOpRGnYOXAJllTMkW30hTe6Jqg03q07CNBHEcaEHWIdjQys5OZH5EgOunfRE5vCnMdAqQKlJAwJB1aRgdukwSw04OLwzuRU5bVflcv5E+sVDqyd+CpH6sz6AhFZYvhjfkR6a4fdyWwmzpMDACXZ9WmIs+YtCU90J4Sb+qo9a/BpNyAmJdlOdm5oQa0rhmAEUrydEBnug/CTf1VHrX4ObNVVlo7W0HpSDDtDmckYJW7cujhBSz+lo+yO2sW7SkJFEgJGwCg80a8SJD48xBWXjsovqQpFKgEKrhhpHWqMt37NMvnZywoKpgAcCK41PLGZu0EKWWwoFQ1deOsiNiO5eMAbKnUnSK8or1wm8rLiTPAJFKMoGimOctXURDbhPZUvhyvJI6jDFXoio8x6WI2UyzCTpDLQPKG0gwSWTwOc9kD9m95a8mj0BBBZPA5z2Q1LkLNykBWV0fm1flG/Si8vTeZuSYLq98SaIQDRS1nQBs2k6hCktGemLQXnvq3vxW013NI1b3Wf0jUxXXdzToweplvs21nKpGu+EYv847EY7A+Do5/SMa96B7yPHHUYuWLPKEgAYCNG1pfPbodo088ZCnVi7jX2ZyaKFRb3V4jZuQPzfK+RR1ReUhAWDeuZs9QKFFbNd80snN5vkHjHODDwsK2m5phDzRqlQ50n4yTsIOEbShWjUjwM1tGynQm6nOMm+P+mebY+Lz9kBWUXwXN+T/jRBrbHxefsgOv94Nm/JK6xExdErBR5MLLbfffS8kKRuPOFFxFCCMQaA4jbxwRO5NAH0ZrtWSaqqKOBIxoKYKrorhStaRT5Iu/v+TT6cS9KJmXm89TqyalTS6/FrwaDAUqARSnTEy2zjCYzLmEmUS7yFt90NgJU2AFgDhIwANdqfOOSKq4dopdz5OYGe0sFSAanNUnFQB0pqMcNBHHFbaV+H32S0oIAUAFKSCCoDGmmgrxCPVw5Mqmg5oQ0FLUToFUlIFecnkBiTpahiQkLc+XsdhRTVxxxRzQaBRA4IJGhKQcTrJ48BY5RpzPzs9FK8HMTm8nyqc9YqrbtJU3MqWATnEJbTrzdCBTaesmCx64jTcktSyd2SgrK6nNCkjOzQNBGqp5Y5pjHpc2AF32t5U44h0oCClsINCSKhSlVFcQMY6Wub4PlPq7Pq0xy1NcBXJHU10E0kJQHSJdn1aYr7mChPh2jsXlCY90Okd3MGmPc+PM4unWemCuzXqMtDY2gdCQIFfdEfDWPq59YuCmWTRCRsSkdAEFDtOSNrunijy47nAg6CKYEg48Y0RjiRJEAtNyqmFggnTVKv71wR2bbO6p0AKHCHaOKPszLhaSlQw6jtjzJySW00TznWYW2muJ3Ju908UJ/KU6VT7nEhsfuA9phtQosovw93xW/VpiNW6J2PM6Bs3vLXk0egIILJ4HOeyKGSbzW0JOkISOhIEX1lcDnPZDEuQ4J6+1rmatFYrVtgltA1VHfTzqFK7AI3rOaATAlKOVdcJNSXHK8pNYJpOaw4tfLGH2pKU5s21Slu4Rpx5JIsY0Z5oV5RGyZpO2NGYf0k/3sEVNOLyMQTyUU80NPMYvckVslmdVLlRzHQaDVuiBnA8RKAocdBxRSTpwHLGrd54ptKWKTQ7uyPtLSlXmJEaewm00TqlNVbecH3P+OQ/bY0J5TAffpFbNmx/orPRj2QYWxoTynqgRvt4Om/IOeiY08eRgxTZJ3KPv+TT6cMSfl0PIKHUJWk6jXA7QdIPGIXOSvv73k0+nDJiTR6I1LmC//T5jOrnuZteDvejOpG7byUy0g4hlAQCAnCtd8QlRJ0k0JxMXca1pSIeaW2rALFK7DpB5iAeaH9TbWRIu7mpSZxvPphUpB+WASnnro5IJr+XiAaMuk79VM+nxUaaHjOGGzlgJtGy3GFZriSnYdRprB1x9s2zHJhzNbBJ+MdSRtJ/usPuKb1HCntF3e026eSOsLt/A5byDXq0xy/faz0MTG5o0JbRU6yogkk8tY6gu58DlvINerTFVXnqm2OxWEJf3Qw/LpfyH+6uMqMockABui8B8257IYt+Ml7FputuOuutqQgoGZmYgqzsc4HQSemBpXueJWmEzMdDX8sIhNx5HWslL+H0l89+45/LHpF+5I/8AfA5UufyxYfi6M/THfu2/bE/F0Z+mO/dt+2F7+RzSjS/DeS+kJ+y5/LHoXzk/pDf7w60xtn3OjP0x37tv2xi/FzT9NV9yP6kd37OaTGL4Sf0hvpPshYX0nEuzjq0KC0kJooGoNEJGB5QYaf4uafpyvuR/UhV3ysASM49LBzdQ1QZ9M2pUhKzhU0pnU0wiVRyWDqWDpNvQOQRc2VwOc9kUzegcgi5sngc57IJchQg7bkjKzz7Jwo4SnxVHPR0pIjblZvZp1iD/ACo3KMy2JhlJL7QoUjStvE0AGlSSSRtBI2QomZ0g0XUEYaMQRtG2M7e2mXk3NpWjd0VJc1wa8f8AsKe7DsEYHpjWTFUmd2L84jE7OJ1qr54rI2vEeVHiZpmYricAI3MndlGZtFo6m1bsriDZBSOdeaIoFuLdUEpSSSaJSkEknUKDSYeWTq5ncLGcse/ugFz9EDFLY5K47TyCLq0oYYztC4ja27X7pcF8l9bGhPKeqBW94/IJv6u96tUFdscEcvZAvelsqkppI0lh4DnbVF3HkYYSuTi0G2nnS64hsFAAK1BNTnVoK6YPFXqlB/mWeZaT1QBZPMn5tVbyUvhnckoVUtlzOzyoUwWmlM3j0wbfi5L+nJ/+Or+tHY1XFYEuOTKq98mP8w1zEnqEeFX0kx/mEcwWepMe2vc54b6ex/RYoKc7pj3+Lmn6cr7kf1IVv2c0mnMX0kSKKdSsbMxauehRGJN+pFAoldBsS2sc9AmLH8XNP01X3I/qR9T7nNFcZ1dOJlIPSVmDfyO6UKu+dqNzE0txokoKUgEgpNUpocDHVVjshMuykaEtNgcgQAIVv4ujP0x37tv2w2peXzEJTWuakJ6BSGG8vIozRIkSOASJEiQASJEiQASOWcqSK2xODa4kdLTYjqaOWMo7udbM0dHv4H2UoT2QAdApGAi5sngc57IpxGRD6hgCRyEw81lHQhpAterJ7Lzxz1Atu6N0RSppozknBXLp442O6FfKPSY+F5W09Jht0k1hjlKrOjLXTeGLu0Mikwk+8vNOD9LObV0UUPPHqzsib6u/PNtjYgKcPnzQPPDBLh2npMfM/jhv6WBZ/rV3pxleeFn4/g9XXuRLSIq2nOcIoXF4rI2DUkcQ56wQ1EDdY+w6qaSwirqVJ1ZapvL8S0tc70cvZA3b/wAFmPIu+rVFhSNa026sOgioLbgPJmGHEsIQLv3OXfZzybHpOw8YRvucO+znk2PSdh5QwcJEiRIAJEiRIAJEiRIAJEiRIAJEiRIAJEiRIAIY5QyiOhNrThwwfUeggx1fCXvV8Mf8oYABtzLpMU3rEuDxlw+YKEYHMt82dCJZPIlZ63DDATH2FamAuHctM8RgZdPGEV9JRjTXlbtAindCBxhtmvnSYacSDLAVIyo2lqmT93L/ANOI3fm1F1CX31HXmoBNNFd6io0x0FY3Ba/V64Jo5lgctJta2XE4KtBQ4kvkYcYTGZEnbisAm0cfLjznRHT8eTBkDmVm6tuK0Nz+G11xPpOCM6cnNuLFS2/jpzplsHHA1Cnqx0lHoQZAV2Rq4s3Z7kyZltKA4loIotC6lBcKuCcOEIaUeY9RwCRIkSACRIkSACRIkSAD/9k="/>
          <p:cNvSpPr>
            <a:spLocks noChangeAspect="1" noChangeArrowheads="1"/>
          </p:cNvSpPr>
          <p:nvPr/>
        </p:nvSpPr>
        <p:spPr bwMode="auto">
          <a:xfrm>
            <a:off x="63500" y="-736600"/>
            <a:ext cx="1238250"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800"/>
              </a:spcBef>
              <a:buSzPct val="80000"/>
              <a:buFont typeface="Arial" pitchFamily="34" charset="0"/>
              <a:buChar char="•"/>
              <a:defRPr sz="2000">
                <a:solidFill>
                  <a:schemeClr val="tx1"/>
                </a:solidFill>
                <a:latin typeface="Century Gothic" pitchFamily="34" charset="0"/>
              </a:defRPr>
            </a:lvl1pPr>
            <a:lvl2pPr marL="742950" indent="-285750" eaLnBrk="0" hangingPunct="0">
              <a:lnSpc>
                <a:spcPct val="90000"/>
              </a:lnSpc>
              <a:spcBef>
                <a:spcPts val="1000"/>
              </a:spcBef>
              <a:buSzPct val="80000"/>
              <a:buFont typeface="Arial" pitchFamily="34" charset="0"/>
              <a:buChar char="•"/>
              <a:defRPr>
                <a:solidFill>
                  <a:schemeClr val="tx1"/>
                </a:solidFill>
                <a:latin typeface="Century Gothic" pitchFamily="34" charset="0"/>
              </a:defRPr>
            </a:lvl2pPr>
            <a:lvl3pPr marL="1143000" indent="-228600" eaLnBrk="0" hangingPunct="0">
              <a:lnSpc>
                <a:spcPct val="90000"/>
              </a:lnSpc>
              <a:spcBef>
                <a:spcPts val="800"/>
              </a:spcBef>
              <a:buSzPct val="80000"/>
              <a:buFont typeface="Arial" pitchFamily="34" charset="0"/>
              <a:buChar char="•"/>
              <a:defRPr sz="1600">
                <a:solidFill>
                  <a:schemeClr val="tx1"/>
                </a:solidFill>
                <a:latin typeface="Century Gothic" pitchFamily="34" charset="0"/>
              </a:defRPr>
            </a:lvl3pPr>
            <a:lvl4pPr marL="1600200" indent="-228600" eaLnBrk="0" hangingPunct="0">
              <a:lnSpc>
                <a:spcPct val="90000"/>
              </a:lnSpc>
              <a:spcBef>
                <a:spcPts val="800"/>
              </a:spcBef>
              <a:buSzPct val="80000"/>
              <a:buFont typeface="Arial" pitchFamily="34" charset="0"/>
              <a:buChar char="•"/>
              <a:defRPr sz="1400">
                <a:solidFill>
                  <a:schemeClr val="tx1"/>
                </a:solidFill>
                <a:latin typeface="Century Gothic" pitchFamily="34" charset="0"/>
              </a:defRPr>
            </a:lvl4pPr>
            <a:lvl5pPr marL="2057400" indent="-228600" eaLnBrk="0" hangingPunct="0">
              <a:lnSpc>
                <a:spcPct val="90000"/>
              </a:lnSpc>
              <a:spcBef>
                <a:spcPts val="800"/>
              </a:spcBef>
              <a:buSzPct val="80000"/>
              <a:buFont typeface="Arial" pitchFamily="34" charset="0"/>
              <a:buChar char="•"/>
              <a:defRPr sz="1400">
                <a:solidFill>
                  <a:schemeClr val="tx1"/>
                </a:solidFill>
                <a:latin typeface="Century Gothic" pitchFamily="34" charset="0"/>
              </a:defRPr>
            </a:lvl5pPr>
            <a:lvl6pPr marL="2514600" indent="-228600" eaLnBrk="0" fontAlgn="base" hangingPunct="0">
              <a:lnSpc>
                <a:spcPct val="90000"/>
              </a:lnSpc>
              <a:spcBef>
                <a:spcPts val="800"/>
              </a:spcBef>
              <a:spcAft>
                <a:spcPct val="0"/>
              </a:spcAft>
              <a:buSzPct val="80000"/>
              <a:buFont typeface="Arial" pitchFamily="34" charset="0"/>
              <a:buChar char="•"/>
              <a:defRPr sz="1400">
                <a:solidFill>
                  <a:schemeClr val="tx1"/>
                </a:solidFill>
                <a:latin typeface="Century Gothic" pitchFamily="34" charset="0"/>
              </a:defRPr>
            </a:lvl6pPr>
            <a:lvl7pPr marL="2971800" indent="-228600" eaLnBrk="0" fontAlgn="base" hangingPunct="0">
              <a:lnSpc>
                <a:spcPct val="90000"/>
              </a:lnSpc>
              <a:spcBef>
                <a:spcPts val="800"/>
              </a:spcBef>
              <a:spcAft>
                <a:spcPct val="0"/>
              </a:spcAft>
              <a:buSzPct val="80000"/>
              <a:buFont typeface="Arial" pitchFamily="34" charset="0"/>
              <a:buChar char="•"/>
              <a:defRPr sz="1400">
                <a:solidFill>
                  <a:schemeClr val="tx1"/>
                </a:solidFill>
                <a:latin typeface="Century Gothic" pitchFamily="34" charset="0"/>
              </a:defRPr>
            </a:lvl7pPr>
            <a:lvl8pPr marL="3429000" indent="-228600" eaLnBrk="0" fontAlgn="base" hangingPunct="0">
              <a:lnSpc>
                <a:spcPct val="90000"/>
              </a:lnSpc>
              <a:spcBef>
                <a:spcPts val="800"/>
              </a:spcBef>
              <a:spcAft>
                <a:spcPct val="0"/>
              </a:spcAft>
              <a:buSzPct val="80000"/>
              <a:buFont typeface="Arial" pitchFamily="34" charset="0"/>
              <a:buChar char="•"/>
              <a:defRPr sz="1400">
                <a:solidFill>
                  <a:schemeClr val="tx1"/>
                </a:solidFill>
                <a:latin typeface="Century Gothic" pitchFamily="34" charset="0"/>
              </a:defRPr>
            </a:lvl8pPr>
            <a:lvl9pPr marL="3886200" indent="-228600" eaLnBrk="0" fontAlgn="base" hangingPunct="0">
              <a:lnSpc>
                <a:spcPct val="90000"/>
              </a:lnSpc>
              <a:spcBef>
                <a:spcPts val="800"/>
              </a:spcBef>
              <a:spcAft>
                <a:spcPct val="0"/>
              </a:spcAft>
              <a:buSzPct val="80000"/>
              <a:buFont typeface="Arial" pitchFamily="34" charset="0"/>
              <a:buChar char="•"/>
              <a:defRPr sz="1400">
                <a:solidFill>
                  <a:schemeClr val="tx1"/>
                </a:solidFill>
                <a:latin typeface="Century Gothic" pitchFamily="34" charset="0"/>
              </a:defRPr>
            </a:lvl9pPr>
          </a:lstStyle>
          <a:p>
            <a:pPr eaLnBrk="1" hangingPunct="1">
              <a:lnSpc>
                <a:spcPct val="100000"/>
              </a:lnSpc>
              <a:spcBef>
                <a:spcPct val="0"/>
              </a:spcBef>
              <a:buSzTx/>
              <a:buFontTx/>
              <a:buNone/>
            </a:pPr>
            <a:endParaRPr lang="es-CR" altLang="es-CR" sz="1800">
              <a:solidFill>
                <a:srgbClr val="000000"/>
              </a:solidFill>
              <a:latin typeface="Calibri" pitchFamily="34" charset="0"/>
            </a:endParaRPr>
          </a:p>
        </p:txBody>
      </p:sp>
      <p:grpSp>
        <p:nvGrpSpPr>
          <p:cNvPr id="16392" name="16 Grupo"/>
          <p:cNvGrpSpPr>
            <a:grpSpLocks/>
          </p:cNvGrpSpPr>
          <p:nvPr/>
        </p:nvGrpSpPr>
        <p:grpSpPr bwMode="auto">
          <a:xfrm>
            <a:off x="900113" y="2924175"/>
            <a:ext cx="1368425" cy="1584325"/>
            <a:chOff x="1331640" y="2564904"/>
            <a:chExt cx="1368152" cy="1584176"/>
          </a:xfrm>
        </p:grpSpPr>
        <p:grpSp>
          <p:nvGrpSpPr>
            <p:cNvPr id="16425" name="8 Grupo"/>
            <p:cNvGrpSpPr>
              <a:grpSpLocks/>
            </p:cNvGrpSpPr>
            <p:nvPr/>
          </p:nvGrpSpPr>
          <p:grpSpPr bwMode="auto">
            <a:xfrm>
              <a:off x="1331640" y="2564904"/>
              <a:ext cx="1368152" cy="1152128"/>
              <a:chOff x="1115616" y="1844824"/>
              <a:chExt cx="2998068" cy="2964161"/>
            </a:xfrm>
          </p:grpSpPr>
          <p:pic>
            <p:nvPicPr>
              <p:cNvPr id="16427" name="Picture 4" descr="http://t3.gstatic.com/images?q=tbn:ANd9GcTpzdbXb8tgsdMd3c_DA3TIvvNg-logxQx2A0kAptneiAlcYl9wkq5qd3bSz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1844824"/>
                <a:ext cx="1495425"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28" name="Picture 6" descr="http://t2.gstatic.com/images?q=tbn:ANd9GcQsWE8-4bV3mc0vodyAmMHIJUo2hlx0JIjty6TJKLCYcNonB1Npk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39752" y="1988840"/>
                <a:ext cx="1725439" cy="129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29" name="Picture 8" descr="http://t2.gstatic.com/images?q=tbn:ANd9GcTAuYzC5jK21cTIEMqf5SXTfWqeyl-iSR4ULKMGqyAAeo73tSgb"/>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27784" y="3212976"/>
                <a:ext cx="1485900"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30" name="Picture 10" descr="http://t2.gstatic.com/images?q=tbn:ANd9GcTkSEk0tQg1XDog2RZKifnZcB18Ce-hYgahqFQtc-fpOqD_vU1FH2eQOp7x"/>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3648" y="3284984"/>
                <a:ext cx="1143000" cy="152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9 Rectángulo"/>
            <p:cNvSpPr/>
            <p:nvPr/>
          </p:nvSpPr>
          <p:spPr>
            <a:xfrm>
              <a:off x="1476073" y="3572872"/>
              <a:ext cx="1223719" cy="57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CR" b="1" dirty="0">
                  <a:solidFill>
                    <a:prstClr val="black"/>
                  </a:solidFill>
                </a:rPr>
                <a:t>RECURSOS</a:t>
              </a:r>
            </a:p>
          </p:txBody>
        </p:sp>
      </p:grpSp>
      <p:grpSp>
        <p:nvGrpSpPr>
          <p:cNvPr id="16393" name="17 Grupo"/>
          <p:cNvGrpSpPr>
            <a:grpSpLocks/>
          </p:cNvGrpSpPr>
          <p:nvPr/>
        </p:nvGrpSpPr>
        <p:grpSpPr bwMode="auto">
          <a:xfrm>
            <a:off x="2916238" y="2852738"/>
            <a:ext cx="1368425" cy="1655762"/>
            <a:chOff x="3563888" y="2564904"/>
            <a:chExt cx="1368152" cy="1656184"/>
          </a:xfrm>
        </p:grpSpPr>
        <p:pic>
          <p:nvPicPr>
            <p:cNvPr id="16423" name="Picture 12" descr="http://t3.gstatic.com/images?q=tbn:ANd9GcQh0-IGs2wb_BVXCae7ZTvTBhnzKZx9a5olDTBd666epJkZlhr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63888" y="2564904"/>
              <a:ext cx="1296144" cy="1169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11 Rectángulo"/>
            <p:cNvSpPr/>
            <p:nvPr/>
          </p:nvSpPr>
          <p:spPr>
            <a:xfrm>
              <a:off x="3708321" y="3644679"/>
              <a:ext cx="1223719" cy="5764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CR" b="1" dirty="0">
                  <a:solidFill>
                    <a:prstClr val="black"/>
                  </a:solidFill>
                </a:rPr>
                <a:t>PROCESOS</a:t>
              </a:r>
            </a:p>
          </p:txBody>
        </p:sp>
      </p:grpSp>
      <p:grpSp>
        <p:nvGrpSpPr>
          <p:cNvPr id="16394" name="18 Grupo"/>
          <p:cNvGrpSpPr>
            <a:grpSpLocks/>
          </p:cNvGrpSpPr>
          <p:nvPr/>
        </p:nvGrpSpPr>
        <p:grpSpPr bwMode="auto">
          <a:xfrm>
            <a:off x="4716463" y="2852738"/>
            <a:ext cx="1511300" cy="1584325"/>
            <a:chOff x="5652120" y="2636912"/>
            <a:chExt cx="1512168" cy="1584176"/>
          </a:xfrm>
        </p:grpSpPr>
        <p:pic>
          <p:nvPicPr>
            <p:cNvPr id="16421" name="Picture 14" descr="http://t1.gstatic.com/images?q=tbn:ANd9GcRhYdqwF3bfa8hMRuKKyUZmKLK9x2Dw5yqtfSsJ7ka3cF1VkTq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96136" y="2636912"/>
              <a:ext cx="1152128" cy="1152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13 Rectángulo"/>
            <p:cNvSpPr/>
            <p:nvPr/>
          </p:nvSpPr>
          <p:spPr>
            <a:xfrm>
              <a:off x="5652120" y="3644879"/>
              <a:ext cx="1512168" cy="5762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CR" b="1" dirty="0">
                  <a:solidFill>
                    <a:prstClr val="black"/>
                  </a:solidFill>
                </a:rPr>
                <a:t>RESULTADOS</a:t>
              </a:r>
            </a:p>
          </p:txBody>
        </p:sp>
      </p:grpSp>
      <p:grpSp>
        <p:nvGrpSpPr>
          <p:cNvPr id="16395" name="22 Grupo"/>
          <p:cNvGrpSpPr>
            <a:grpSpLocks/>
          </p:cNvGrpSpPr>
          <p:nvPr/>
        </p:nvGrpSpPr>
        <p:grpSpPr bwMode="auto">
          <a:xfrm>
            <a:off x="4787900" y="5157788"/>
            <a:ext cx="1538288" cy="1295400"/>
            <a:chOff x="4427984" y="3573016"/>
            <a:chExt cx="1538897" cy="1296144"/>
          </a:xfrm>
        </p:grpSpPr>
        <p:pic>
          <p:nvPicPr>
            <p:cNvPr id="16419" name="Picture 18" descr="http://t1.gstatic.com/images?q=tbn:ANd9GcTYRtKnyudc-C6-kZaJAGyodh7ZQcjqI-6dUSLBDVxgsfX9nEK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27984" y="3573016"/>
              <a:ext cx="1538897"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19 Rectángulo"/>
            <p:cNvSpPr/>
            <p:nvPr/>
          </p:nvSpPr>
          <p:spPr>
            <a:xfrm>
              <a:off x="4427984" y="4292566"/>
              <a:ext cx="1511898" cy="5765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CR" b="1" dirty="0">
                  <a:solidFill>
                    <a:prstClr val="black"/>
                  </a:solidFill>
                </a:rPr>
                <a:t>META</a:t>
              </a:r>
            </a:p>
          </p:txBody>
        </p:sp>
      </p:grpSp>
      <p:grpSp>
        <p:nvGrpSpPr>
          <p:cNvPr id="16396" name="23 Grupo"/>
          <p:cNvGrpSpPr>
            <a:grpSpLocks/>
          </p:cNvGrpSpPr>
          <p:nvPr/>
        </p:nvGrpSpPr>
        <p:grpSpPr bwMode="auto">
          <a:xfrm>
            <a:off x="7235825" y="4941888"/>
            <a:ext cx="1512888" cy="1655762"/>
            <a:chOff x="7631832" y="4653136"/>
            <a:chExt cx="1512168" cy="1656184"/>
          </a:xfrm>
        </p:grpSpPr>
        <p:pic>
          <p:nvPicPr>
            <p:cNvPr id="16417" name="Picture 16" descr="http://t3.gstatic.com/images?q=tbn:ANd9GcSthtq_4LzHtsmuwK-h8nFxgcgCZ3vFSevrinWrYQGY38MRiI-D"/>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33432" y="4653136"/>
              <a:ext cx="1510568" cy="1152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20 Rectángulo"/>
            <p:cNvSpPr/>
            <p:nvPr/>
          </p:nvSpPr>
          <p:spPr>
            <a:xfrm>
              <a:off x="7631832" y="5732911"/>
              <a:ext cx="1512168" cy="5764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CR" b="1" dirty="0">
                  <a:solidFill>
                    <a:prstClr val="black"/>
                  </a:solidFill>
                </a:rPr>
                <a:t>OBJETIVO</a:t>
              </a:r>
            </a:p>
          </p:txBody>
        </p:sp>
      </p:grpSp>
      <p:pic>
        <p:nvPicPr>
          <p:cNvPr id="16397" name="Picture 20" descr="http://t3.gstatic.com/images?q=tbn:ANd9GcTlq8sRiIkFzxS99zPgwgmgyupP8UMRUWoJ_kgdNR9chFcbdNCQi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64388" y="2852738"/>
            <a:ext cx="1276350"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25 Rectángulo"/>
          <p:cNvSpPr/>
          <p:nvPr/>
        </p:nvSpPr>
        <p:spPr>
          <a:xfrm>
            <a:off x="7019925" y="3933825"/>
            <a:ext cx="1512888" cy="5746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CR" b="1" dirty="0">
                <a:solidFill>
                  <a:prstClr val="black"/>
                </a:solidFill>
              </a:rPr>
              <a:t>IMPACTO</a:t>
            </a:r>
          </a:p>
        </p:txBody>
      </p:sp>
      <p:cxnSp>
        <p:nvCxnSpPr>
          <p:cNvPr id="28" name="27 Conector recto de flecha"/>
          <p:cNvCxnSpPr/>
          <p:nvPr/>
        </p:nvCxnSpPr>
        <p:spPr>
          <a:xfrm>
            <a:off x="2339975" y="3573463"/>
            <a:ext cx="503238" cy="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29" name="28 Conector recto de flecha"/>
          <p:cNvCxnSpPr/>
          <p:nvPr/>
        </p:nvCxnSpPr>
        <p:spPr>
          <a:xfrm>
            <a:off x="4284663" y="3573463"/>
            <a:ext cx="503237" cy="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30" name="29 Conector recto de flecha"/>
          <p:cNvCxnSpPr/>
          <p:nvPr/>
        </p:nvCxnSpPr>
        <p:spPr>
          <a:xfrm>
            <a:off x="6227763" y="3573463"/>
            <a:ext cx="504825" cy="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31" name="30 Conector recto de flecha"/>
          <p:cNvCxnSpPr/>
          <p:nvPr/>
        </p:nvCxnSpPr>
        <p:spPr>
          <a:xfrm>
            <a:off x="5435600" y="4437063"/>
            <a:ext cx="0" cy="504825"/>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33" name="32 Conector recto de flecha"/>
          <p:cNvCxnSpPr/>
          <p:nvPr/>
        </p:nvCxnSpPr>
        <p:spPr>
          <a:xfrm>
            <a:off x="6516688" y="5661025"/>
            <a:ext cx="503237" cy="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34" name="33 Conector recto de flecha"/>
          <p:cNvCxnSpPr/>
          <p:nvPr/>
        </p:nvCxnSpPr>
        <p:spPr>
          <a:xfrm flipV="1">
            <a:off x="7812088" y="4365625"/>
            <a:ext cx="0" cy="503238"/>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sp>
        <p:nvSpPr>
          <p:cNvPr id="43" name="42 Rectángulo"/>
          <p:cNvSpPr/>
          <p:nvPr/>
        </p:nvSpPr>
        <p:spPr>
          <a:xfrm>
            <a:off x="250825" y="908050"/>
            <a:ext cx="4176713" cy="288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CR" sz="2000" b="1" dirty="0">
                <a:solidFill>
                  <a:prstClr val="black"/>
                </a:solidFill>
              </a:rPr>
              <a:t>¿Se cumplió lo programado?</a:t>
            </a:r>
          </a:p>
        </p:txBody>
      </p:sp>
      <p:sp>
        <p:nvSpPr>
          <p:cNvPr id="47" name="46 Rectángulo"/>
          <p:cNvSpPr/>
          <p:nvPr/>
        </p:nvSpPr>
        <p:spPr>
          <a:xfrm>
            <a:off x="179388" y="1341438"/>
            <a:ext cx="4608512" cy="358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CR" sz="2000" b="1" dirty="0">
                <a:solidFill>
                  <a:prstClr val="black"/>
                </a:solidFill>
              </a:rPr>
              <a:t>¿Se utilizaron los recursos programados para cumplir lo programado?</a:t>
            </a:r>
          </a:p>
        </p:txBody>
      </p:sp>
      <p:sp>
        <p:nvSpPr>
          <p:cNvPr id="49" name="48 Rectángulo"/>
          <p:cNvSpPr/>
          <p:nvPr/>
        </p:nvSpPr>
        <p:spPr>
          <a:xfrm>
            <a:off x="4284663" y="981075"/>
            <a:ext cx="4859337"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CR" sz="2000" b="1" dirty="0">
                <a:solidFill>
                  <a:prstClr val="black"/>
                </a:solidFill>
              </a:rPr>
              <a:t>¿El resultado  fortalece la capacidad de generar o movilizar recursos financieros?</a:t>
            </a:r>
          </a:p>
        </p:txBody>
      </p:sp>
      <p:sp>
        <p:nvSpPr>
          <p:cNvPr id="16408" name="AutoShape 24" descr="data:image/jpeg;base64,/9j/4AAQSkZJRgABAQAAAQABAAD/2wCEAAkGBhIPEBUPEBAPDxAPDxAPFRARDw8PEA8PFRAVFRUQFBQXHCYeFxkkGRIUHy8gIycpLCwsFR4xNTAqNSYrLCkBCQoKDgwOGg8PFykcHB8pKSkpLCkpKSkpKSksLCkpKSkpKSkpKSkpKSwpKSksKSksKSksKSkpLCkpKSksLCkpKf/AABEIAPAA0AMBIgACEQEDEQH/xAAcAAEAAQUBAQAAAAAAAAAAAAAABAEDBQYHAgj/xAA/EAACAQIDBQQIBAQEBwAAAAAAAQIDEQQFIQYSMUFRE2FxgQciIzJSkaGxFEJicjNDwdEWJGOCFVNUorLh8f/EABkBAQADAQEAAAAAAAAAAAAAAAABAwQFAv/EACERAQACAgEFAQEBAAAAAAAAAAABAgMRIQQSEzFBURRh/9oADAMBAAIRAxEAPwDuIAAAAClhYqAKWFioApYbpUAUsN0qAaUsLFQBSw3SoCNPO6VsVANKWKgBIAAAAAAAAAAAAAAAAUuVZCzLMYYem6tSW7GPzb6LvAl7xYxOZUqX8SpCn+6SRy/OvSFXqtxo+yhy0Tk13mq1686jvOUptu95NsDstbbnBQdvxEJfs9b7Cltxg5OyrW8YtHGaaS5L5E/DyXd8gO14XM6VX+HUhPwkmyTvHIcJWtqnbwdjZMu2gqRst/eXRgb1crcw+Bz6M9Jeq/oZWM0wPYAAAAAAAAAAAAAAAAAAAACjZyvb3PHWqTV/YYWW5FfHXejfelpbzOlZlW3KU5/DCT+hwjbbE7sKdNP3pSlJdejfmBGjik9bnrtDAUcQZKhWuBPUy7GtY9YDLKlZXhFtdXojJ09msTyVKPe7v7Fc5KxOnvst+MdDFMlUcza6/Qnf4dxi4VKPyZR5BjetF+THkqnx2SMHnnC7Nq2d2gbqRpe9GbtbjbvRpa2Yxcnr2K79TeNicip0E5Nudfm3wS/SPJCJpMRtuKB5TPRY8AAAAAAAAAAAAAAAAAYAGE2uxG5hJvraPzZwPbetfEpdKcfndnb/AEh1N3AyfSUPucG2xqXxcu6MV9AMbCZnNmcD+IrKLvux9aXh0NdjI3D0fe/UfRI8ZOKy94+bQ6BhaaikkkkuCMvRpRauYilInYavbwOZvl0dcJ6w66FexR6hUTPRZw8S8dmi7g5blSL5Xt8zyeZ/2+5MRy8zO4bOj0W4Sur9dS4josAAAAAAAAAAAAAAAAAAUYGtekOg55fWtxjFS+TPnbNqjq17/mmon1LmGEValOlLhUg4vzR8zZhgJYbMexqK0qdVQ8VfiebTqE15lchsfXaven4OTv8AYzmxmAqUKlSNSNrxXen5mQhXuybQmYb5ZnhsrjiJ2y9KZLpzMXSqkunVKJaIZOlXsTKeJTMNCoXVVETpExtmt4tzkYtYprmUqZi7cuKR7izxNeG84V3hF9Yr7F9FnCq0IrpFfYvnTj058gAJQAAAAAAAAAAAAAAAA87pzb0rbAvFx/GYZf5ikvWiv5kF/VHS2WpRIkfPGUY/fjZ6TjpKL96LXVGew1TQyfpNyKlRrwxFGKpVKl+03dFU15o1/Lq/FPpp3HOyRq0t+Od1ZilVJUKxiFVsy9CuVaW7ZeNYuKsYuNc9rEDRtkHWKUnvTjFc5x+5j3iDLbJUe1xUeagnN/0+p7pXdnm9tQ6RCNj2eUejpw5oACQAAAAAAAAAAAAAACjAqeJFWyPi8VGlFznJQiuMpOyQHOfSnVvOnHomaLRquLuZ/a7M1isRKcdYLSPeuprskc3Jbdm+kTFYZSdS6ujxGuQqOIcdOKLs7PVM8PW02OJPaxJi+0aK9uQMlLEnRPR5l27RdeS1qvT9qOe7NZPPG1400nuJ3nLkorivE7VhqCpxUIq0YpRS7kasFOdqM1viQCPXxUYe9JLoub8CJPM5cqb/ANzszWyMoUuYKrnNVflprzuWf8TTXvU4td0ncbg3DY7lTDYTaSlUe626cuk1ZfMysJpq6aafNaolK4CiKgAAAAAAFLnlsD02Wa+IjBb0pKKXNtJGKzvaSGG9Ve0qvhTj15X6GtTjVxEt/ESuuKpL3Yrv6l+PDa6jJmrVlc02ysmsNB1JcN5rdivJ8TQM3xuJxE96vOTtwgrqC8jd6NJJWSsimIy+FRWlG/0NXgrEaZfPMy55KldEKtSNyx+zW5dwba6czXsVhrOz0OH1WCcdt/Hb6bNGSuvrDuJRMmTw55VAybadI8acpNJK7ehmcm2UqV6nZ1JRoLS7nzXRd5Gw1K0k+jRvWWwjiqClJetFyi+qs9H3aamzpcVcntj6rJOL02nIshpYKl2dJW5yk+Mn1ZXEZg292m0kuM3w8v7mv4TF14b1F1N6muEpe/Fc436FvEzdZbuqorppKpJd/wAJptqnDJOTcbS8TtBGF1Rj2k+dWXu+XUweOzKvUbcqskvhh6qJNWCWiSS6LgQa6Mt7TLFkvaWMrx5tyb63ZDlWnHWM5rwZPrIx9dFEzMfWabT+rlPaCcdJpTXXhI2XItqGtac96POnLl4dDB5DslUxzun2dJOzqWvd9IrmZPNPRrUw8e3w1eU6kFfdlFRulxWnHwL8c39/GrDbLHOtw6HluaQrx3oPVcY84smo5Vs5tC79pB7tSL3alPk7cfLidLy/HRrQU48H9H0NVZ7m6totG4SwAS9ABRgeWzBbUZ/+Ggow9atU0iun6mZfFYhU4SnLSME5PwRzvDVJYmtLEVNbt7q+CK4JfIvwYvJb/FGbJ2xpIwODs+0m3KpLVyeupkYotouROrqI9OXuZ9rsEXYotwL0SqyyCVO61MNmWRqpySvz5oz0UeuzuZslIvGpaMV5pO4c4zDJalF6xbXKS1TX9DH7p1qOBjNWZGqbKUpO7hE4+XpZieHZxdTExy0HJMnliKsYpNRunKXSPOxsGBqrD4rE0bWS3JRX+2y+5uOX5XGirRikafneHtmM5cnTj9kXYKeNRnt5OEiEXK0E/Wm25P8AQuPzJdSnZWXBHnLKd96fNvcX7V/9L1Y83ncsMyxtdGProyVdGPxGnHTxM9p0z2Y2seMuymWLrRox0Un68vhhzI2MzmlF7ilvz4KMdbt8rnR9kMl/D0t+atVqJOXcuUSMdO6XnDTvsy+By+FCnGlTW7GCsv7vvK4uajCUm0kottvhwJEmcw9Im17m3g6D9RO1Son70udNeHM1ZLRSrdkvFKS02OZuliZVYaxdSV1ylFvW/wBzqGyWZpT3E7wqpOPiceZuWymYNU4y/NRqX8r3M/T3mbMPR5Z7tT9djiypboTvFPqk/mi4bXVAwUYGr7d4zdoqkuNWSXkYnBUdynFdEetrava42FLlThfzZck9Dq9LXVHK6i27qXLsCPFl+DNUwohIiXoEeMi9BlFoWwvxLqZYiy4mUzCyEmlOzMjTkmjEKRNwtXkZstWrFf4mGo7QU7Yre6wRte8avtIrV4v4oP6GWWifT1ly9lD9t/qUxNeEdJTjF9G7HnCztQi1xUPqjK5VlVPslKUVOU1vSlJXbfmVa2zdsz6aXn+0VLDR1e9JrSKerNCzDPa2JercYfBHh59TdfSRsQo/5ygrR/mQ1dv1I0zBYJyaiuMrJLvZiyRbu053UReL9rY/Rtsv2+I7ea9nh7Nd9TkdjMVs1k6wmGhSSSlbek+snxJeY4+NCnKrPhFXtzb5RXezdjr2VdPDjjFRhNtM97Gn2VN+1qJpW/LHnI5hLA+b6myYiM69R1qnvT1t8MeUfkeJYIzZJm0sWaZvLV62C7jJbOU93tI9VFk2rge4rl1HdlJ9yRGKurPOGmskOpZJPew9NvnBE4g5HDdw9NPjuInG91wMFGBznET38wrP4Xu/Il12QcE74rEy/wBeS+pMxL4HcxRxEOLkndtvMGX4MiwkX4SLrQqiUmDL0JEaDLsZFMwuiUmMi4pEZSLikUzD3EpCkXKNWzIu+VUyu1drK21LMKehq21da1akusJ/+RsFGrojXtoaXaYmkv8ATm79NTBNfjfvcbUwGJjGFRT0UU6l/wBDX/pljYPbaGInLCztGcZSdPXScL8PExGeU6ksPUVJtVIxa/dB6OJzjB1pU6kZwbhOErprRpow5Mk4rOfmzTivGvT6Ur0I1IuEkpRkmmnwaZpuR7AuhjJVJuMqEPWp63k23wkuVv6GT2L2qWNpJSsq8ElJfF+pGyXL9RfUt0Vpk1YNSz/E9vV7NP2dF69HU6eRnc8zHsKTktZz9SC+Kb4IwOCwdlrrJ6yfWTF5+POSfiPHBnqWCMxSwp6nhSvtVeNrVbCELA4Vze6uMpbvydrmazj1UoR9+en7Vzk+4kbMZbeanb1aasv3E0rzt6x0522uhDdil0SXyRcKIqXtQUkVKMDl+UV1+IxCej7eej48TJYvkZDaTY7tX2+Gap11q1+Wp495rH/E5x9nXi4TWjTVr+Z2cGWt9ORmxTWdp8ZF6EiFTrp8GSITNswyROkuEy6pkSFQuxmUzCyLJSme1MjRke98rmFkWSN8bxY7Q8SxKXFpHmYTEsphqmngYzMXfEwfw0pfWRcwONjNuMWm0uWpZxmW4mtW9lBRjuJdrPgvBczBOq5eW6JmcXCJjnFPeTS6mn7Q7N+s8RQjeL1nBflfxI6Zl2xsItTrSdeffpD5FzNNnb+tRstNYcE/AzdTWmWeETg76an25Nk2MnQnGpSe7OFn3Nc4vuOuZPtRRxFPeclTml60JOzi+fijS8ds5GUm17CoteF030cSLHA1Kb9em/GHrp9+hijupOlWOL4ePcNmxeN/E1+0/l0rxgurfGZk8GjXMJi4pJO68rW8jL4bNIL45fthJnuN/VsTMzuWw0aZGzLGxpL4pv3YLi3/AEI9OpiKukIqhD/mVNZNd0OMX4lKeX62hec3pKpLq+blz8C6OWiGKpYSpVnrrUqPXpGPTwRtuBwipQUI8Fz6vmzzg8DGmtNXzlzZKSJiNPcRp6ABKQMADw4kPMMopYhbtWnGffbVeDJ4EbjmETET7aZivR9FPeoVZQeuj1Rjquy2Np+66dVee8dEKWNNepyV+qLdPSXNXgMbF64aT/bb+5cVHFf9LV/7TowLP7L/AIr/AJKOdLD4x8MLU890kU8oxsv5cYeLsb7YWPM9VeXqOmrDSqeyOJk/aVowX6bv7k/DbEUlrUnOo/kjZrFSmc15+rYxVj4g4LJ6VH+HBR5X4tkvdPYKp3PKyI1w82G6egISi4nL4VPfin38H8zHVNnFf1JtdzVzNgDArIpdYvxRIpZZOPOK8DLAjSNQhwwK/M3J/IkQppaJWXcXASlSxUAAAAAAAAAAAAAAAAAAAAAAAAAAAAAAAAAAAAAAAAAAAAAAAAAAAAAAAAAAAAAAAAAAAAAAAAAD/9k="/>
          <p:cNvSpPr>
            <a:spLocks noChangeAspect="1" noChangeArrowheads="1"/>
          </p:cNvSpPr>
          <p:nvPr/>
        </p:nvSpPr>
        <p:spPr bwMode="auto">
          <a:xfrm>
            <a:off x="63500" y="-738188"/>
            <a:ext cx="1333500" cy="1543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800"/>
              </a:spcBef>
              <a:buSzPct val="80000"/>
              <a:buFont typeface="Arial" pitchFamily="34" charset="0"/>
              <a:buChar char="•"/>
              <a:defRPr sz="2000">
                <a:solidFill>
                  <a:schemeClr val="tx1"/>
                </a:solidFill>
                <a:latin typeface="Century Gothic" pitchFamily="34" charset="0"/>
              </a:defRPr>
            </a:lvl1pPr>
            <a:lvl2pPr marL="742950" indent="-285750" eaLnBrk="0" hangingPunct="0">
              <a:lnSpc>
                <a:spcPct val="90000"/>
              </a:lnSpc>
              <a:spcBef>
                <a:spcPts val="1000"/>
              </a:spcBef>
              <a:buSzPct val="80000"/>
              <a:buFont typeface="Arial" pitchFamily="34" charset="0"/>
              <a:buChar char="•"/>
              <a:defRPr>
                <a:solidFill>
                  <a:schemeClr val="tx1"/>
                </a:solidFill>
                <a:latin typeface="Century Gothic" pitchFamily="34" charset="0"/>
              </a:defRPr>
            </a:lvl2pPr>
            <a:lvl3pPr marL="1143000" indent="-228600" eaLnBrk="0" hangingPunct="0">
              <a:lnSpc>
                <a:spcPct val="90000"/>
              </a:lnSpc>
              <a:spcBef>
                <a:spcPts val="800"/>
              </a:spcBef>
              <a:buSzPct val="80000"/>
              <a:buFont typeface="Arial" pitchFamily="34" charset="0"/>
              <a:buChar char="•"/>
              <a:defRPr sz="1600">
                <a:solidFill>
                  <a:schemeClr val="tx1"/>
                </a:solidFill>
                <a:latin typeface="Century Gothic" pitchFamily="34" charset="0"/>
              </a:defRPr>
            </a:lvl3pPr>
            <a:lvl4pPr marL="1600200" indent="-228600" eaLnBrk="0" hangingPunct="0">
              <a:lnSpc>
                <a:spcPct val="90000"/>
              </a:lnSpc>
              <a:spcBef>
                <a:spcPts val="800"/>
              </a:spcBef>
              <a:buSzPct val="80000"/>
              <a:buFont typeface="Arial" pitchFamily="34" charset="0"/>
              <a:buChar char="•"/>
              <a:defRPr sz="1400">
                <a:solidFill>
                  <a:schemeClr val="tx1"/>
                </a:solidFill>
                <a:latin typeface="Century Gothic" pitchFamily="34" charset="0"/>
              </a:defRPr>
            </a:lvl4pPr>
            <a:lvl5pPr marL="2057400" indent="-228600" eaLnBrk="0" hangingPunct="0">
              <a:lnSpc>
                <a:spcPct val="90000"/>
              </a:lnSpc>
              <a:spcBef>
                <a:spcPts val="800"/>
              </a:spcBef>
              <a:buSzPct val="80000"/>
              <a:buFont typeface="Arial" pitchFamily="34" charset="0"/>
              <a:buChar char="•"/>
              <a:defRPr sz="1400">
                <a:solidFill>
                  <a:schemeClr val="tx1"/>
                </a:solidFill>
                <a:latin typeface="Century Gothic" pitchFamily="34" charset="0"/>
              </a:defRPr>
            </a:lvl5pPr>
            <a:lvl6pPr marL="2514600" indent="-228600" eaLnBrk="0" fontAlgn="base" hangingPunct="0">
              <a:lnSpc>
                <a:spcPct val="90000"/>
              </a:lnSpc>
              <a:spcBef>
                <a:spcPts val="800"/>
              </a:spcBef>
              <a:spcAft>
                <a:spcPct val="0"/>
              </a:spcAft>
              <a:buSzPct val="80000"/>
              <a:buFont typeface="Arial" pitchFamily="34" charset="0"/>
              <a:buChar char="•"/>
              <a:defRPr sz="1400">
                <a:solidFill>
                  <a:schemeClr val="tx1"/>
                </a:solidFill>
                <a:latin typeface="Century Gothic" pitchFamily="34" charset="0"/>
              </a:defRPr>
            </a:lvl6pPr>
            <a:lvl7pPr marL="2971800" indent="-228600" eaLnBrk="0" fontAlgn="base" hangingPunct="0">
              <a:lnSpc>
                <a:spcPct val="90000"/>
              </a:lnSpc>
              <a:spcBef>
                <a:spcPts val="800"/>
              </a:spcBef>
              <a:spcAft>
                <a:spcPct val="0"/>
              </a:spcAft>
              <a:buSzPct val="80000"/>
              <a:buFont typeface="Arial" pitchFamily="34" charset="0"/>
              <a:buChar char="•"/>
              <a:defRPr sz="1400">
                <a:solidFill>
                  <a:schemeClr val="tx1"/>
                </a:solidFill>
                <a:latin typeface="Century Gothic" pitchFamily="34" charset="0"/>
              </a:defRPr>
            </a:lvl7pPr>
            <a:lvl8pPr marL="3429000" indent="-228600" eaLnBrk="0" fontAlgn="base" hangingPunct="0">
              <a:lnSpc>
                <a:spcPct val="90000"/>
              </a:lnSpc>
              <a:spcBef>
                <a:spcPts val="800"/>
              </a:spcBef>
              <a:spcAft>
                <a:spcPct val="0"/>
              </a:spcAft>
              <a:buSzPct val="80000"/>
              <a:buFont typeface="Arial" pitchFamily="34" charset="0"/>
              <a:buChar char="•"/>
              <a:defRPr sz="1400">
                <a:solidFill>
                  <a:schemeClr val="tx1"/>
                </a:solidFill>
                <a:latin typeface="Century Gothic" pitchFamily="34" charset="0"/>
              </a:defRPr>
            </a:lvl8pPr>
            <a:lvl9pPr marL="3886200" indent="-228600" eaLnBrk="0" fontAlgn="base" hangingPunct="0">
              <a:lnSpc>
                <a:spcPct val="90000"/>
              </a:lnSpc>
              <a:spcBef>
                <a:spcPts val="800"/>
              </a:spcBef>
              <a:spcAft>
                <a:spcPct val="0"/>
              </a:spcAft>
              <a:buSzPct val="80000"/>
              <a:buFont typeface="Arial" pitchFamily="34" charset="0"/>
              <a:buChar char="•"/>
              <a:defRPr sz="1400">
                <a:solidFill>
                  <a:schemeClr val="tx1"/>
                </a:solidFill>
                <a:latin typeface="Century Gothic" pitchFamily="34" charset="0"/>
              </a:defRPr>
            </a:lvl9pPr>
          </a:lstStyle>
          <a:p>
            <a:pPr eaLnBrk="1" hangingPunct="1">
              <a:lnSpc>
                <a:spcPct val="100000"/>
              </a:lnSpc>
              <a:spcBef>
                <a:spcPct val="0"/>
              </a:spcBef>
              <a:buSzTx/>
              <a:buFontTx/>
              <a:buNone/>
            </a:pPr>
            <a:endParaRPr lang="es-CR" altLang="es-CR" sz="1800">
              <a:solidFill>
                <a:srgbClr val="000000"/>
              </a:solidFill>
              <a:latin typeface="Calibri" pitchFamily="34" charset="0"/>
            </a:endParaRPr>
          </a:p>
        </p:txBody>
      </p:sp>
      <p:sp>
        <p:nvSpPr>
          <p:cNvPr id="16409" name="AutoShape 26" descr="data:image/jpeg;base64,/9j/4AAQSkZJRgABAQAAAQABAAD/2wCEAAkGBhIPEBUPEBAPDxAPDxAPFRARDw8PEA8PFRAVFRUQFBQXHCYeFxkkGRIUHy8gIycpLCwsFR4xNTAqNSYrLCkBCQoKDgwOGg8PFykcHB8pKSkpLCkpKSkpKSksLCkpKSkpKSkpKSkpKSwpKSksKSksKSksKSkpLCkpKSksLCkpKf/AABEIAPAA0AMBIgACEQEDEQH/xAAcAAEAAQUBAQAAAAAAAAAAAAAABAEDBQYHAgj/xAA/EAACAQIDBQQIBAQEBwAAAAAAAQIDEQQFIQYSMUFRE2FxgQciIzJSkaGxFEJicjNDwdEWJGOCFVNUorLh8f/EABkBAQADAQEAAAAAAAAAAAAAAAABAwQFAv/EACERAQACAgEFAQEBAAAAAAAAAAABAgMRIQQSEzFBURRh/9oADAMBAAIRAxEAPwDuIAAAAClhYqAKWFioApYbpUAUsN0qAaUsLFQBSw3SoCNPO6VsVANKWKgBIAAAAAAAAAAAAAAAAUuVZCzLMYYem6tSW7GPzb6LvAl7xYxOZUqX8SpCn+6SRy/OvSFXqtxo+yhy0Tk13mq1686jvOUptu95NsDstbbnBQdvxEJfs9b7Cltxg5OyrW8YtHGaaS5L5E/DyXd8gO14XM6VX+HUhPwkmyTvHIcJWtqnbwdjZMu2gqRst/eXRgb1crcw+Bz6M9Jeq/oZWM0wPYAAAAAAAAAAAAAAAAAAAACjZyvb3PHWqTV/YYWW5FfHXejfelpbzOlZlW3KU5/DCT+hwjbbE7sKdNP3pSlJdejfmBGjik9bnrtDAUcQZKhWuBPUy7GtY9YDLKlZXhFtdXojJ09msTyVKPe7v7Fc5KxOnvst+MdDFMlUcza6/Qnf4dxi4VKPyZR5BjetF+THkqnx2SMHnnC7Nq2d2gbqRpe9GbtbjbvRpa2Yxcnr2K79TeNicip0E5Nudfm3wS/SPJCJpMRtuKB5TPRY8AAAAAAAAAAAAAAAAAYAGE2uxG5hJvraPzZwPbetfEpdKcfndnb/AEh1N3AyfSUPucG2xqXxcu6MV9AMbCZnNmcD+IrKLvux9aXh0NdjI3D0fe/UfRI8ZOKy94+bQ6BhaaikkkkuCMvRpRauYilInYavbwOZvl0dcJ6w66FexR6hUTPRZw8S8dmi7g5blSL5Xt8zyeZ/2+5MRy8zO4bOj0W4Sur9dS4josAAAAAAAAAAAAAAAAAAUYGtekOg55fWtxjFS+TPnbNqjq17/mmon1LmGEValOlLhUg4vzR8zZhgJYbMexqK0qdVQ8VfiebTqE15lchsfXaven4OTv8AYzmxmAqUKlSNSNrxXen5mQhXuybQmYb5ZnhsrjiJ2y9KZLpzMXSqkunVKJaIZOlXsTKeJTMNCoXVVETpExtmt4tzkYtYprmUqZi7cuKR7izxNeG84V3hF9Yr7F9FnCq0IrpFfYvnTj058gAJQAAAAAAAAAAAAAAAA87pzb0rbAvFx/GYZf5ikvWiv5kF/VHS2WpRIkfPGUY/fjZ6TjpKL96LXVGew1TQyfpNyKlRrwxFGKpVKl+03dFU15o1/Lq/FPpp3HOyRq0t+Od1ZilVJUKxiFVsy9CuVaW7ZeNYuKsYuNc9rEDRtkHWKUnvTjFc5x+5j3iDLbJUe1xUeagnN/0+p7pXdnm9tQ6RCNj2eUejpw5oACQAAAAAAAAAAAAAACjAqeJFWyPi8VGlFznJQiuMpOyQHOfSnVvOnHomaLRquLuZ/a7M1isRKcdYLSPeuprskc3Jbdm+kTFYZSdS6ujxGuQqOIcdOKLs7PVM8PW02OJPaxJi+0aK9uQMlLEnRPR5l27RdeS1qvT9qOe7NZPPG1400nuJ3nLkorivE7VhqCpxUIq0YpRS7kasFOdqM1viQCPXxUYe9JLoub8CJPM5cqb/ANzszWyMoUuYKrnNVflprzuWf8TTXvU4td0ncbg3DY7lTDYTaSlUe626cuk1ZfMysJpq6aafNaolK4CiKgAAAAAAFLnlsD02Wa+IjBb0pKKXNtJGKzvaSGG9Ve0qvhTj15X6GtTjVxEt/ESuuKpL3Yrv6l+PDa6jJmrVlc02ysmsNB1JcN5rdivJ8TQM3xuJxE96vOTtwgrqC8jd6NJJWSsimIy+FRWlG/0NXgrEaZfPMy55KldEKtSNyx+zW5dwba6czXsVhrOz0OH1WCcdt/Hb6bNGSuvrDuJRMmTw55VAybadI8acpNJK7ehmcm2UqV6nZ1JRoLS7nzXRd5Gw1K0k+jRvWWwjiqClJetFyi+qs9H3aamzpcVcntj6rJOL02nIshpYKl2dJW5yk+Mn1ZXEZg292m0kuM3w8v7mv4TF14b1F1N6muEpe/Fc436FvEzdZbuqorppKpJd/wAJptqnDJOTcbS8TtBGF1Rj2k+dWXu+XUweOzKvUbcqskvhh6qJNWCWiSS6LgQa6Mt7TLFkvaWMrx5tyb63ZDlWnHWM5rwZPrIx9dFEzMfWabT+rlPaCcdJpTXXhI2XItqGtac96POnLl4dDB5DslUxzun2dJOzqWvd9IrmZPNPRrUw8e3w1eU6kFfdlFRulxWnHwL8c39/GrDbLHOtw6HluaQrx3oPVcY84smo5Vs5tC79pB7tSL3alPk7cfLidLy/HRrQU48H9H0NVZ7m6totG4SwAS9ABRgeWzBbUZ/+Ggow9atU0iun6mZfFYhU4SnLSME5PwRzvDVJYmtLEVNbt7q+CK4JfIvwYvJb/FGbJ2xpIwODs+0m3KpLVyeupkYotouROrqI9OXuZ9rsEXYotwL0SqyyCVO61MNmWRqpySvz5oz0UeuzuZslIvGpaMV5pO4c4zDJalF6xbXKS1TX9DH7p1qOBjNWZGqbKUpO7hE4+XpZieHZxdTExy0HJMnliKsYpNRunKXSPOxsGBqrD4rE0bWS3JRX+2y+5uOX5XGirRikafneHtmM5cnTj9kXYKeNRnt5OEiEXK0E/Wm25P8AQuPzJdSnZWXBHnLKd96fNvcX7V/9L1Y83ncsMyxtdGProyVdGPxGnHTxM9p0z2Y2seMuymWLrRox0Un68vhhzI2MzmlF7ilvz4KMdbt8rnR9kMl/D0t+atVqJOXcuUSMdO6XnDTvsy+By+FCnGlTW7GCsv7vvK4uajCUm0kottvhwJEmcw9Im17m3g6D9RO1Son70udNeHM1ZLRSrdkvFKS02OZuliZVYaxdSV1ylFvW/wBzqGyWZpT3E7wqpOPiceZuWymYNU4y/NRqX8r3M/T3mbMPR5Z7tT9djiypboTvFPqk/mi4bXVAwUYGr7d4zdoqkuNWSXkYnBUdynFdEetrava42FLlThfzZck9Dq9LXVHK6i27qXLsCPFl+DNUwohIiXoEeMi9BlFoWwvxLqZYiy4mUzCyEmlOzMjTkmjEKRNwtXkZstWrFf4mGo7QU7Yre6wRte8avtIrV4v4oP6GWWifT1ly9lD9t/qUxNeEdJTjF9G7HnCztQi1xUPqjK5VlVPslKUVOU1vSlJXbfmVa2zdsz6aXn+0VLDR1e9JrSKerNCzDPa2JercYfBHh59TdfSRsQo/5ygrR/mQ1dv1I0zBYJyaiuMrJLvZiyRbu053UReL9rY/Rtsv2+I7ea9nh7Nd9TkdjMVs1k6wmGhSSSlbek+snxJeY4+NCnKrPhFXtzb5RXezdjr2VdPDjjFRhNtM97Gn2VN+1qJpW/LHnI5hLA+b6myYiM69R1qnvT1t8MeUfkeJYIzZJm0sWaZvLV62C7jJbOU93tI9VFk2rge4rl1HdlJ9yRGKurPOGmskOpZJPew9NvnBE4g5HDdw9NPjuInG91wMFGBznET38wrP4Xu/Il12QcE74rEy/wBeS+pMxL4HcxRxEOLkndtvMGX4MiwkX4SLrQqiUmDL0JEaDLsZFMwuiUmMi4pEZSLikUzD3EpCkXKNWzIu+VUyu1drK21LMKehq21da1akusJ/+RsFGrojXtoaXaYmkv8ATm79NTBNfjfvcbUwGJjGFRT0UU6l/wBDX/pljYPbaGInLCztGcZSdPXScL8PExGeU6ksPUVJtVIxa/dB6OJzjB1pU6kZwbhOErprRpow5Mk4rOfmzTivGvT6Ur0I1IuEkpRkmmnwaZpuR7AuhjJVJuMqEPWp63k23wkuVv6GT2L2qWNpJSsq8ElJfF+pGyXL9RfUt0Vpk1YNSz/E9vV7NP2dF69HU6eRnc8zHsKTktZz9SC+Kb4IwOCwdlrrJ6yfWTF5+POSfiPHBnqWCMxSwp6nhSvtVeNrVbCELA4Vze6uMpbvydrmazj1UoR9+en7Vzk+4kbMZbeanb1aasv3E0rzt6x0522uhDdil0SXyRcKIqXtQUkVKMDl+UV1+IxCej7eej48TJYvkZDaTY7tX2+Gap11q1+Wp495rH/E5x9nXi4TWjTVr+Z2cGWt9ORmxTWdp8ZF6EiFTrp8GSITNswyROkuEy6pkSFQuxmUzCyLJSme1MjRke98rmFkWSN8bxY7Q8SxKXFpHmYTEsphqmngYzMXfEwfw0pfWRcwONjNuMWm0uWpZxmW4mtW9lBRjuJdrPgvBczBOq5eW6JmcXCJjnFPeTS6mn7Q7N+s8RQjeL1nBflfxI6Zl2xsItTrSdeffpD5FzNNnb+tRstNYcE/AzdTWmWeETg76an25Nk2MnQnGpSe7OFn3Nc4vuOuZPtRRxFPeclTml60JOzi+fijS8ds5GUm17CoteF030cSLHA1Kb9em/GHrp9+hijupOlWOL4ePcNmxeN/E1+0/l0rxgurfGZk8GjXMJi4pJO68rW8jL4bNIL45fthJnuN/VsTMzuWw0aZGzLGxpL4pv3YLi3/AEI9OpiKukIqhD/mVNZNd0OMX4lKeX62hec3pKpLq+blz8C6OWiGKpYSpVnrrUqPXpGPTwRtuBwipQUI8Fz6vmzzg8DGmtNXzlzZKSJiNPcRp6ABKQMADw4kPMMopYhbtWnGffbVeDJ4EbjmETET7aZivR9FPeoVZQeuj1Rjquy2Np+66dVee8dEKWNNepyV+qLdPSXNXgMbF64aT/bb+5cVHFf9LV/7TowLP7L/AIr/AJKOdLD4x8MLU890kU8oxsv5cYeLsb7YWPM9VeXqOmrDSqeyOJk/aVowX6bv7k/DbEUlrUnOo/kjZrFSmc15+rYxVj4g4LJ6VH+HBR5X4tkvdPYKp3PKyI1w82G6egISi4nL4VPfin38H8zHVNnFf1JtdzVzNgDArIpdYvxRIpZZOPOK8DLAjSNQhwwK/M3J/IkQppaJWXcXASlSxUAAAAAAAAAAAAAAAAAAAAAAAAAAAAAAAAAAAAAAAAAAAAAAAAAAAAAAAAAAAAAAAAAAAAAAAAAD/9k="/>
          <p:cNvSpPr>
            <a:spLocks noChangeAspect="1" noChangeArrowheads="1"/>
          </p:cNvSpPr>
          <p:nvPr/>
        </p:nvSpPr>
        <p:spPr bwMode="auto">
          <a:xfrm>
            <a:off x="63500" y="-738188"/>
            <a:ext cx="1333500" cy="1543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800"/>
              </a:spcBef>
              <a:buSzPct val="80000"/>
              <a:buFont typeface="Arial" pitchFamily="34" charset="0"/>
              <a:buChar char="•"/>
              <a:defRPr sz="2000">
                <a:solidFill>
                  <a:schemeClr val="tx1"/>
                </a:solidFill>
                <a:latin typeface="Century Gothic" pitchFamily="34" charset="0"/>
              </a:defRPr>
            </a:lvl1pPr>
            <a:lvl2pPr marL="742950" indent="-285750" eaLnBrk="0" hangingPunct="0">
              <a:lnSpc>
                <a:spcPct val="90000"/>
              </a:lnSpc>
              <a:spcBef>
                <a:spcPts val="1000"/>
              </a:spcBef>
              <a:buSzPct val="80000"/>
              <a:buFont typeface="Arial" pitchFamily="34" charset="0"/>
              <a:buChar char="•"/>
              <a:defRPr>
                <a:solidFill>
                  <a:schemeClr val="tx1"/>
                </a:solidFill>
                <a:latin typeface="Century Gothic" pitchFamily="34" charset="0"/>
              </a:defRPr>
            </a:lvl2pPr>
            <a:lvl3pPr marL="1143000" indent="-228600" eaLnBrk="0" hangingPunct="0">
              <a:lnSpc>
                <a:spcPct val="90000"/>
              </a:lnSpc>
              <a:spcBef>
                <a:spcPts val="800"/>
              </a:spcBef>
              <a:buSzPct val="80000"/>
              <a:buFont typeface="Arial" pitchFamily="34" charset="0"/>
              <a:buChar char="•"/>
              <a:defRPr sz="1600">
                <a:solidFill>
                  <a:schemeClr val="tx1"/>
                </a:solidFill>
                <a:latin typeface="Century Gothic" pitchFamily="34" charset="0"/>
              </a:defRPr>
            </a:lvl3pPr>
            <a:lvl4pPr marL="1600200" indent="-228600" eaLnBrk="0" hangingPunct="0">
              <a:lnSpc>
                <a:spcPct val="90000"/>
              </a:lnSpc>
              <a:spcBef>
                <a:spcPts val="800"/>
              </a:spcBef>
              <a:buSzPct val="80000"/>
              <a:buFont typeface="Arial" pitchFamily="34" charset="0"/>
              <a:buChar char="•"/>
              <a:defRPr sz="1400">
                <a:solidFill>
                  <a:schemeClr val="tx1"/>
                </a:solidFill>
                <a:latin typeface="Century Gothic" pitchFamily="34" charset="0"/>
              </a:defRPr>
            </a:lvl4pPr>
            <a:lvl5pPr marL="2057400" indent="-228600" eaLnBrk="0" hangingPunct="0">
              <a:lnSpc>
                <a:spcPct val="90000"/>
              </a:lnSpc>
              <a:spcBef>
                <a:spcPts val="800"/>
              </a:spcBef>
              <a:buSzPct val="80000"/>
              <a:buFont typeface="Arial" pitchFamily="34" charset="0"/>
              <a:buChar char="•"/>
              <a:defRPr sz="1400">
                <a:solidFill>
                  <a:schemeClr val="tx1"/>
                </a:solidFill>
                <a:latin typeface="Century Gothic" pitchFamily="34" charset="0"/>
              </a:defRPr>
            </a:lvl5pPr>
            <a:lvl6pPr marL="2514600" indent="-228600" eaLnBrk="0" fontAlgn="base" hangingPunct="0">
              <a:lnSpc>
                <a:spcPct val="90000"/>
              </a:lnSpc>
              <a:spcBef>
                <a:spcPts val="800"/>
              </a:spcBef>
              <a:spcAft>
                <a:spcPct val="0"/>
              </a:spcAft>
              <a:buSzPct val="80000"/>
              <a:buFont typeface="Arial" pitchFamily="34" charset="0"/>
              <a:buChar char="•"/>
              <a:defRPr sz="1400">
                <a:solidFill>
                  <a:schemeClr val="tx1"/>
                </a:solidFill>
                <a:latin typeface="Century Gothic" pitchFamily="34" charset="0"/>
              </a:defRPr>
            </a:lvl6pPr>
            <a:lvl7pPr marL="2971800" indent="-228600" eaLnBrk="0" fontAlgn="base" hangingPunct="0">
              <a:lnSpc>
                <a:spcPct val="90000"/>
              </a:lnSpc>
              <a:spcBef>
                <a:spcPts val="800"/>
              </a:spcBef>
              <a:spcAft>
                <a:spcPct val="0"/>
              </a:spcAft>
              <a:buSzPct val="80000"/>
              <a:buFont typeface="Arial" pitchFamily="34" charset="0"/>
              <a:buChar char="•"/>
              <a:defRPr sz="1400">
                <a:solidFill>
                  <a:schemeClr val="tx1"/>
                </a:solidFill>
                <a:latin typeface="Century Gothic" pitchFamily="34" charset="0"/>
              </a:defRPr>
            </a:lvl7pPr>
            <a:lvl8pPr marL="3429000" indent="-228600" eaLnBrk="0" fontAlgn="base" hangingPunct="0">
              <a:lnSpc>
                <a:spcPct val="90000"/>
              </a:lnSpc>
              <a:spcBef>
                <a:spcPts val="800"/>
              </a:spcBef>
              <a:spcAft>
                <a:spcPct val="0"/>
              </a:spcAft>
              <a:buSzPct val="80000"/>
              <a:buFont typeface="Arial" pitchFamily="34" charset="0"/>
              <a:buChar char="•"/>
              <a:defRPr sz="1400">
                <a:solidFill>
                  <a:schemeClr val="tx1"/>
                </a:solidFill>
                <a:latin typeface="Century Gothic" pitchFamily="34" charset="0"/>
              </a:defRPr>
            </a:lvl8pPr>
            <a:lvl9pPr marL="3886200" indent="-228600" eaLnBrk="0" fontAlgn="base" hangingPunct="0">
              <a:lnSpc>
                <a:spcPct val="90000"/>
              </a:lnSpc>
              <a:spcBef>
                <a:spcPts val="800"/>
              </a:spcBef>
              <a:spcAft>
                <a:spcPct val="0"/>
              </a:spcAft>
              <a:buSzPct val="80000"/>
              <a:buFont typeface="Arial" pitchFamily="34" charset="0"/>
              <a:buChar char="•"/>
              <a:defRPr sz="1400">
                <a:solidFill>
                  <a:schemeClr val="tx1"/>
                </a:solidFill>
                <a:latin typeface="Century Gothic" pitchFamily="34" charset="0"/>
              </a:defRPr>
            </a:lvl9pPr>
          </a:lstStyle>
          <a:p>
            <a:pPr eaLnBrk="1" hangingPunct="1">
              <a:lnSpc>
                <a:spcPct val="100000"/>
              </a:lnSpc>
              <a:spcBef>
                <a:spcPct val="0"/>
              </a:spcBef>
              <a:buSzTx/>
              <a:buFontTx/>
              <a:buNone/>
            </a:pPr>
            <a:endParaRPr lang="es-CR" altLang="es-CR" sz="1800">
              <a:solidFill>
                <a:srgbClr val="000000"/>
              </a:solidFill>
              <a:latin typeface="Calibri" pitchFamily="34" charset="0"/>
            </a:endParaRPr>
          </a:p>
        </p:txBody>
      </p:sp>
      <p:sp>
        <p:nvSpPr>
          <p:cNvPr id="55" name="54 Rectángulo"/>
          <p:cNvSpPr/>
          <p:nvPr/>
        </p:nvSpPr>
        <p:spPr>
          <a:xfrm>
            <a:off x="4716463" y="1484313"/>
            <a:ext cx="4176712" cy="288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CR" sz="2000" b="1" dirty="0">
                <a:solidFill>
                  <a:prstClr val="black"/>
                </a:solidFill>
              </a:rPr>
              <a:t>¿El resultado  satisface requisitos?</a:t>
            </a:r>
          </a:p>
        </p:txBody>
      </p:sp>
      <p:sp>
        <p:nvSpPr>
          <p:cNvPr id="56" name="55 Rectángulo"/>
          <p:cNvSpPr/>
          <p:nvPr/>
        </p:nvSpPr>
        <p:spPr>
          <a:xfrm>
            <a:off x="179388" y="2133600"/>
            <a:ext cx="4608512" cy="358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CR" sz="2000" b="1" dirty="0">
                <a:solidFill>
                  <a:prstClr val="black"/>
                </a:solidFill>
              </a:rPr>
              <a:t>¿Se realiza lo necesario?</a:t>
            </a:r>
          </a:p>
        </p:txBody>
      </p:sp>
      <p:sp>
        <p:nvSpPr>
          <p:cNvPr id="61" name="60 Rectángulo"/>
          <p:cNvSpPr/>
          <p:nvPr/>
        </p:nvSpPr>
        <p:spPr>
          <a:xfrm>
            <a:off x="754063" y="2781300"/>
            <a:ext cx="8353425" cy="3671888"/>
          </a:xfrm>
          <a:prstGeom prst="rect">
            <a:avLst/>
          </a:prstGeom>
          <a:gradFill>
            <a:gsLst>
              <a:gs pos="31000">
                <a:schemeClr val="dk1">
                  <a:tint val="50000"/>
                  <a:satMod val="300000"/>
                  <a:alpha val="47000"/>
                </a:schemeClr>
              </a:gs>
              <a:gs pos="31000">
                <a:schemeClr val="dk1">
                  <a:tint val="37000"/>
                  <a:satMod val="300000"/>
                  <a:alpha val="32000"/>
                </a:schemeClr>
              </a:gs>
              <a:gs pos="100000">
                <a:schemeClr val="dk1">
                  <a:tint val="15000"/>
                  <a:satMod val="350000"/>
                </a:schemeClr>
              </a:gs>
            </a:gsLst>
          </a:gradFill>
          <a:ln>
            <a:noFill/>
          </a:ln>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es-CR">
              <a:solidFill>
                <a:prstClr val="black"/>
              </a:solidFill>
            </a:endParaRPr>
          </a:p>
        </p:txBody>
      </p:sp>
      <p:sp>
        <p:nvSpPr>
          <p:cNvPr id="58" name="57 Rectángulo"/>
          <p:cNvSpPr/>
          <p:nvPr/>
        </p:nvSpPr>
        <p:spPr>
          <a:xfrm>
            <a:off x="1222375" y="3213100"/>
            <a:ext cx="8426450" cy="17287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CR" sz="4800" b="1" dirty="0">
                <a:solidFill>
                  <a:prstClr val="black">
                    <a:lumMod val="95000"/>
                    <a:lumOff val="5000"/>
                  </a:prstClr>
                </a:solidFill>
              </a:rPr>
              <a:t>Medición integral del desempeño</a:t>
            </a:r>
          </a:p>
        </p:txBody>
      </p:sp>
      <p:graphicFrame>
        <p:nvGraphicFramePr>
          <p:cNvPr id="57" name="4 Gráfico"/>
          <p:cNvGraphicFramePr/>
          <p:nvPr/>
        </p:nvGraphicFramePr>
        <p:xfrm>
          <a:off x="-36512" y="3789040"/>
          <a:ext cx="4572000" cy="2743200"/>
        </p:xfrm>
        <a:graphic>
          <a:graphicData uri="http://schemas.openxmlformats.org/drawingml/2006/chart">
            <c:chart xmlns:c="http://schemas.openxmlformats.org/drawingml/2006/chart" xmlns:r="http://schemas.openxmlformats.org/officeDocument/2006/relationships" r:id="rId12"/>
          </a:graphicData>
        </a:graphic>
      </p:graphicFrame>
    </p:spTree>
    <p:extLst>
      <p:ext uri="{BB962C8B-B14F-4D97-AF65-F5344CB8AC3E}">
        <p14:creationId xmlns:p14="http://schemas.microsoft.com/office/powerpoint/2010/main" val="17848272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ox(in)">
                                      <p:cBhvr>
                                        <p:cTn id="7" dur="500"/>
                                        <p:tgtEl>
                                          <p:spTgt spid="39"/>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box(in)">
                                      <p:cBhvr>
                                        <p:cTn id="10" dur="500"/>
                                        <p:tgtEl>
                                          <p:spTgt spid="4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4" presetClass="exit" presetSubtype="10" fill="hold" grpId="1" nodeType="clickEffect">
                                  <p:stCondLst>
                                    <p:cond delay="0"/>
                                  </p:stCondLst>
                                  <p:childTnLst>
                                    <p:animEffect transition="out" filter="randombar(horizontal)">
                                      <p:cBhvr>
                                        <p:cTn id="14" dur="500"/>
                                        <p:tgtEl>
                                          <p:spTgt spid="39"/>
                                        </p:tgtEl>
                                      </p:cBhvr>
                                    </p:animEffect>
                                    <p:set>
                                      <p:cBhvr>
                                        <p:cTn id="15" dur="1" fill="hold">
                                          <p:stCondLst>
                                            <p:cond delay="499"/>
                                          </p:stCondLst>
                                        </p:cTn>
                                        <p:tgtEl>
                                          <p:spTgt spid="39"/>
                                        </p:tgtEl>
                                        <p:attrNameLst>
                                          <p:attrName>style.visibility</p:attrName>
                                        </p:attrNameLst>
                                      </p:cBhvr>
                                      <p:to>
                                        <p:strVal val="hidden"/>
                                      </p:to>
                                    </p:set>
                                  </p:childTnLst>
                                </p:cTn>
                              </p:par>
                              <p:par>
                                <p:cTn id="16" presetID="14" presetClass="exit" presetSubtype="10" fill="hold" grpId="1" nodeType="withEffect">
                                  <p:stCondLst>
                                    <p:cond delay="0"/>
                                  </p:stCondLst>
                                  <p:childTnLst>
                                    <p:animEffect transition="out" filter="randombar(horizontal)">
                                      <p:cBhvr>
                                        <p:cTn id="17" dur="500"/>
                                        <p:tgtEl>
                                          <p:spTgt spid="43"/>
                                        </p:tgtEl>
                                      </p:cBhvr>
                                    </p:animEffect>
                                    <p:set>
                                      <p:cBhvr>
                                        <p:cTn id="18" dur="1" fill="hold">
                                          <p:stCondLst>
                                            <p:cond delay="499"/>
                                          </p:stCondLst>
                                        </p:cTn>
                                        <p:tgtEl>
                                          <p:spTgt spid="43"/>
                                        </p:tgtEl>
                                        <p:attrNameLst>
                                          <p:attrName>style.visibility</p:attrName>
                                        </p:attrNameLst>
                                      </p:cBhvr>
                                      <p:to>
                                        <p:strVal val="hidden"/>
                                      </p:to>
                                    </p:set>
                                  </p:childTnLst>
                                </p:cTn>
                              </p:par>
                              <p:par>
                                <p:cTn id="19" presetID="4" presetClass="entr" presetSubtype="16"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ox(in)">
                                      <p:cBhvr>
                                        <p:cTn id="21" dur="500"/>
                                        <p:tgtEl>
                                          <p:spTgt spid="3"/>
                                        </p:tgtEl>
                                      </p:cBhvr>
                                    </p:animEffect>
                                  </p:childTnLst>
                                </p:cTn>
                              </p:par>
                              <p:par>
                                <p:cTn id="22" presetID="4" presetClass="entr" presetSubtype="16" fill="hold" grpId="0" nodeType="with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box(in)">
                                      <p:cBhvr>
                                        <p:cTn id="24" dur="500"/>
                                        <p:tgtEl>
                                          <p:spTgt spid="47"/>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4" presetClass="exit" presetSubtype="10" fill="hold" nodeType="clickEffect">
                                  <p:stCondLst>
                                    <p:cond delay="0"/>
                                  </p:stCondLst>
                                  <p:childTnLst>
                                    <p:animEffect transition="out" filter="randombar(horizontal)">
                                      <p:cBhvr>
                                        <p:cTn id="28" dur="500"/>
                                        <p:tgtEl>
                                          <p:spTgt spid="3"/>
                                        </p:tgtEl>
                                      </p:cBhvr>
                                    </p:animEffect>
                                    <p:set>
                                      <p:cBhvr>
                                        <p:cTn id="29" dur="1" fill="hold">
                                          <p:stCondLst>
                                            <p:cond delay="499"/>
                                          </p:stCondLst>
                                        </p:cTn>
                                        <p:tgtEl>
                                          <p:spTgt spid="3"/>
                                        </p:tgtEl>
                                        <p:attrNameLst>
                                          <p:attrName>style.visibility</p:attrName>
                                        </p:attrNameLst>
                                      </p:cBhvr>
                                      <p:to>
                                        <p:strVal val="hidden"/>
                                      </p:to>
                                    </p:set>
                                  </p:childTnLst>
                                </p:cTn>
                              </p:par>
                              <p:par>
                                <p:cTn id="30" presetID="14" presetClass="exit" presetSubtype="10" fill="hold" grpId="1" nodeType="withEffect">
                                  <p:stCondLst>
                                    <p:cond delay="0"/>
                                  </p:stCondLst>
                                  <p:childTnLst>
                                    <p:animEffect transition="out" filter="randombar(horizontal)">
                                      <p:cBhvr>
                                        <p:cTn id="31" dur="500"/>
                                        <p:tgtEl>
                                          <p:spTgt spid="47"/>
                                        </p:tgtEl>
                                      </p:cBhvr>
                                    </p:animEffect>
                                    <p:set>
                                      <p:cBhvr>
                                        <p:cTn id="32" dur="1" fill="hold">
                                          <p:stCondLst>
                                            <p:cond delay="499"/>
                                          </p:stCondLst>
                                        </p:cTn>
                                        <p:tgtEl>
                                          <p:spTgt spid="47"/>
                                        </p:tgtEl>
                                        <p:attrNameLst>
                                          <p:attrName>style.visibility</p:attrName>
                                        </p:attrNameLst>
                                      </p:cBhvr>
                                      <p:to>
                                        <p:strVal val="hidden"/>
                                      </p:to>
                                    </p:set>
                                  </p:childTnLst>
                                </p:cTn>
                              </p:par>
                              <p:par>
                                <p:cTn id="33" presetID="4" presetClass="entr" presetSubtype="16" fill="hold" nodeType="with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box(in)">
                                      <p:cBhvr>
                                        <p:cTn id="35" dur="500"/>
                                        <p:tgtEl>
                                          <p:spTgt spid="2"/>
                                        </p:tgtEl>
                                      </p:cBhvr>
                                    </p:animEffect>
                                  </p:childTnLst>
                                </p:cTn>
                              </p:par>
                              <p:par>
                                <p:cTn id="36" presetID="4" presetClass="entr" presetSubtype="16"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box(in)">
                                      <p:cBhvr>
                                        <p:cTn id="38" dur="500"/>
                                        <p:tgtEl>
                                          <p:spTgt spid="55"/>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4" presetClass="exit" presetSubtype="10" fill="hold" nodeType="clickEffect">
                                  <p:stCondLst>
                                    <p:cond delay="0"/>
                                  </p:stCondLst>
                                  <p:childTnLst>
                                    <p:animEffect transition="out" filter="randombar(horizontal)">
                                      <p:cBhvr>
                                        <p:cTn id="42" dur="500"/>
                                        <p:tgtEl>
                                          <p:spTgt spid="2"/>
                                        </p:tgtEl>
                                      </p:cBhvr>
                                    </p:animEffect>
                                    <p:set>
                                      <p:cBhvr>
                                        <p:cTn id="43" dur="1" fill="hold">
                                          <p:stCondLst>
                                            <p:cond delay="499"/>
                                          </p:stCondLst>
                                        </p:cTn>
                                        <p:tgtEl>
                                          <p:spTgt spid="2"/>
                                        </p:tgtEl>
                                        <p:attrNameLst>
                                          <p:attrName>style.visibility</p:attrName>
                                        </p:attrNameLst>
                                      </p:cBhvr>
                                      <p:to>
                                        <p:strVal val="hidden"/>
                                      </p:to>
                                    </p:set>
                                  </p:childTnLst>
                                </p:cTn>
                              </p:par>
                              <p:par>
                                <p:cTn id="44" presetID="14" presetClass="exit" presetSubtype="10" fill="hold" grpId="1" nodeType="withEffect">
                                  <p:stCondLst>
                                    <p:cond delay="0"/>
                                  </p:stCondLst>
                                  <p:childTnLst>
                                    <p:animEffect transition="out" filter="randombar(horizontal)">
                                      <p:cBhvr>
                                        <p:cTn id="45" dur="500"/>
                                        <p:tgtEl>
                                          <p:spTgt spid="55"/>
                                        </p:tgtEl>
                                      </p:cBhvr>
                                    </p:animEffect>
                                    <p:set>
                                      <p:cBhvr>
                                        <p:cTn id="46" dur="1" fill="hold">
                                          <p:stCondLst>
                                            <p:cond delay="499"/>
                                          </p:stCondLst>
                                        </p:cTn>
                                        <p:tgtEl>
                                          <p:spTgt spid="55"/>
                                        </p:tgtEl>
                                        <p:attrNameLst>
                                          <p:attrName>style.visibility</p:attrName>
                                        </p:attrNameLst>
                                      </p:cBhvr>
                                      <p:to>
                                        <p:strVal val="hidden"/>
                                      </p:to>
                                    </p:set>
                                  </p:childTnLst>
                                </p:cTn>
                              </p:par>
                              <p:par>
                                <p:cTn id="47" presetID="4" presetClass="entr" presetSubtype="16"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box(in)">
                                      <p:cBhvr>
                                        <p:cTn id="49" dur="500"/>
                                        <p:tgtEl>
                                          <p:spTgt spid="48"/>
                                        </p:tgtEl>
                                      </p:cBhvr>
                                    </p:animEffect>
                                  </p:childTnLst>
                                </p:cTn>
                              </p:par>
                              <p:par>
                                <p:cTn id="50" presetID="4" presetClass="entr" presetSubtype="16"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box(in)">
                                      <p:cBhvr>
                                        <p:cTn id="52" dur="500"/>
                                        <p:tgtEl>
                                          <p:spTgt spid="4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4" presetClass="exit" presetSubtype="10" fill="hold" grpId="1" nodeType="clickEffect">
                                  <p:stCondLst>
                                    <p:cond delay="0"/>
                                  </p:stCondLst>
                                  <p:childTnLst>
                                    <p:animEffect transition="out" filter="randombar(horizontal)">
                                      <p:cBhvr>
                                        <p:cTn id="56" dur="500"/>
                                        <p:tgtEl>
                                          <p:spTgt spid="48"/>
                                        </p:tgtEl>
                                      </p:cBhvr>
                                    </p:animEffect>
                                    <p:set>
                                      <p:cBhvr>
                                        <p:cTn id="57" dur="1" fill="hold">
                                          <p:stCondLst>
                                            <p:cond delay="499"/>
                                          </p:stCondLst>
                                        </p:cTn>
                                        <p:tgtEl>
                                          <p:spTgt spid="48"/>
                                        </p:tgtEl>
                                        <p:attrNameLst>
                                          <p:attrName>style.visibility</p:attrName>
                                        </p:attrNameLst>
                                      </p:cBhvr>
                                      <p:to>
                                        <p:strVal val="hidden"/>
                                      </p:to>
                                    </p:set>
                                  </p:childTnLst>
                                </p:cTn>
                              </p:par>
                              <p:par>
                                <p:cTn id="58" presetID="14" presetClass="exit" presetSubtype="10" fill="hold" grpId="1" nodeType="withEffect">
                                  <p:stCondLst>
                                    <p:cond delay="0"/>
                                  </p:stCondLst>
                                  <p:childTnLst>
                                    <p:animEffect transition="out" filter="randombar(horizontal)">
                                      <p:cBhvr>
                                        <p:cTn id="59" dur="500"/>
                                        <p:tgtEl>
                                          <p:spTgt spid="49"/>
                                        </p:tgtEl>
                                      </p:cBhvr>
                                    </p:animEffect>
                                    <p:set>
                                      <p:cBhvr>
                                        <p:cTn id="60" dur="1" fill="hold">
                                          <p:stCondLst>
                                            <p:cond delay="499"/>
                                          </p:stCondLst>
                                        </p:cTn>
                                        <p:tgtEl>
                                          <p:spTgt spid="49"/>
                                        </p:tgtEl>
                                        <p:attrNameLst>
                                          <p:attrName>style.visibility</p:attrName>
                                        </p:attrNameLst>
                                      </p:cBhvr>
                                      <p:to>
                                        <p:strVal val="hidden"/>
                                      </p:to>
                                    </p:set>
                                  </p:childTnLst>
                                </p:cTn>
                              </p:par>
                              <p:par>
                                <p:cTn id="61" presetID="4" presetClass="entr" presetSubtype="16" fill="hold" grpId="0" nodeType="with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box(in)">
                                      <p:cBhvr>
                                        <p:cTn id="63" dur="500"/>
                                        <p:tgtEl>
                                          <p:spTgt spid="56"/>
                                        </p:tgtEl>
                                      </p:cBhvr>
                                    </p:animEffect>
                                  </p:childTnLst>
                                </p:cTn>
                              </p:par>
                              <p:par>
                                <p:cTn id="64" presetID="4" presetClass="entr" presetSubtype="16" fill="hold" grpId="0" nodeType="with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box(in)">
                                      <p:cBhvr>
                                        <p:cTn id="66" dur="500"/>
                                        <p:tgtEl>
                                          <p:spTgt spid="60"/>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14" presetClass="exit" presetSubtype="10" fill="hold" grpId="1" nodeType="clickEffect">
                                  <p:stCondLst>
                                    <p:cond delay="0"/>
                                  </p:stCondLst>
                                  <p:childTnLst>
                                    <p:animEffect transition="out" filter="randombar(horizontal)">
                                      <p:cBhvr>
                                        <p:cTn id="70" dur="500"/>
                                        <p:tgtEl>
                                          <p:spTgt spid="56"/>
                                        </p:tgtEl>
                                      </p:cBhvr>
                                    </p:animEffect>
                                    <p:set>
                                      <p:cBhvr>
                                        <p:cTn id="71" dur="1" fill="hold">
                                          <p:stCondLst>
                                            <p:cond delay="499"/>
                                          </p:stCondLst>
                                        </p:cTn>
                                        <p:tgtEl>
                                          <p:spTgt spid="56"/>
                                        </p:tgtEl>
                                        <p:attrNameLst>
                                          <p:attrName>style.visibility</p:attrName>
                                        </p:attrNameLst>
                                      </p:cBhvr>
                                      <p:to>
                                        <p:strVal val="hidden"/>
                                      </p:to>
                                    </p:set>
                                  </p:childTnLst>
                                </p:cTn>
                              </p:par>
                              <p:par>
                                <p:cTn id="72" presetID="14" presetClass="exit" presetSubtype="10" fill="hold" grpId="1" nodeType="withEffect">
                                  <p:stCondLst>
                                    <p:cond delay="0"/>
                                  </p:stCondLst>
                                  <p:childTnLst>
                                    <p:animEffect transition="out" filter="randombar(horizontal)">
                                      <p:cBhvr>
                                        <p:cTn id="73" dur="500"/>
                                        <p:tgtEl>
                                          <p:spTgt spid="60"/>
                                        </p:tgtEl>
                                      </p:cBhvr>
                                    </p:animEffect>
                                    <p:set>
                                      <p:cBhvr>
                                        <p:cTn id="74" dur="1" fill="hold">
                                          <p:stCondLst>
                                            <p:cond delay="499"/>
                                          </p:stCondLst>
                                        </p:cTn>
                                        <p:tgtEl>
                                          <p:spTgt spid="60"/>
                                        </p:tgtEl>
                                        <p:attrNameLst>
                                          <p:attrName>style.visibility</p:attrName>
                                        </p:attrNameLst>
                                      </p:cBhvr>
                                      <p:to>
                                        <p:strVal val="hidden"/>
                                      </p:to>
                                    </p:set>
                                  </p:childTnLst>
                                </p:cTn>
                              </p:par>
                              <p:par>
                                <p:cTn id="75" presetID="4" presetClass="entr" presetSubtype="16" fill="hold" grpId="2" nodeType="with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box(in)">
                                      <p:cBhvr>
                                        <p:cTn id="77" dur="500"/>
                                        <p:tgtEl>
                                          <p:spTgt spid="49"/>
                                        </p:tgtEl>
                                      </p:cBhvr>
                                    </p:animEffect>
                                  </p:childTnLst>
                                </p:cTn>
                              </p:par>
                              <p:par>
                                <p:cTn id="78" presetID="4" presetClass="entr" presetSubtype="16" fill="hold" grpId="2"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box(in)">
                                      <p:cBhvr>
                                        <p:cTn id="80" dur="500"/>
                                        <p:tgtEl>
                                          <p:spTgt spid="55"/>
                                        </p:tgtEl>
                                      </p:cBhvr>
                                    </p:animEffect>
                                  </p:childTnLst>
                                </p:cTn>
                              </p:par>
                              <p:par>
                                <p:cTn id="81" presetID="4" presetClass="entr" presetSubtype="16" fill="hold" grpId="2" nodeType="with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box(in)">
                                      <p:cBhvr>
                                        <p:cTn id="83" dur="500"/>
                                        <p:tgtEl>
                                          <p:spTgt spid="43"/>
                                        </p:tgtEl>
                                      </p:cBhvr>
                                    </p:animEffect>
                                  </p:childTnLst>
                                </p:cTn>
                              </p:par>
                              <p:par>
                                <p:cTn id="84" presetID="4" presetClass="entr" presetSubtype="16" fill="hold" grpId="2" nodeType="with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box(in)">
                                      <p:cBhvr>
                                        <p:cTn id="86" dur="500"/>
                                        <p:tgtEl>
                                          <p:spTgt spid="47"/>
                                        </p:tgtEl>
                                      </p:cBhvr>
                                    </p:animEffect>
                                  </p:childTnLst>
                                </p:cTn>
                              </p:par>
                              <p:par>
                                <p:cTn id="87" presetID="4" presetClass="entr" presetSubtype="16" fill="hold" grpId="2" nodeType="withEffect">
                                  <p:stCondLst>
                                    <p:cond delay="0"/>
                                  </p:stCondLst>
                                  <p:childTnLst>
                                    <p:set>
                                      <p:cBhvr>
                                        <p:cTn id="88" dur="1" fill="hold">
                                          <p:stCondLst>
                                            <p:cond delay="0"/>
                                          </p:stCondLst>
                                        </p:cTn>
                                        <p:tgtEl>
                                          <p:spTgt spid="56"/>
                                        </p:tgtEl>
                                        <p:attrNameLst>
                                          <p:attrName>style.visibility</p:attrName>
                                        </p:attrNameLst>
                                      </p:cBhvr>
                                      <p:to>
                                        <p:strVal val="visible"/>
                                      </p:to>
                                    </p:set>
                                    <p:animEffect transition="in" filter="box(in)">
                                      <p:cBhvr>
                                        <p:cTn id="89" dur="500"/>
                                        <p:tgtEl>
                                          <p:spTgt spid="56"/>
                                        </p:tgtEl>
                                      </p:cBhvr>
                                    </p:animEffect>
                                  </p:childTnLst>
                                </p:cTn>
                              </p:par>
                            </p:childTnLst>
                          </p:cTn>
                        </p:par>
                      </p:childTnLst>
                    </p:cTn>
                  </p:par>
                  <p:par>
                    <p:cTn id="90" fill="hold" nodeType="clickPar">
                      <p:stCondLst>
                        <p:cond delay="indefinite"/>
                      </p:stCondLst>
                      <p:childTnLst>
                        <p:par>
                          <p:cTn id="91" fill="hold" nodeType="withGroup">
                            <p:stCondLst>
                              <p:cond delay="0"/>
                            </p:stCondLst>
                            <p:childTnLst>
                              <p:par>
                                <p:cTn id="92" presetID="4" presetClass="entr" presetSubtype="16" fill="hold" nodeType="click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box(in)">
                                      <p:cBhvr>
                                        <p:cTn id="94" dur="500"/>
                                        <p:tgtEl>
                                          <p:spTgt spid="57"/>
                                        </p:tgtEl>
                                      </p:cBhvr>
                                    </p:animEffect>
                                  </p:childTnLst>
                                </p:cTn>
                              </p:par>
                              <p:par>
                                <p:cTn id="95" presetID="4" presetClass="entr" presetSubtype="16" fill="hold" grpId="0" nodeType="withEffect">
                                  <p:stCondLst>
                                    <p:cond delay="0"/>
                                  </p:stCondLst>
                                  <p:childTnLst>
                                    <p:set>
                                      <p:cBhvr>
                                        <p:cTn id="96" dur="1" fill="hold">
                                          <p:stCondLst>
                                            <p:cond delay="0"/>
                                          </p:stCondLst>
                                        </p:cTn>
                                        <p:tgtEl>
                                          <p:spTgt spid="58"/>
                                        </p:tgtEl>
                                        <p:attrNameLst>
                                          <p:attrName>style.visibility</p:attrName>
                                        </p:attrNameLst>
                                      </p:cBhvr>
                                      <p:to>
                                        <p:strVal val="visible"/>
                                      </p:to>
                                    </p:set>
                                    <p:animEffect transition="in" filter="box(in)">
                                      <p:cBhvr>
                                        <p:cTn id="97" dur="500"/>
                                        <p:tgtEl>
                                          <p:spTgt spid="58"/>
                                        </p:tgtEl>
                                      </p:cBhvr>
                                    </p:animEffect>
                                  </p:childTnLst>
                                </p:cTn>
                              </p:par>
                              <p:par>
                                <p:cTn id="98" presetID="4" presetClass="entr" presetSubtype="16" fill="hold" nodeType="withEffect">
                                  <p:stCondLst>
                                    <p:cond delay="0"/>
                                  </p:stCondLst>
                                  <p:childTnLst>
                                    <p:set>
                                      <p:cBhvr>
                                        <p:cTn id="99" dur="1" fill="hold">
                                          <p:stCondLst>
                                            <p:cond delay="0"/>
                                          </p:stCondLst>
                                        </p:cTn>
                                        <p:tgtEl>
                                          <p:spTgt spid="61"/>
                                        </p:tgtEl>
                                        <p:attrNameLst>
                                          <p:attrName>style.visibility</p:attrName>
                                        </p:attrNameLst>
                                      </p:cBhvr>
                                      <p:to>
                                        <p:strVal val="visible"/>
                                      </p:to>
                                    </p:set>
                                    <p:animEffect transition="in" filter="box(in)">
                                      <p:cBhvr>
                                        <p:cTn id="10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0" grpId="1" animBg="1"/>
      <p:bldP spid="48" grpId="0" animBg="1"/>
      <p:bldP spid="48" grpId="1" animBg="1"/>
      <p:bldP spid="39" grpId="0" animBg="1"/>
      <p:bldP spid="39" grpId="1" animBg="1"/>
      <p:bldP spid="43" grpId="0"/>
      <p:bldP spid="43" grpId="1"/>
      <p:bldP spid="43" grpId="2"/>
      <p:bldP spid="47" grpId="0"/>
      <p:bldP spid="47" grpId="1"/>
      <p:bldP spid="47" grpId="2"/>
      <p:bldP spid="49" grpId="0"/>
      <p:bldP spid="49" grpId="1"/>
      <p:bldP spid="49" grpId="2"/>
      <p:bldP spid="55" grpId="0"/>
      <p:bldP spid="55" grpId="1"/>
      <p:bldP spid="55" grpId="2"/>
      <p:bldP spid="56" grpId="0"/>
      <p:bldP spid="56" grpId="1"/>
      <p:bldP spid="56" grpId="2"/>
      <p:bldP spid="5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p:cNvSpPr>
          <p:nvPr/>
        </p:nvSpPr>
        <p:spPr>
          <a:xfrm>
            <a:off x="500034" y="285736"/>
            <a:ext cx="8229600" cy="1143000"/>
          </a:xfrm>
          <a:prstGeom prst="rect">
            <a:avLst/>
          </a:prstGeo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fontScale="97500"/>
          </a:bodyPr>
          <a:lstStyle>
            <a:defPPr>
              <a:defRPr lang="en-US"/>
            </a:defPPr>
            <a:lvl1pPr algn="ctr">
              <a:spcBef>
                <a:spcPct val="0"/>
              </a:spcBef>
              <a:buNone/>
              <a:defRPr sz="4000">
                <a:solidFill>
                  <a:schemeClr val="tx1"/>
                </a:solidFill>
              </a:defRPr>
            </a:lvl1pPr>
          </a:lstStyle>
          <a:p>
            <a:r>
              <a:rPr lang="es-ES"/>
              <a:t>Planificación Operativa</a:t>
            </a:r>
            <a:endParaRPr lang="es-ES" dirty="0"/>
          </a:p>
        </p:txBody>
      </p:sp>
      <p:sp>
        <p:nvSpPr>
          <p:cNvPr id="80" name="AutoShape 34"/>
          <p:cNvSpPr>
            <a:spLocks noChangeArrowheads="1"/>
          </p:cNvSpPr>
          <p:nvPr/>
        </p:nvSpPr>
        <p:spPr bwMode="gray">
          <a:xfrm>
            <a:off x="500034" y="2118710"/>
            <a:ext cx="2869122" cy="3512007"/>
          </a:xfrm>
          <a:prstGeom prst="roundRect">
            <a:avLst>
              <a:gd name="adj" fmla="val 16667"/>
            </a:avLst>
          </a:prstGeom>
          <a:ln/>
          <a:extLst/>
        </p:spPr>
        <p:style>
          <a:lnRef idx="0">
            <a:schemeClr val="accent2"/>
          </a:lnRef>
          <a:fillRef idx="3">
            <a:schemeClr val="accent2"/>
          </a:fillRef>
          <a:effectRef idx="3">
            <a:schemeClr val="accent2"/>
          </a:effectRef>
          <a:fontRef idx="minor">
            <a:schemeClr val="lt1"/>
          </a:fontRef>
        </p:style>
        <p:txBody>
          <a:bodyPr wrap="none" anchor="ctr"/>
          <a:lstStyle/>
          <a:p>
            <a:endParaRPr lang="es-CR"/>
          </a:p>
        </p:txBody>
      </p:sp>
      <p:sp>
        <p:nvSpPr>
          <p:cNvPr id="85" name="Text Box 44"/>
          <p:cNvSpPr txBox="1">
            <a:spLocks noChangeArrowheads="1"/>
          </p:cNvSpPr>
          <p:nvPr/>
        </p:nvSpPr>
        <p:spPr bwMode="gray">
          <a:xfrm>
            <a:off x="556461" y="2899306"/>
            <a:ext cx="2812695"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457200" algn="just">
              <a:buFont typeface="Arial" panose="020B0604020202020204" pitchFamily="34" charset="0"/>
              <a:buChar char="•"/>
            </a:pPr>
            <a:r>
              <a:rPr lang="es-CR" sz="2800" dirty="0">
                <a:solidFill>
                  <a:schemeClr val="bg1"/>
                </a:solidFill>
              </a:rPr>
              <a:t>Ejecución, actividades, proyectos</a:t>
            </a:r>
          </a:p>
          <a:p>
            <a:pPr algn="just"/>
            <a:endParaRPr lang="en-US" sz="1600" dirty="0">
              <a:solidFill>
                <a:schemeClr val="bg1"/>
              </a:solidFill>
            </a:endParaRPr>
          </a:p>
        </p:txBody>
      </p:sp>
      <p:pic>
        <p:nvPicPr>
          <p:cNvPr id="8194" name="Picture 2" descr="http://www.unex.es/conoce-la-uex/estructura-academica/centros/cum/archivos/imagenes/iconos/politicasig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49387" y="2057400"/>
            <a:ext cx="4480247" cy="42596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331533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3 Marcador de número de diapositiva"/>
          <p:cNvSpPr>
            <a:spLocks noGrp="1"/>
          </p:cNvSpPr>
          <p:nvPr>
            <p:ph type="sldNum" sz="quarter" idx="12"/>
          </p:nvPr>
        </p:nvSpPr>
        <p:spPr bwMode="auto">
          <a:xfrm>
            <a:off x="8426481" y="5857892"/>
            <a:ext cx="503237" cy="301625"/>
          </a:xfrm>
          <a:noFill/>
          <a:ln>
            <a:miter lim="800000"/>
            <a:headEnd/>
            <a:tailEnd/>
          </a:ln>
        </p:spPr>
        <p:txBody>
          <a:bodyPr wrap="square" lIns="91440" tIns="45720" rIns="91440" bIns="45720" numCol="1" anchorCtr="0" compatLnSpc="1">
            <a:prstTxWarp prst="textNoShape">
              <a:avLst/>
            </a:prstTxWarp>
          </a:bodyPr>
          <a:lstStyle/>
          <a:p>
            <a:fld id="{C1A30494-1C35-41F4-9DB5-32CC6B2F6D93}" type="slidenum">
              <a:rPr lang="es-ES" smtClean="0"/>
              <a:pPr/>
              <a:t>62</a:t>
            </a:fld>
            <a:endParaRPr lang="es-ES" dirty="0" smtClean="0"/>
          </a:p>
        </p:txBody>
      </p:sp>
      <p:sp>
        <p:nvSpPr>
          <p:cNvPr id="46084" name="Text Box 3"/>
          <p:cNvSpPr txBox="1">
            <a:spLocks noChangeArrowheads="1"/>
          </p:cNvSpPr>
          <p:nvPr/>
        </p:nvSpPr>
        <p:spPr bwMode="auto">
          <a:xfrm>
            <a:off x="206374" y="1638300"/>
            <a:ext cx="6194426" cy="4638615"/>
          </a:xfrm>
          <a:prstGeom prst="rect">
            <a:avLst/>
          </a:prstGeom>
          <a:solidFill>
            <a:schemeClr val="accent6">
              <a:lumMod val="20000"/>
              <a:lumOff val="80000"/>
            </a:schemeClr>
          </a:solidFill>
          <a:ln w="3175">
            <a:noFill/>
            <a:miter lim="800000"/>
            <a:headEnd/>
            <a:tailEnd/>
          </a:ln>
        </p:spPr>
        <p:txBody>
          <a:bodyPr wrap="square">
            <a:spAutoFit/>
          </a:bodyPr>
          <a:lstStyle/>
          <a:p>
            <a:pPr algn="just"/>
            <a:r>
              <a:rPr lang="es-CR" sz="3600" dirty="0" smtClean="0"/>
              <a:t>La </a:t>
            </a:r>
            <a:r>
              <a:rPr lang="es-CR" sz="3600" dirty="0"/>
              <a:t>Planificación Operativa es un </a:t>
            </a:r>
            <a:r>
              <a:rPr lang="es-CR" sz="3600" dirty="0" smtClean="0"/>
              <a:t>proceso </a:t>
            </a:r>
            <a:r>
              <a:rPr lang="es-CR" sz="3600" dirty="0"/>
              <a:t>sistemático que persigue la </a:t>
            </a:r>
            <a:r>
              <a:rPr lang="es-CR" sz="3600" b="1" dirty="0">
                <a:solidFill>
                  <a:srgbClr val="FF0000"/>
                </a:solidFill>
              </a:rPr>
              <a:t>ejecución diaria de los planes tácticos y estratégicos</a:t>
            </a:r>
            <a:r>
              <a:rPr lang="es-CR" sz="3600" dirty="0">
                <a:solidFill>
                  <a:srgbClr val="FF0000"/>
                </a:solidFill>
              </a:rPr>
              <a:t>, </a:t>
            </a:r>
            <a:r>
              <a:rPr lang="es-CR" sz="3600" dirty="0"/>
              <a:t>mediante la formulación, seguimiento y evaluación de un </a:t>
            </a:r>
            <a:r>
              <a:rPr lang="es-CR" sz="3600" b="1" dirty="0">
                <a:solidFill>
                  <a:srgbClr val="FF0000"/>
                </a:solidFill>
              </a:rPr>
              <a:t>plan de corto plazo</a:t>
            </a:r>
            <a:r>
              <a:rPr lang="es-CR" sz="3600" b="1" dirty="0" smtClean="0">
                <a:solidFill>
                  <a:srgbClr val="FF0000"/>
                </a:solidFill>
              </a:rPr>
              <a:t>. </a:t>
            </a:r>
          </a:p>
        </p:txBody>
      </p:sp>
      <p:sp>
        <p:nvSpPr>
          <p:cNvPr id="8" name="1 Título"/>
          <p:cNvSpPr txBox="1">
            <a:spLocks/>
          </p:cNvSpPr>
          <p:nvPr/>
        </p:nvSpPr>
        <p:spPr>
          <a:xfrm>
            <a:off x="457200" y="274638"/>
            <a:ext cx="8229600" cy="1143000"/>
          </a:xfrm>
          <a:prstGeom prst="rect">
            <a:avLst/>
          </a:prstGeo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lvl1pPr algn="ctr">
              <a:spcBef>
                <a:spcPct val="0"/>
              </a:spcBef>
              <a:buNone/>
              <a:defRPr sz="4000">
                <a:solidFill>
                  <a:schemeClr val="tx1"/>
                </a:solidFill>
              </a:defRPr>
            </a:lvl1pPr>
          </a:lstStyle>
          <a:p>
            <a:r>
              <a:rPr lang="es-ES" dirty="0" smtClean="0"/>
              <a:t>Definición</a:t>
            </a:r>
            <a:endParaRPr lang="es-ES" dirty="0"/>
          </a:p>
        </p:txBody>
      </p:sp>
      <p:sp>
        <p:nvSpPr>
          <p:cNvPr id="2" name="AutoShape 2" descr="https://encrypted-tbn0.gstatic.com/images?q=tbn:ANd9GcQEBwL80yOVbsFTZE44XV9AM_K4TxKz3JylFxQaTOhM0utahyF5">
            <a:hlinkClick r:id="rId2"/>
          </p:cNvPr>
          <p:cNvSpPr>
            <a:spLocks noChangeAspect="1" noChangeArrowheads="1"/>
          </p:cNvSpPr>
          <p:nvPr/>
        </p:nvSpPr>
        <p:spPr bwMode="auto">
          <a:xfrm>
            <a:off x="53975" y="-1371600"/>
            <a:ext cx="2857500" cy="2857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R"/>
          </a:p>
        </p:txBody>
      </p:sp>
      <p:sp>
        <p:nvSpPr>
          <p:cNvPr id="3" name="AutoShape 4" descr="https://encrypted-tbn0.gstatic.com/images?q=tbn:ANd9GcQEBwL80yOVbsFTZE44XV9AM_K4TxKz3JylFxQaTOhM0utahyF5">
            <a:hlinkClick r:id="rId2"/>
          </p:cNvPr>
          <p:cNvSpPr>
            <a:spLocks noChangeAspect="1" noChangeArrowheads="1"/>
          </p:cNvSpPr>
          <p:nvPr/>
        </p:nvSpPr>
        <p:spPr bwMode="auto">
          <a:xfrm>
            <a:off x="206375" y="-1219200"/>
            <a:ext cx="2857500" cy="2857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R"/>
          </a:p>
        </p:txBody>
      </p:sp>
      <p:pic>
        <p:nvPicPr>
          <p:cNvPr id="9" name="8 Imagen"/>
          <p:cNvPicPr/>
          <p:nvPr/>
        </p:nvPicPr>
        <p:blipFill>
          <a:blip r:embed="rId3"/>
          <a:stretch>
            <a:fillRect/>
          </a:stretch>
        </p:blipFill>
        <p:spPr>
          <a:xfrm>
            <a:off x="6781800" y="2266950"/>
            <a:ext cx="2209800" cy="2933700"/>
          </a:xfrm>
          <a:prstGeom prst="rect">
            <a:avLst/>
          </a:prstGeom>
        </p:spPr>
      </p:pic>
    </p:spTree>
    <p:extLst>
      <p:ext uri="{BB962C8B-B14F-4D97-AF65-F5344CB8AC3E}">
        <p14:creationId xmlns:p14="http://schemas.microsoft.com/office/powerpoint/2010/main" val="479120406"/>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3 Marcador de número de diapositiva"/>
          <p:cNvSpPr>
            <a:spLocks noGrp="1"/>
          </p:cNvSpPr>
          <p:nvPr>
            <p:ph type="sldNum" sz="quarter" idx="12"/>
          </p:nvPr>
        </p:nvSpPr>
        <p:spPr bwMode="auto">
          <a:xfrm>
            <a:off x="8426481" y="5857892"/>
            <a:ext cx="503237" cy="301625"/>
          </a:xfrm>
          <a:noFill/>
          <a:ln>
            <a:miter lim="800000"/>
            <a:headEnd/>
            <a:tailEnd/>
          </a:ln>
        </p:spPr>
        <p:txBody>
          <a:bodyPr wrap="square" lIns="91440" tIns="45720" rIns="91440" bIns="45720" numCol="1" anchorCtr="0" compatLnSpc="1">
            <a:prstTxWarp prst="textNoShape">
              <a:avLst/>
            </a:prstTxWarp>
          </a:bodyPr>
          <a:lstStyle/>
          <a:p>
            <a:fld id="{C1A30494-1C35-41F4-9DB5-32CC6B2F6D93}" type="slidenum">
              <a:rPr lang="es-ES" smtClean="0"/>
              <a:pPr/>
              <a:t>63</a:t>
            </a:fld>
            <a:endParaRPr lang="es-ES" dirty="0" smtClean="0"/>
          </a:p>
        </p:txBody>
      </p:sp>
      <p:sp>
        <p:nvSpPr>
          <p:cNvPr id="46084" name="Text Box 3"/>
          <p:cNvSpPr txBox="1">
            <a:spLocks noChangeArrowheads="1"/>
          </p:cNvSpPr>
          <p:nvPr/>
        </p:nvSpPr>
        <p:spPr bwMode="auto">
          <a:xfrm>
            <a:off x="3124200" y="1417638"/>
            <a:ext cx="5410200" cy="4524315"/>
          </a:xfrm>
          <a:prstGeom prst="rect">
            <a:avLst/>
          </a:prstGeom>
          <a:solidFill>
            <a:schemeClr val="accent6">
              <a:lumMod val="20000"/>
              <a:lumOff val="80000"/>
            </a:schemeClr>
          </a:solidFill>
          <a:ln w="3175">
            <a:noFill/>
            <a:miter lim="800000"/>
            <a:headEnd/>
            <a:tailEnd/>
          </a:ln>
        </p:spPr>
        <p:txBody>
          <a:bodyPr wrap="square">
            <a:spAutoFit/>
          </a:bodyPr>
          <a:lstStyle/>
          <a:p>
            <a:pPr algn="just"/>
            <a:r>
              <a:rPr lang="es-CR" sz="3600" dirty="0" smtClean="0"/>
              <a:t>Se </a:t>
            </a:r>
            <a:r>
              <a:rPr lang="es-CR" sz="3600" dirty="0"/>
              <a:t>concentra en la </a:t>
            </a:r>
            <a:r>
              <a:rPr lang="es-CR" sz="3600" b="1" dirty="0" smtClean="0">
                <a:solidFill>
                  <a:srgbClr val="FF0000"/>
                </a:solidFill>
              </a:rPr>
              <a:t>consecución de las actividades diarias </a:t>
            </a:r>
            <a:r>
              <a:rPr lang="es-CR" sz="3600" dirty="0" smtClean="0"/>
              <a:t>de la unidad ejecutora, en cumplimiento  </a:t>
            </a:r>
            <a:r>
              <a:rPr lang="es-CR" sz="3600" dirty="0"/>
              <a:t>de los objetivos y metas de la </a:t>
            </a:r>
            <a:r>
              <a:rPr lang="es-CR" sz="3600" dirty="0" smtClean="0"/>
              <a:t>Institución, </a:t>
            </a:r>
            <a:r>
              <a:rPr lang="es-CR" sz="3600" dirty="0"/>
              <a:t>vinculados a su vez, con la misión y </a:t>
            </a:r>
            <a:r>
              <a:rPr lang="es-CR" sz="3600" dirty="0" smtClean="0"/>
              <a:t>visión.</a:t>
            </a:r>
            <a:endParaRPr lang="es-CR" sz="3600" dirty="0"/>
          </a:p>
        </p:txBody>
      </p:sp>
      <p:sp>
        <p:nvSpPr>
          <p:cNvPr id="8" name="1 Título"/>
          <p:cNvSpPr txBox="1">
            <a:spLocks/>
          </p:cNvSpPr>
          <p:nvPr/>
        </p:nvSpPr>
        <p:spPr>
          <a:xfrm>
            <a:off x="457200" y="274638"/>
            <a:ext cx="8229600" cy="1143000"/>
          </a:xfrm>
          <a:prstGeom prst="rect">
            <a:avLst/>
          </a:prstGeo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lvl1pPr algn="ctr">
              <a:spcBef>
                <a:spcPct val="0"/>
              </a:spcBef>
              <a:buNone/>
              <a:defRPr sz="4000">
                <a:solidFill>
                  <a:schemeClr val="tx1"/>
                </a:solidFill>
              </a:defRPr>
            </a:lvl1pPr>
          </a:lstStyle>
          <a:p>
            <a:r>
              <a:rPr lang="es-ES" dirty="0" smtClean="0"/>
              <a:t>Definición</a:t>
            </a:r>
            <a:endParaRPr lang="es-ES" dirty="0"/>
          </a:p>
        </p:txBody>
      </p:sp>
      <p:pic>
        <p:nvPicPr>
          <p:cNvPr id="6" name="Picture 2" descr="http://www.economiaenpositivo.com/wp-content/uploads/2013/01/descarga-1.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52600"/>
            <a:ext cx="3048000" cy="3170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8843555"/>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52400"/>
            <a:ext cx="8229600" cy="1143000"/>
          </a:xfr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r>
              <a:rPr lang="es-CR" sz="4000" dirty="0" smtClean="0">
                <a:solidFill>
                  <a:schemeClr val="tx1"/>
                </a:solidFill>
              </a:rPr>
              <a:t>Características</a:t>
            </a:r>
            <a:endParaRPr lang="es-CR" sz="4000" dirty="0">
              <a:solidFill>
                <a:schemeClr val="tx1"/>
              </a:solidFill>
            </a:endParaRPr>
          </a:p>
        </p:txBody>
      </p:sp>
      <p:sp>
        <p:nvSpPr>
          <p:cNvPr id="4" name="AutoShape 2" descr="https://encrypted-tbn1.gstatic.com/images?q=tbn:ANd9GcTRLY80YgAo7SDLEJwOJ8TL_WmXK6Hpo1tT13KV8hieJh7VK0oi">
            <a:hlinkClick r:id="rId2"/>
          </p:cNvPr>
          <p:cNvSpPr>
            <a:spLocks noChangeAspect="1" noChangeArrowheads="1"/>
          </p:cNvSpPr>
          <p:nvPr/>
        </p:nvSpPr>
        <p:spPr bwMode="auto">
          <a:xfrm>
            <a:off x="53975" y="-1195388"/>
            <a:ext cx="2857500" cy="250507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R"/>
          </a:p>
        </p:txBody>
      </p:sp>
      <p:graphicFrame>
        <p:nvGraphicFramePr>
          <p:cNvPr id="5" name="4 Diagrama"/>
          <p:cNvGraphicFramePr/>
          <p:nvPr>
            <p:extLst>
              <p:ext uri="{D42A27DB-BD31-4B8C-83A1-F6EECF244321}">
                <p14:modId xmlns:p14="http://schemas.microsoft.com/office/powerpoint/2010/main" val="2593672868"/>
              </p:ext>
            </p:extLst>
          </p:nvPr>
        </p:nvGraphicFramePr>
        <p:xfrm>
          <a:off x="457200" y="1066800"/>
          <a:ext cx="8382000" cy="5791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5677517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1 Marcador de número de diapositiva"/>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76EE6822-2DFE-4448-AB43-6316EB465C25}" type="slidenum">
              <a:rPr lang="es-ES" smtClean="0"/>
              <a:pPr/>
              <a:t>65</a:t>
            </a:fld>
            <a:endParaRPr lang="es-ES" dirty="0" smtClean="0"/>
          </a:p>
        </p:txBody>
      </p:sp>
      <p:graphicFrame>
        <p:nvGraphicFramePr>
          <p:cNvPr id="6" name="5 Diagrama"/>
          <p:cNvGraphicFramePr/>
          <p:nvPr>
            <p:extLst>
              <p:ext uri="{D42A27DB-BD31-4B8C-83A1-F6EECF244321}">
                <p14:modId xmlns:p14="http://schemas.microsoft.com/office/powerpoint/2010/main" val="2747069555"/>
              </p:ext>
            </p:extLst>
          </p:nvPr>
        </p:nvGraphicFramePr>
        <p:xfrm>
          <a:off x="457200" y="838200"/>
          <a:ext cx="8382000" cy="6019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1 Título"/>
          <p:cNvSpPr>
            <a:spLocks noGrp="1"/>
          </p:cNvSpPr>
          <p:nvPr>
            <p:ph type="title"/>
          </p:nvPr>
        </p:nvSpPr>
        <p:spPr>
          <a:xfrm>
            <a:off x="457200" y="152400"/>
            <a:ext cx="8229600" cy="1143000"/>
          </a:xfr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pPr algn="ctr"/>
            <a:r>
              <a:rPr lang="es-CR" sz="4000" dirty="0" smtClean="0">
                <a:solidFill>
                  <a:schemeClr val="tx1"/>
                </a:solidFill>
              </a:rPr>
              <a:t>Características</a:t>
            </a:r>
            <a:endParaRPr lang="es-CR" sz="4000" dirty="0">
              <a:solidFill>
                <a:schemeClr val="tx1"/>
              </a:solidFill>
            </a:endParaRPr>
          </a:p>
        </p:txBody>
      </p:sp>
    </p:spTree>
    <p:extLst>
      <p:ext uri="{BB962C8B-B14F-4D97-AF65-F5344CB8AC3E}">
        <p14:creationId xmlns:p14="http://schemas.microsoft.com/office/powerpoint/2010/main" val="334608698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490017" y="152400"/>
            <a:ext cx="8229600" cy="1143000"/>
          </a:xfr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r>
              <a:rPr lang="es-CR" sz="4000" dirty="0">
                <a:solidFill>
                  <a:schemeClr val="tx1"/>
                </a:solidFill>
              </a:rPr>
              <a:t>Articulación y Operacionalización</a:t>
            </a:r>
            <a:endParaRPr lang="es-ES" sz="4000" dirty="0">
              <a:solidFill>
                <a:schemeClr val="tx1"/>
              </a:solidFill>
            </a:endParaRPr>
          </a:p>
        </p:txBody>
      </p:sp>
      <p:pic>
        <p:nvPicPr>
          <p:cNvPr id="20" name="Picture 8" descr="http://ceiisaip.com/emprendedor/images/stories/equip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5811" y="1932211"/>
            <a:ext cx="3477989" cy="3477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2" name="11 Objeto"/>
          <p:cNvGraphicFramePr>
            <a:graphicFrameLocks noChangeAspect="1"/>
          </p:cNvGraphicFramePr>
          <p:nvPr>
            <p:extLst>
              <p:ext uri="{D42A27DB-BD31-4B8C-83A1-F6EECF244321}">
                <p14:modId xmlns:p14="http://schemas.microsoft.com/office/powerpoint/2010/main" val="2531403437"/>
              </p:ext>
            </p:extLst>
          </p:nvPr>
        </p:nvGraphicFramePr>
        <p:xfrm>
          <a:off x="3851920" y="1424935"/>
          <a:ext cx="1482080" cy="5142235"/>
        </p:xfrm>
        <a:graphic>
          <a:graphicData uri="http://schemas.openxmlformats.org/presentationml/2006/ole">
            <mc:AlternateContent xmlns:mc="http://schemas.openxmlformats.org/markup-compatibility/2006">
              <mc:Choice xmlns:v="urn:schemas-microsoft-com:vml" Requires="v">
                <p:oleObj spid="_x0000_s4290" name="Visio" r:id="rId4" imgW="1626934" imgH="9579943" progId="Visio.Drawing.11">
                  <p:embed/>
                </p:oleObj>
              </mc:Choice>
              <mc:Fallback>
                <p:oleObj name="Visio" r:id="rId4" imgW="1626934" imgH="9579943" progId="Visio.Drawing.11">
                  <p:embed/>
                  <p:pic>
                    <p:nvPicPr>
                      <p:cNvPr id="0" name=""/>
                      <p:cNvPicPr/>
                      <p:nvPr/>
                    </p:nvPicPr>
                    <p:blipFill>
                      <a:blip r:embed="rId5"/>
                      <a:stretch>
                        <a:fillRect/>
                      </a:stretch>
                    </p:blipFill>
                    <p:spPr>
                      <a:xfrm>
                        <a:off x="3851920" y="1424935"/>
                        <a:ext cx="1482080" cy="5142235"/>
                      </a:xfrm>
                      <a:prstGeom prst="rect">
                        <a:avLst/>
                      </a:prstGeom>
                    </p:spPr>
                  </p:pic>
                </p:oleObj>
              </mc:Fallback>
            </mc:AlternateContent>
          </a:graphicData>
        </a:graphic>
      </p:graphicFrame>
      <p:sp>
        <p:nvSpPr>
          <p:cNvPr id="13" name="12 CuadroTexto"/>
          <p:cNvSpPr txBox="1"/>
          <p:nvPr/>
        </p:nvSpPr>
        <p:spPr>
          <a:xfrm>
            <a:off x="5508104" y="1447800"/>
            <a:ext cx="2736304" cy="646331"/>
          </a:xfrm>
          <a:prstGeom prst="rect">
            <a:avLst/>
          </a:prstGeom>
          <a:noFill/>
        </p:spPr>
        <p:txBody>
          <a:bodyPr wrap="square" rtlCol="0">
            <a:spAutoFit/>
          </a:bodyPr>
          <a:lstStyle/>
          <a:p>
            <a:pPr algn="just"/>
            <a:r>
              <a:rPr lang="es-CR" b="1" dirty="0" smtClean="0"/>
              <a:t>Plan Nacional de Desarrollo 2015-2018</a:t>
            </a:r>
            <a:endParaRPr lang="es-CR" b="1" dirty="0"/>
          </a:p>
        </p:txBody>
      </p:sp>
      <p:sp>
        <p:nvSpPr>
          <p:cNvPr id="14" name="13 CuadroTexto"/>
          <p:cNvSpPr txBox="1"/>
          <p:nvPr/>
        </p:nvSpPr>
        <p:spPr>
          <a:xfrm>
            <a:off x="5508104" y="2438400"/>
            <a:ext cx="2736304" cy="646331"/>
          </a:xfrm>
          <a:prstGeom prst="rect">
            <a:avLst/>
          </a:prstGeom>
          <a:noFill/>
        </p:spPr>
        <p:txBody>
          <a:bodyPr wrap="square" rtlCol="0">
            <a:spAutoFit/>
          </a:bodyPr>
          <a:lstStyle/>
          <a:p>
            <a:pPr algn="just"/>
            <a:r>
              <a:rPr lang="es-CR" b="1" dirty="0" smtClean="0"/>
              <a:t>Plan Estratégico Institucional 2013-2016</a:t>
            </a:r>
            <a:endParaRPr lang="es-CR" b="1" dirty="0"/>
          </a:p>
        </p:txBody>
      </p:sp>
      <p:sp>
        <p:nvSpPr>
          <p:cNvPr id="15" name="14 CuadroTexto"/>
          <p:cNvSpPr txBox="1"/>
          <p:nvPr/>
        </p:nvSpPr>
        <p:spPr>
          <a:xfrm>
            <a:off x="5508104" y="3686175"/>
            <a:ext cx="2950096" cy="646331"/>
          </a:xfrm>
          <a:prstGeom prst="rect">
            <a:avLst/>
          </a:prstGeom>
          <a:noFill/>
        </p:spPr>
        <p:txBody>
          <a:bodyPr wrap="square" rtlCol="0">
            <a:spAutoFit/>
          </a:bodyPr>
          <a:lstStyle/>
          <a:p>
            <a:pPr algn="just"/>
            <a:r>
              <a:rPr lang="es-CR" b="1" dirty="0" smtClean="0"/>
              <a:t>Plan Táctico Operativo Gerencial </a:t>
            </a:r>
            <a:endParaRPr lang="es-CR" b="1" dirty="0"/>
          </a:p>
        </p:txBody>
      </p:sp>
      <p:sp>
        <p:nvSpPr>
          <p:cNvPr id="16" name="15 CuadroTexto"/>
          <p:cNvSpPr txBox="1"/>
          <p:nvPr/>
        </p:nvSpPr>
        <p:spPr>
          <a:xfrm>
            <a:off x="5508104" y="4664075"/>
            <a:ext cx="2736304" cy="646331"/>
          </a:xfrm>
          <a:prstGeom prst="rect">
            <a:avLst/>
          </a:prstGeom>
          <a:noFill/>
        </p:spPr>
        <p:txBody>
          <a:bodyPr wrap="square" rtlCol="0">
            <a:spAutoFit/>
          </a:bodyPr>
          <a:lstStyle/>
          <a:p>
            <a:r>
              <a:rPr lang="es-CR" b="1" dirty="0" smtClean="0"/>
              <a:t>Plan Presupuesto Institucional 2015</a:t>
            </a:r>
            <a:endParaRPr lang="es-CR" b="1" dirty="0"/>
          </a:p>
        </p:txBody>
      </p:sp>
      <p:sp>
        <p:nvSpPr>
          <p:cNvPr id="17" name="16 CuadroTexto"/>
          <p:cNvSpPr txBox="1"/>
          <p:nvPr/>
        </p:nvSpPr>
        <p:spPr>
          <a:xfrm>
            <a:off x="5508104" y="5879068"/>
            <a:ext cx="1944216" cy="369332"/>
          </a:xfrm>
          <a:prstGeom prst="rect">
            <a:avLst/>
          </a:prstGeom>
          <a:noFill/>
        </p:spPr>
        <p:txBody>
          <a:bodyPr wrap="square" rtlCol="0">
            <a:spAutoFit/>
          </a:bodyPr>
          <a:lstStyle/>
          <a:p>
            <a:r>
              <a:rPr lang="es-CR" b="1" dirty="0" smtClean="0"/>
              <a:t>Plan Presupuesto</a:t>
            </a:r>
            <a:endParaRPr lang="es-CR" b="1" dirty="0"/>
          </a:p>
        </p:txBody>
      </p:sp>
    </p:spTree>
    <p:extLst>
      <p:ext uri="{BB962C8B-B14F-4D97-AF65-F5344CB8AC3E}">
        <p14:creationId xmlns:p14="http://schemas.microsoft.com/office/powerpoint/2010/main" val="61805007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611188" y="273050"/>
            <a:ext cx="8075612" cy="563563"/>
          </a:xfrm>
        </p:spPr>
        <p:txBody>
          <a:bodyPr rtlCol="0">
            <a:noAutofit/>
          </a:bodyPr>
          <a:lstStyle/>
          <a:p>
            <a:pPr>
              <a:defRPr/>
            </a:pPr>
            <a:r>
              <a:rPr lang="en-US" sz="4000" dirty="0">
                <a:latin typeface="+mn-lt"/>
                <a:ea typeface="+mn-ea"/>
                <a:cs typeface="+mn-cs"/>
              </a:rPr>
              <a:t>Plan-Presupuesto</a:t>
            </a:r>
          </a:p>
        </p:txBody>
      </p:sp>
      <p:cxnSp>
        <p:nvCxnSpPr>
          <p:cNvPr id="184" name="183 Conector recto"/>
          <p:cNvCxnSpPr/>
          <p:nvPr/>
        </p:nvCxnSpPr>
        <p:spPr>
          <a:xfrm>
            <a:off x="323850" y="2205038"/>
            <a:ext cx="8675688" cy="0"/>
          </a:xfrm>
          <a:prstGeom prst="line">
            <a:avLst/>
          </a:prstGeom>
          <a:ln w="38100">
            <a:solidFill>
              <a:schemeClr val="tx2"/>
            </a:solidFill>
            <a:prstDash val="solid"/>
          </a:ln>
        </p:spPr>
        <p:style>
          <a:lnRef idx="1">
            <a:schemeClr val="accent1"/>
          </a:lnRef>
          <a:fillRef idx="0">
            <a:schemeClr val="accent1"/>
          </a:fillRef>
          <a:effectRef idx="0">
            <a:schemeClr val="accent1"/>
          </a:effectRef>
          <a:fontRef idx="minor">
            <a:schemeClr val="tx1"/>
          </a:fontRef>
        </p:style>
      </p:cxnSp>
      <p:cxnSp>
        <p:nvCxnSpPr>
          <p:cNvPr id="185" name="184 Conector recto"/>
          <p:cNvCxnSpPr/>
          <p:nvPr/>
        </p:nvCxnSpPr>
        <p:spPr>
          <a:xfrm>
            <a:off x="323850" y="4797425"/>
            <a:ext cx="8675688" cy="0"/>
          </a:xfrm>
          <a:prstGeom prst="line">
            <a:avLst/>
          </a:prstGeom>
          <a:ln w="38100">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186" name="185 CuadroTexto"/>
          <p:cNvSpPr txBox="1"/>
          <p:nvPr/>
        </p:nvSpPr>
        <p:spPr>
          <a:xfrm>
            <a:off x="250825" y="1341438"/>
            <a:ext cx="1530350" cy="368300"/>
          </a:xfrm>
          <a:prstGeom prst="rect">
            <a:avLst/>
          </a:prstGeom>
          <a:noFill/>
        </p:spPr>
        <p:txBody>
          <a:bodyPr>
            <a:spAutoFit/>
          </a:bodyPr>
          <a:lstStyle/>
          <a:p>
            <a:pPr>
              <a:defRPr/>
            </a:pPr>
            <a:r>
              <a:rPr lang="es-CR" sz="1800" b="1" dirty="0">
                <a:solidFill>
                  <a:schemeClr val="accent2">
                    <a:lumMod val="50000"/>
                  </a:schemeClr>
                </a:solidFill>
              </a:rPr>
              <a:t>Estratégico</a:t>
            </a:r>
          </a:p>
        </p:txBody>
      </p:sp>
      <p:sp>
        <p:nvSpPr>
          <p:cNvPr id="187" name="186 CuadroTexto"/>
          <p:cNvSpPr txBox="1"/>
          <p:nvPr/>
        </p:nvSpPr>
        <p:spPr>
          <a:xfrm>
            <a:off x="250825" y="3213100"/>
            <a:ext cx="2017713" cy="369332"/>
          </a:xfrm>
          <a:prstGeom prst="rect">
            <a:avLst/>
          </a:prstGeom>
          <a:noFill/>
        </p:spPr>
        <p:txBody>
          <a:bodyPr wrap="square">
            <a:spAutoFit/>
          </a:bodyPr>
          <a:lstStyle/>
          <a:p>
            <a:pPr>
              <a:defRPr/>
            </a:pPr>
            <a:r>
              <a:rPr lang="es-CR" sz="1800" b="1" dirty="0" smtClean="0">
                <a:solidFill>
                  <a:schemeClr val="accent2">
                    <a:lumMod val="50000"/>
                  </a:schemeClr>
                </a:solidFill>
              </a:rPr>
              <a:t>Táctico-Operativo</a:t>
            </a:r>
            <a:endParaRPr lang="es-CR" sz="1800" b="1" dirty="0">
              <a:solidFill>
                <a:schemeClr val="accent2">
                  <a:lumMod val="50000"/>
                </a:schemeClr>
              </a:solidFill>
            </a:endParaRPr>
          </a:p>
        </p:txBody>
      </p:sp>
      <p:sp>
        <p:nvSpPr>
          <p:cNvPr id="188" name="187 CuadroTexto"/>
          <p:cNvSpPr txBox="1"/>
          <p:nvPr/>
        </p:nvSpPr>
        <p:spPr>
          <a:xfrm>
            <a:off x="250825" y="5334000"/>
            <a:ext cx="1368425" cy="369888"/>
          </a:xfrm>
          <a:prstGeom prst="rect">
            <a:avLst/>
          </a:prstGeom>
          <a:noFill/>
        </p:spPr>
        <p:txBody>
          <a:bodyPr>
            <a:spAutoFit/>
          </a:bodyPr>
          <a:lstStyle/>
          <a:p>
            <a:pPr>
              <a:defRPr/>
            </a:pPr>
            <a:r>
              <a:rPr lang="es-CR" sz="1800" b="1" dirty="0">
                <a:solidFill>
                  <a:schemeClr val="accent2">
                    <a:lumMod val="50000"/>
                  </a:schemeClr>
                </a:solidFill>
              </a:rPr>
              <a:t>Operativo</a:t>
            </a:r>
          </a:p>
        </p:txBody>
      </p:sp>
      <p:cxnSp>
        <p:nvCxnSpPr>
          <p:cNvPr id="19" name="18 Conector recto"/>
          <p:cNvCxnSpPr>
            <a:endCxn id="153" idx="2"/>
          </p:cNvCxnSpPr>
          <p:nvPr/>
        </p:nvCxnSpPr>
        <p:spPr>
          <a:xfrm>
            <a:off x="4951413" y="5265738"/>
            <a:ext cx="14890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42 Conector recto"/>
          <p:cNvCxnSpPr>
            <a:stCxn id="54" idx="2"/>
            <a:endCxn id="103" idx="0"/>
          </p:cNvCxnSpPr>
          <p:nvPr/>
        </p:nvCxnSpPr>
        <p:spPr>
          <a:xfrm>
            <a:off x="5598319" y="1866900"/>
            <a:ext cx="0" cy="914399"/>
          </a:xfrm>
          <a:prstGeom prst="line">
            <a:avLst/>
          </a:prstGeom>
          <a:ln w="1270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154" name="153 Conector recto"/>
          <p:cNvCxnSpPr/>
          <p:nvPr/>
        </p:nvCxnSpPr>
        <p:spPr>
          <a:xfrm>
            <a:off x="6116638" y="4329113"/>
            <a:ext cx="2265362"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53" name="52 Rectángulo"/>
          <p:cNvSpPr/>
          <p:nvPr/>
        </p:nvSpPr>
        <p:spPr>
          <a:xfrm>
            <a:off x="3203574" y="1254125"/>
            <a:ext cx="1489075" cy="610533"/>
          </a:xfrm>
          <a:prstGeom prst="rect">
            <a:avLst/>
          </a:prstGeom>
          <a:solidFill>
            <a:schemeClr val="accent1">
              <a:lumMod val="7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CR" sz="1600" b="1" dirty="0" smtClean="0"/>
              <a:t>Productos Institucionales </a:t>
            </a:r>
            <a:endParaRPr lang="es-CR" sz="1600" b="1" dirty="0"/>
          </a:p>
        </p:txBody>
      </p:sp>
      <p:sp>
        <p:nvSpPr>
          <p:cNvPr id="54" name="53 Rectángulo"/>
          <p:cNvSpPr/>
          <p:nvPr/>
        </p:nvSpPr>
        <p:spPr>
          <a:xfrm>
            <a:off x="4886325" y="1292225"/>
            <a:ext cx="1423988" cy="574675"/>
          </a:xfrm>
          <a:prstGeom prst="rect">
            <a:avLst/>
          </a:prstGeom>
          <a:solidFill>
            <a:schemeClr val="accent1">
              <a:lumMod val="7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CR" sz="1600" b="1" dirty="0"/>
              <a:t>Objetivos Estratégicos</a:t>
            </a:r>
          </a:p>
        </p:txBody>
      </p:sp>
      <p:cxnSp>
        <p:nvCxnSpPr>
          <p:cNvPr id="112" name="111 Forma"/>
          <p:cNvCxnSpPr>
            <a:stCxn id="53" idx="2"/>
          </p:cNvCxnSpPr>
          <p:nvPr/>
        </p:nvCxnSpPr>
        <p:spPr>
          <a:xfrm rot="16200000" flipH="1">
            <a:off x="4085898" y="1726871"/>
            <a:ext cx="468966" cy="744539"/>
          </a:xfrm>
          <a:prstGeom prst="bentConnector2">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29" name="128 Conector recto"/>
          <p:cNvCxnSpPr/>
          <p:nvPr/>
        </p:nvCxnSpPr>
        <p:spPr>
          <a:xfrm>
            <a:off x="4562475" y="3213100"/>
            <a:ext cx="32385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7" name="136 Conector angular"/>
          <p:cNvCxnSpPr>
            <a:endCxn id="103" idx="1"/>
          </p:cNvCxnSpPr>
          <p:nvPr/>
        </p:nvCxnSpPr>
        <p:spPr>
          <a:xfrm rot="16200000" flipH="1">
            <a:off x="4419202" y="2694383"/>
            <a:ext cx="740570" cy="193675"/>
          </a:xfrm>
          <a:prstGeom prst="bentConnector2">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140" name="139 Rectángulo"/>
          <p:cNvSpPr/>
          <p:nvPr/>
        </p:nvSpPr>
        <p:spPr>
          <a:xfrm>
            <a:off x="4951413" y="4149080"/>
            <a:ext cx="1164929" cy="360040"/>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r>
              <a:rPr lang="es-CR" sz="1400" b="1" dirty="0">
                <a:solidFill>
                  <a:schemeClr val="dk1"/>
                </a:solidFill>
              </a:rPr>
              <a:t>Indicadores</a:t>
            </a:r>
          </a:p>
        </p:txBody>
      </p:sp>
      <p:cxnSp>
        <p:nvCxnSpPr>
          <p:cNvPr id="141" name="140 Conector recto"/>
          <p:cNvCxnSpPr>
            <a:endCxn id="103" idx="2"/>
          </p:cNvCxnSpPr>
          <p:nvPr/>
        </p:nvCxnSpPr>
        <p:spPr>
          <a:xfrm flipH="1" flipV="1">
            <a:off x="5598319" y="3541712"/>
            <a:ext cx="794" cy="608014"/>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147" name="146 Rectángulo"/>
          <p:cNvSpPr/>
          <p:nvPr/>
        </p:nvSpPr>
        <p:spPr>
          <a:xfrm>
            <a:off x="6310533" y="4149080"/>
            <a:ext cx="453114" cy="360040"/>
          </a:xfrm>
          <a:prstGeom prst="rect">
            <a:avLst/>
          </a:prstGeom>
          <a:ln/>
        </p:spPr>
        <p:style>
          <a:lnRef idx="0">
            <a:schemeClr val="accent2"/>
          </a:lnRef>
          <a:fillRef idx="3">
            <a:schemeClr val="accent2"/>
          </a:fillRef>
          <a:effectRef idx="3">
            <a:schemeClr val="accent2"/>
          </a:effectRef>
          <a:fontRef idx="minor">
            <a:schemeClr val="lt1"/>
          </a:fontRef>
        </p:style>
        <p:txBody>
          <a:bodyPr anchor="ctr"/>
          <a:lstStyle/>
          <a:p>
            <a:pPr algn="ctr">
              <a:defRPr/>
            </a:pPr>
            <a:r>
              <a:rPr lang="es-CR" sz="1000" b="1" dirty="0" smtClean="0">
                <a:solidFill>
                  <a:schemeClr val="bg1"/>
                </a:solidFill>
              </a:rPr>
              <a:t>2015</a:t>
            </a:r>
            <a:endParaRPr lang="es-CR" sz="1000" b="1" dirty="0">
              <a:solidFill>
                <a:schemeClr val="bg1"/>
              </a:solidFill>
            </a:endParaRPr>
          </a:p>
        </p:txBody>
      </p:sp>
      <p:sp>
        <p:nvSpPr>
          <p:cNvPr id="148" name="147 Rectángulo"/>
          <p:cNvSpPr/>
          <p:nvPr/>
        </p:nvSpPr>
        <p:spPr>
          <a:xfrm>
            <a:off x="6828378" y="4149080"/>
            <a:ext cx="453114" cy="360040"/>
          </a:xfrm>
          <a:prstGeom prst="rect">
            <a:avLst/>
          </a:prstGeom>
          <a:ln/>
        </p:spPr>
        <p:style>
          <a:lnRef idx="0">
            <a:schemeClr val="accent2"/>
          </a:lnRef>
          <a:fillRef idx="3">
            <a:schemeClr val="accent2"/>
          </a:fillRef>
          <a:effectRef idx="3">
            <a:schemeClr val="accent2"/>
          </a:effectRef>
          <a:fontRef idx="minor">
            <a:schemeClr val="lt1"/>
          </a:fontRef>
        </p:style>
        <p:txBody>
          <a:bodyPr anchor="ctr"/>
          <a:lstStyle/>
          <a:p>
            <a:pPr algn="ctr">
              <a:defRPr/>
            </a:pPr>
            <a:r>
              <a:rPr lang="es-CR" sz="1000" b="1" dirty="0" smtClean="0">
                <a:solidFill>
                  <a:schemeClr val="bg1"/>
                </a:solidFill>
              </a:rPr>
              <a:t>2016</a:t>
            </a:r>
            <a:endParaRPr lang="es-CR" sz="1000" b="1" dirty="0">
              <a:solidFill>
                <a:schemeClr val="bg1"/>
              </a:solidFill>
            </a:endParaRPr>
          </a:p>
        </p:txBody>
      </p:sp>
      <p:sp>
        <p:nvSpPr>
          <p:cNvPr id="149" name="148 Rectángulo"/>
          <p:cNvSpPr/>
          <p:nvPr/>
        </p:nvSpPr>
        <p:spPr>
          <a:xfrm>
            <a:off x="7346223" y="4149080"/>
            <a:ext cx="453114" cy="360040"/>
          </a:xfrm>
          <a:prstGeom prst="rect">
            <a:avLst/>
          </a:prstGeom>
          <a:ln/>
        </p:spPr>
        <p:style>
          <a:lnRef idx="0">
            <a:schemeClr val="accent2"/>
          </a:lnRef>
          <a:fillRef idx="3">
            <a:schemeClr val="accent2"/>
          </a:fillRef>
          <a:effectRef idx="3">
            <a:schemeClr val="accent2"/>
          </a:effectRef>
          <a:fontRef idx="minor">
            <a:schemeClr val="lt1"/>
          </a:fontRef>
        </p:style>
        <p:txBody>
          <a:bodyPr anchor="ctr"/>
          <a:lstStyle/>
          <a:p>
            <a:pPr algn="ctr">
              <a:defRPr/>
            </a:pPr>
            <a:r>
              <a:rPr lang="es-CR" sz="1000" b="1" dirty="0" smtClean="0">
                <a:solidFill>
                  <a:schemeClr val="bg1"/>
                </a:solidFill>
              </a:rPr>
              <a:t>2017</a:t>
            </a:r>
            <a:endParaRPr lang="es-CR" sz="1000" b="1" dirty="0">
              <a:solidFill>
                <a:schemeClr val="bg1"/>
              </a:solidFill>
            </a:endParaRPr>
          </a:p>
        </p:txBody>
      </p:sp>
      <p:sp>
        <p:nvSpPr>
          <p:cNvPr id="150" name="149 Rectángulo"/>
          <p:cNvSpPr/>
          <p:nvPr/>
        </p:nvSpPr>
        <p:spPr>
          <a:xfrm>
            <a:off x="7864068" y="4149080"/>
            <a:ext cx="453114" cy="360040"/>
          </a:xfrm>
          <a:prstGeom prst="rect">
            <a:avLst/>
          </a:prstGeom>
          <a:ln/>
        </p:spPr>
        <p:style>
          <a:lnRef idx="0">
            <a:schemeClr val="accent2"/>
          </a:lnRef>
          <a:fillRef idx="3">
            <a:schemeClr val="accent2"/>
          </a:fillRef>
          <a:effectRef idx="3">
            <a:schemeClr val="accent2"/>
          </a:effectRef>
          <a:fontRef idx="minor">
            <a:schemeClr val="lt1"/>
          </a:fontRef>
        </p:style>
        <p:txBody>
          <a:bodyPr anchor="ctr"/>
          <a:lstStyle/>
          <a:p>
            <a:pPr algn="ctr">
              <a:defRPr/>
            </a:pPr>
            <a:r>
              <a:rPr lang="es-CR" sz="1000" b="1" dirty="0" smtClean="0">
                <a:solidFill>
                  <a:schemeClr val="bg1"/>
                </a:solidFill>
              </a:rPr>
              <a:t>2018</a:t>
            </a:r>
            <a:endParaRPr lang="es-CR" sz="1000" b="1" dirty="0">
              <a:solidFill>
                <a:schemeClr val="bg1"/>
              </a:solidFill>
            </a:endParaRPr>
          </a:p>
        </p:txBody>
      </p:sp>
      <p:sp>
        <p:nvSpPr>
          <p:cNvPr id="152" name="151 Rectángulo"/>
          <p:cNvSpPr/>
          <p:nvPr/>
        </p:nvSpPr>
        <p:spPr>
          <a:xfrm>
            <a:off x="5130325" y="5085184"/>
            <a:ext cx="1050748" cy="329779"/>
          </a:xfrm>
          <a:prstGeom prst="rect">
            <a:avLst/>
          </a:prstGeom>
          <a:ln/>
        </p:spPr>
        <p:style>
          <a:lnRef idx="0">
            <a:schemeClr val="accent4"/>
          </a:lnRef>
          <a:fillRef idx="3">
            <a:schemeClr val="accent4"/>
          </a:fillRef>
          <a:effectRef idx="3">
            <a:schemeClr val="accent4"/>
          </a:effectRef>
          <a:fontRef idx="minor">
            <a:schemeClr val="lt1"/>
          </a:fontRef>
        </p:style>
        <p:txBody>
          <a:bodyPr anchor="ctr"/>
          <a:lstStyle/>
          <a:p>
            <a:pPr algn="ctr">
              <a:defRPr/>
            </a:pPr>
            <a:r>
              <a:rPr lang="es-CR" sz="1400" b="1" dirty="0"/>
              <a:t>Indicadores</a:t>
            </a:r>
          </a:p>
        </p:txBody>
      </p:sp>
      <p:sp>
        <p:nvSpPr>
          <p:cNvPr id="153" name="152 Elipse"/>
          <p:cNvSpPr/>
          <p:nvPr/>
        </p:nvSpPr>
        <p:spPr>
          <a:xfrm>
            <a:off x="6440488" y="5157788"/>
            <a:ext cx="193675" cy="215900"/>
          </a:xfrm>
          <a:prstGeom prst="ellipse">
            <a:avLst/>
          </a:prstGeom>
          <a:solidFill>
            <a:schemeClr val="bg1"/>
          </a:solidFill>
          <a:ln w="12700">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s-CR" sz="1400" dirty="0"/>
          </a:p>
        </p:txBody>
      </p:sp>
      <p:cxnSp>
        <p:nvCxnSpPr>
          <p:cNvPr id="158" name="157 Conector recto"/>
          <p:cNvCxnSpPr>
            <a:endCxn id="153" idx="0"/>
          </p:cNvCxnSpPr>
          <p:nvPr/>
        </p:nvCxnSpPr>
        <p:spPr>
          <a:xfrm>
            <a:off x="6537325" y="4508500"/>
            <a:ext cx="0" cy="649288"/>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167" name="166 Rectángulo"/>
          <p:cNvSpPr/>
          <p:nvPr/>
        </p:nvSpPr>
        <p:spPr>
          <a:xfrm>
            <a:off x="8381913" y="4149080"/>
            <a:ext cx="582575" cy="360040"/>
          </a:xfrm>
          <a:prstGeom prst="rect">
            <a:avLst/>
          </a:prstGeom>
          <a:ln/>
        </p:spPr>
        <p:style>
          <a:lnRef idx="0">
            <a:schemeClr val="accent2"/>
          </a:lnRef>
          <a:fillRef idx="3">
            <a:schemeClr val="accent2"/>
          </a:fillRef>
          <a:effectRef idx="3">
            <a:schemeClr val="accent2"/>
          </a:effectRef>
          <a:fontRef idx="minor">
            <a:schemeClr val="lt1"/>
          </a:fontRef>
        </p:style>
        <p:txBody>
          <a:bodyPr anchor="ctr"/>
          <a:lstStyle/>
          <a:p>
            <a:pPr algn="ctr">
              <a:defRPr/>
            </a:pPr>
            <a:r>
              <a:rPr lang="es-CR" sz="900" b="1" dirty="0">
                <a:solidFill>
                  <a:schemeClr val="bg1"/>
                </a:solidFill>
              </a:rPr>
              <a:t>Periodo</a:t>
            </a:r>
          </a:p>
        </p:txBody>
      </p:sp>
      <p:sp>
        <p:nvSpPr>
          <p:cNvPr id="176" name="175 CuadroTexto"/>
          <p:cNvSpPr txBox="1"/>
          <p:nvPr/>
        </p:nvSpPr>
        <p:spPr>
          <a:xfrm>
            <a:off x="6310533" y="3861048"/>
            <a:ext cx="2653955" cy="216024"/>
          </a:xfrm>
          <a:prstGeom prst="rect">
            <a:avLst/>
          </a:prstGeom>
          <a:ln/>
        </p:spPr>
        <p:style>
          <a:lnRef idx="0">
            <a:schemeClr val="accent3"/>
          </a:lnRef>
          <a:fillRef idx="3">
            <a:schemeClr val="accent3"/>
          </a:fillRef>
          <a:effectRef idx="3">
            <a:schemeClr val="accent3"/>
          </a:effectRef>
          <a:fontRef idx="minor">
            <a:schemeClr val="lt1"/>
          </a:fontRef>
        </p:style>
        <p:txBody>
          <a:bodyPr anchor="ctr"/>
          <a:lstStyle/>
          <a:p>
            <a:pPr algn="ctr">
              <a:defRPr/>
            </a:pPr>
            <a:r>
              <a:rPr lang="es-CR" sz="1600" b="1" dirty="0">
                <a:solidFill>
                  <a:schemeClr val="dk1"/>
                </a:solidFill>
              </a:rPr>
              <a:t>Programación</a:t>
            </a:r>
          </a:p>
        </p:txBody>
      </p:sp>
      <p:sp>
        <p:nvSpPr>
          <p:cNvPr id="190" name="189 Rectángulo"/>
          <p:cNvSpPr/>
          <p:nvPr/>
        </p:nvSpPr>
        <p:spPr>
          <a:xfrm>
            <a:off x="4227018" y="5085184"/>
            <a:ext cx="724174" cy="360040"/>
          </a:xfrm>
          <a:prstGeom prst="rect">
            <a:avLst/>
          </a:prstGeom>
          <a:ln/>
        </p:spPr>
        <p:style>
          <a:lnRef idx="0">
            <a:schemeClr val="accent4"/>
          </a:lnRef>
          <a:fillRef idx="3">
            <a:schemeClr val="accent4"/>
          </a:fillRef>
          <a:effectRef idx="3">
            <a:schemeClr val="accent4"/>
          </a:effectRef>
          <a:fontRef idx="minor">
            <a:schemeClr val="lt1"/>
          </a:fontRef>
        </p:style>
        <p:txBody>
          <a:bodyPr anchor="ctr"/>
          <a:lstStyle/>
          <a:p>
            <a:pPr algn="ctr">
              <a:defRPr/>
            </a:pPr>
            <a:r>
              <a:rPr lang="es-CR" sz="1400" b="1" dirty="0"/>
              <a:t>Metas</a:t>
            </a:r>
          </a:p>
        </p:txBody>
      </p:sp>
      <p:cxnSp>
        <p:nvCxnSpPr>
          <p:cNvPr id="42" name="111 Forma"/>
          <p:cNvCxnSpPr>
            <a:stCxn id="128" idx="2"/>
          </p:cNvCxnSpPr>
          <p:nvPr/>
        </p:nvCxnSpPr>
        <p:spPr>
          <a:xfrm rot="16200000" flipH="1">
            <a:off x="3464719" y="3960018"/>
            <a:ext cx="1543050" cy="706438"/>
          </a:xfrm>
          <a:prstGeom prst="bentConnector3">
            <a:avLst>
              <a:gd name="adj1" fmla="val 50000"/>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1 Rectángulo"/>
          <p:cNvSpPr/>
          <p:nvPr/>
        </p:nvSpPr>
        <p:spPr>
          <a:xfrm>
            <a:off x="3059113" y="990600"/>
            <a:ext cx="3381375" cy="106997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dirty="0"/>
          </a:p>
        </p:txBody>
      </p:sp>
      <p:sp>
        <p:nvSpPr>
          <p:cNvPr id="46" name="45 Rectángulo"/>
          <p:cNvSpPr/>
          <p:nvPr/>
        </p:nvSpPr>
        <p:spPr>
          <a:xfrm>
            <a:off x="3059113" y="2582860"/>
            <a:ext cx="3381375" cy="1150940"/>
          </a:xfrm>
          <a:prstGeom prst="rect">
            <a:avLst/>
          </a:prstGeom>
          <a:noFill/>
          <a:ln w="28575">
            <a:solidFill>
              <a:schemeClr val="accent1">
                <a:lumMod val="75000"/>
              </a:schemeClr>
            </a:solidFill>
            <a:prstDash val="dash"/>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s-ES" sz="1100" b="1" dirty="0"/>
          </a:p>
        </p:txBody>
      </p:sp>
      <p:sp>
        <p:nvSpPr>
          <p:cNvPr id="47" name="46 CuadroTexto"/>
          <p:cNvSpPr txBox="1"/>
          <p:nvPr/>
        </p:nvSpPr>
        <p:spPr>
          <a:xfrm>
            <a:off x="6516688" y="2854325"/>
            <a:ext cx="1223962" cy="461963"/>
          </a:xfrm>
          <a:prstGeom prst="rect">
            <a:avLst/>
          </a:prstGeom>
          <a:noFill/>
        </p:spPr>
        <p:txBody>
          <a:bodyPr>
            <a:spAutoFit/>
          </a:bodyPr>
          <a:lstStyle/>
          <a:p>
            <a:pPr algn="ctr">
              <a:defRPr/>
            </a:pPr>
            <a:r>
              <a:rPr lang="es-ES" sz="1200" b="1" dirty="0">
                <a:solidFill>
                  <a:schemeClr val="accent2">
                    <a:lumMod val="50000"/>
                  </a:schemeClr>
                </a:solidFill>
              </a:rPr>
              <a:t>POLÍTICAS ESPECÍFICAS</a:t>
            </a:r>
          </a:p>
        </p:txBody>
      </p:sp>
      <p:cxnSp>
        <p:nvCxnSpPr>
          <p:cNvPr id="29" name="28 Conector recto"/>
          <p:cNvCxnSpPr/>
          <p:nvPr/>
        </p:nvCxnSpPr>
        <p:spPr>
          <a:xfrm>
            <a:off x="7164388" y="1801813"/>
            <a:ext cx="0" cy="1050925"/>
          </a:xfrm>
          <a:prstGeom prst="line">
            <a:avLst/>
          </a:prstGeom>
          <a:ln w="12700">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103" name="102 Rectángulo">
            <a:hlinkClick r:id="rId2" action="ppaction://hlinkfile"/>
          </p:cNvPr>
          <p:cNvSpPr/>
          <p:nvPr/>
        </p:nvSpPr>
        <p:spPr>
          <a:xfrm>
            <a:off x="4886325" y="2781299"/>
            <a:ext cx="1423988" cy="760413"/>
          </a:xfrm>
          <a:prstGeom prst="rect">
            <a:avLst/>
          </a:prstGeom>
          <a:solidFill>
            <a:schemeClr val="accent3">
              <a:lumMod val="75000"/>
            </a:schemeClr>
          </a:solidFill>
          <a:ln w="12700"/>
        </p:spPr>
        <p:style>
          <a:lnRef idx="1">
            <a:schemeClr val="accent1"/>
          </a:lnRef>
          <a:fillRef idx="2">
            <a:schemeClr val="accent1"/>
          </a:fillRef>
          <a:effectRef idx="1">
            <a:schemeClr val="accent1"/>
          </a:effectRef>
          <a:fontRef idx="minor">
            <a:schemeClr val="dk1"/>
          </a:fontRef>
        </p:style>
        <p:txBody>
          <a:bodyPr anchor="ctr"/>
          <a:lstStyle/>
          <a:p>
            <a:pPr algn="ctr">
              <a:defRPr/>
            </a:pPr>
            <a:r>
              <a:rPr lang="es-CR" sz="1600" b="1" dirty="0">
                <a:solidFill>
                  <a:schemeClr val="bg1"/>
                </a:solidFill>
              </a:rPr>
              <a:t>Objetivos </a:t>
            </a:r>
            <a:r>
              <a:rPr lang="es-CR" sz="1600" b="1" dirty="0" smtClean="0">
                <a:solidFill>
                  <a:schemeClr val="bg1"/>
                </a:solidFill>
              </a:rPr>
              <a:t>Táctico-Operativo</a:t>
            </a:r>
            <a:endParaRPr lang="es-CR" sz="1600" b="1" dirty="0">
              <a:solidFill>
                <a:schemeClr val="bg1"/>
              </a:solidFill>
            </a:endParaRPr>
          </a:p>
        </p:txBody>
      </p:sp>
      <p:sp>
        <p:nvSpPr>
          <p:cNvPr id="128" name="127 Rectángulo"/>
          <p:cNvSpPr/>
          <p:nvPr/>
        </p:nvSpPr>
        <p:spPr>
          <a:xfrm>
            <a:off x="3203575" y="2781300"/>
            <a:ext cx="1358900" cy="760412"/>
          </a:xfrm>
          <a:prstGeom prst="rect">
            <a:avLst/>
          </a:prstGeom>
          <a:solidFill>
            <a:schemeClr val="accent3">
              <a:lumMod val="75000"/>
            </a:schemeClr>
          </a:solidFill>
          <a:ln w="12700"/>
        </p:spPr>
        <p:style>
          <a:lnRef idx="1">
            <a:schemeClr val="accent1"/>
          </a:lnRef>
          <a:fillRef idx="2">
            <a:schemeClr val="accent1"/>
          </a:fillRef>
          <a:effectRef idx="1">
            <a:schemeClr val="accent1"/>
          </a:effectRef>
          <a:fontRef idx="minor">
            <a:schemeClr val="dk1"/>
          </a:fontRef>
        </p:style>
        <p:txBody>
          <a:bodyPr anchor="ctr"/>
          <a:lstStyle/>
          <a:p>
            <a:pPr algn="ctr">
              <a:defRPr/>
            </a:pPr>
            <a:r>
              <a:rPr lang="es-CR" sz="1600" b="1" dirty="0" smtClean="0">
                <a:solidFill>
                  <a:schemeClr val="bg1"/>
                </a:solidFill>
              </a:rPr>
              <a:t>Productos Gerenciales</a:t>
            </a:r>
            <a:endParaRPr lang="es-CR" sz="1600" b="1" dirty="0">
              <a:solidFill>
                <a:schemeClr val="bg1"/>
              </a:solidFill>
            </a:endParaRPr>
          </a:p>
        </p:txBody>
      </p:sp>
      <p:sp>
        <p:nvSpPr>
          <p:cNvPr id="57" name="56 CuadroTexto"/>
          <p:cNvSpPr txBox="1"/>
          <p:nvPr/>
        </p:nvSpPr>
        <p:spPr>
          <a:xfrm>
            <a:off x="6516688" y="1341438"/>
            <a:ext cx="1295400" cy="523220"/>
          </a:xfrm>
          <a:prstGeom prst="rect">
            <a:avLst/>
          </a:prstGeom>
          <a:noFill/>
        </p:spPr>
        <p:txBody>
          <a:bodyPr>
            <a:spAutoFit/>
          </a:bodyPr>
          <a:lstStyle/>
          <a:p>
            <a:pPr algn="ctr">
              <a:defRPr/>
            </a:pPr>
            <a:r>
              <a:rPr lang="es-ES" sz="1400" b="1" dirty="0" smtClean="0">
                <a:solidFill>
                  <a:schemeClr val="accent2">
                    <a:lumMod val="50000"/>
                  </a:schemeClr>
                </a:solidFill>
              </a:rPr>
              <a:t>POLÍTICAS</a:t>
            </a:r>
          </a:p>
          <a:p>
            <a:pPr algn="ctr">
              <a:defRPr/>
            </a:pPr>
            <a:r>
              <a:rPr lang="es-ES" sz="1400" b="1" dirty="0" smtClean="0">
                <a:solidFill>
                  <a:schemeClr val="accent2">
                    <a:lumMod val="50000"/>
                  </a:schemeClr>
                </a:solidFill>
              </a:rPr>
              <a:t>GENERALES</a:t>
            </a:r>
            <a:endParaRPr lang="es-ES" sz="1400" b="1" dirty="0">
              <a:solidFill>
                <a:schemeClr val="accent2">
                  <a:lumMod val="50000"/>
                </a:schemeClr>
              </a:solidFill>
            </a:endParaRPr>
          </a:p>
        </p:txBody>
      </p:sp>
      <p:sp>
        <p:nvSpPr>
          <p:cNvPr id="44" name="43 Rectángulo"/>
          <p:cNvSpPr/>
          <p:nvPr/>
        </p:nvSpPr>
        <p:spPr>
          <a:xfrm>
            <a:off x="5130325" y="5589240"/>
            <a:ext cx="1050748" cy="360040"/>
          </a:xfrm>
          <a:prstGeom prst="rect">
            <a:avLst/>
          </a:prstGeom>
          <a:ln/>
        </p:spPr>
        <p:style>
          <a:lnRef idx="0">
            <a:schemeClr val="accent6"/>
          </a:lnRef>
          <a:fillRef idx="3">
            <a:schemeClr val="accent6"/>
          </a:fillRef>
          <a:effectRef idx="3">
            <a:schemeClr val="accent6"/>
          </a:effectRef>
          <a:fontRef idx="minor">
            <a:schemeClr val="lt1"/>
          </a:fontRef>
        </p:style>
        <p:txBody>
          <a:bodyPr anchor="ctr"/>
          <a:lstStyle/>
          <a:p>
            <a:pPr algn="ctr">
              <a:defRPr/>
            </a:pPr>
            <a:r>
              <a:rPr lang="es-CR" sz="1400" b="1" dirty="0">
                <a:solidFill>
                  <a:schemeClr val="tx1"/>
                </a:solidFill>
              </a:rPr>
              <a:t>Indicadores</a:t>
            </a:r>
          </a:p>
        </p:txBody>
      </p:sp>
      <p:sp>
        <p:nvSpPr>
          <p:cNvPr id="45" name="44 Rectángulo"/>
          <p:cNvSpPr/>
          <p:nvPr/>
        </p:nvSpPr>
        <p:spPr>
          <a:xfrm>
            <a:off x="4211960" y="5589240"/>
            <a:ext cx="724174" cy="360040"/>
          </a:xfrm>
          <a:prstGeom prst="rect">
            <a:avLst/>
          </a:prstGeom>
          <a:ln/>
        </p:spPr>
        <p:style>
          <a:lnRef idx="0">
            <a:schemeClr val="accent6"/>
          </a:lnRef>
          <a:fillRef idx="3">
            <a:schemeClr val="accent6"/>
          </a:fillRef>
          <a:effectRef idx="3">
            <a:schemeClr val="accent6"/>
          </a:effectRef>
          <a:fontRef idx="minor">
            <a:schemeClr val="lt1"/>
          </a:fontRef>
        </p:style>
        <p:txBody>
          <a:bodyPr anchor="ctr"/>
          <a:lstStyle/>
          <a:p>
            <a:pPr algn="ctr">
              <a:defRPr/>
            </a:pPr>
            <a:r>
              <a:rPr lang="es-CR" sz="1400" b="1" dirty="0">
                <a:solidFill>
                  <a:schemeClr val="tx1"/>
                </a:solidFill>
              </a:rPr>
              <a:t>Metas</a:t>
            </a:r>
          </a:p>
        </p:txBody>
      </p:sp>
      <p:sp>
        <p:nvSpPr>
          <p:cNvPr id="3" name="2 Abrir llave"/>
          <p:cNvSpPr/>
          <p:nvPr/>
        </p:nvSpPr>
        <p:spPr>
          <a:xfrm>
            <a:off x="3779838" y="5084763"/>
            <a:ext cx="360362" cy="865187"/>
          </a:xfrm>
          <a:prstGeom prst="leftBrace">
            <a:avLst/>
          </a:prstGeom>
          <a:noFill/>
          <a:ln w="12700"/>
        </p:spPr>
        <p:style>
          <a:lnRef idx="2">
            <a:schemeClr val="accent1"/>
          </a:lnRef>
          <a:fillRef idx="1">
            <a:schemeClr val="lt1"/>
          </a:fillRef>
          <a:effectRef idx="0">
            <a:schemeClr val="accent1"/>
          </a:effectRef>
          <a:fontRef idx="minor">
            <a:schemeClr val="dk1"/>
          </a:fontRef>
        </p:style>
        <p:txBody>
          <a:bodyPr anchor="ctr"/>
          <a:lstStyle/>
          <a:p>
            <a:pPr algn="ctr">
              <a:defRPr/>
            </a:pPr>
            <a:endParaRPr lang="es-CR" sz="1050" b="1" dirty="0"/>
          </a:p>
        </p:txBody>
      </p:sp>
      <p:sp>
        <p:nvSpPr>
          <p:cNvPr id="4" name="3 CuadroTexto"/>
          <p:cNvSpPr txBox="1"/>
          <p:nvPr/>
        </p:nvSpPr>
        <p:spPr>
          <a:xfrm>
            <a:off x="2268538" y="5322888"/>
            <a:ext cx="1511300" cy="369887"/>
          </a:xfrm>
          <a:prstGeom prst="rect">
            <a:avLst/>
          </a:prstGeom>
          <a:noFill/>
        </p:spPr>
        <p:txBody>
          <a:bodyPr>
            <a:spAutoFit/>
          </a:bodyPr>
          <a:lstStyle/>
          <a:p>
            <a:pPr algn="r">
              <a:defRPr/>
            </a:pPr>
            <a:r>
              <a:rPr lang="es-CR" sz="1800" b="1" dirty="0">
                <a:solidFill>
                  <a:schemeClr val="accent2">
                    <a:lumMod val="50000"/>
                  </a:schemeClr>
                </a:solidFill>
              </a:rPr>
              <a:t>Presupuesto</a:t>
            </a:r>
          </a:p>
        </p:txBody>
      </p:sp>
      <p:cxnSp>
        <p:nvCxnSpPr>
          <p:cNvPr id="48" name="47 Conector recto"/>
          <p:cNvCxnSpPr/>
          <p:nvPr/>
        </p:nvCxnSpPr>
        <p:spPr>
          <a:xfrm>
            <a:off x="4648200" y="1535112"/>
            <a:ext cx="32385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9975536"/>
      </p:ext>
    </p:extLst>
  </p:cSld>
  <p:clrMapOvr>
    <a:masterClrMapping/>
  </p:clrMapOvr>
  <p:transition spd="slow">
    <p:fade thruBlk="1"/>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685800" y="273050"/>
            <a:ext cx="7696200" cy="563563"/>
          </a:xfrm>
        </p:spPr>
        <p:txBody>
          <a:bodyPr rtlCol="0">
            <a:noAutofit/>
          </a:bodyPr>
          <a:lstStyle/>
          <a:p>
            <a:pPr eaLnBrk="1" fontAlgn="auto" hangingPunct="1">
              <a:spcAft>
                <a:spcPts val="0"/>
              </a:spcAft>
              <a:defRPr/>
            </a:pPr>
            <a:r>
              <a:rPr lang="es-CR" sz="4000" dirty="0">
                <a:latin typeface="+mn-lt"/>
                <a:ea typeface="+mn-ea"/>
                <a:cs typeface="+mn-cs"/>
              </a:rPr>
              <a:t>Proceso</a:t>
            </a:r>
            <a:r>
              <a:rPr lang="en-US" sz="4000" dirty="0">
                <a:latin typeface="+mn-lt"/>
                <a:ea typeface="+mn-ea"/>
                <a:cs typeface="+mn-cs"/>
              </a:rPr>
              <a:t> </a:t>
            </a:r>
            <a:r>
              <a:rPr lang="es-CR" sz="4000" dirty="0">
                <a:latin typeface="+mn-lt"/>
                <a:ea typeface="+mn-ea"/>
                <a:cs typeface="+mn-cs"/>
              </a:rPr>
              <a:t>Plan-Presupuesto</a:t>
            </a:r>
          </a:p>
        </p:txBody>
      </p:sp>
      <p:sp>
        <p:nvSpPr>
          <p:cNvPr id="13316" name="8 CuadroTexto"/>
          <p:cNvSpPr txBox="1">
            <a:spLocks noChangeArrowheads="1"/>
          </p:cNvSpPr>
          <p:nvPr/>
        </p:nvSpPr>
        <p:spPr bwMode="auto">
          <a:xfrm>
            <a:off x="3481332" y="941388"/>
            <a:ext cx="2160587" cy="368300"/>
          </a:xfrm>
          <a:prstGeom prst="rect">
            <a:avLst/>
          </a:prstGeom>
          <a:noFill/>
          <a:ln w="9525">
            <a:noFill/>
            <a:miter lim="800000"/>
            <a:headEnd/>
            <a:tailEnd/>
          </a:ln>
        </p:spPr>
        <p:txBody>
          <a:bodyPr>
            <a:spAutoFit/>
          </a:bodyPr>
          <a:lstStyle/>
          <a:p>
            <a:r>
              <a:rPr lang="es-CR" sz="1800" b="1" i="0" dirty="0"/>
              <a:t>Planificación Anual </a:t>
            </a:r>
          </a:p>
        </p:txBody>
      </p:sp>
      <p:grpSp>
        <p:nvGrpSpPr>
          <p:cNvPr id="3" name="12 Grupo"/>
          <p:cNvGrpSpPr/>
          <p:nvPr/>
        </p:nvGrpSpPr>
        <p:grpSpPr>
          <a:xfrm>
            <a:off x="4989761" y="1462516"/>
            <a:ext cx="2736304" cy="2808313"/>
            <a:chOff x="5788864" y="15802"/>
            <a:chExt cx="2420048" cy="4004249"/>
          </a:xfrm>
          <a:scene3d>
            <a:camera prst="orthographicFront"/>
            <a:lightRig rig="threePt" dir="t">
              <a:rot lat="0" lon="0" rev="7500000"/>
            </a:lightRig>
          </a:scene3d>
        </p:grpSpPr>
        <p:sp>
          <p:nvSpPr>
            <p:cNvPr id="14" name="13 Flecha abajo"/>
            <p:cNvSpPr/>
            <p:nvPr/>
          </p:nvSpPr>
          <p:spPr>
            <a:xfrm rot="5400000">
              <a:off x="4996763" y="807903"/>
              <a:ext cx="4004249" cy="2420048"/>
            </a:xfrm>
            <a:prstGeom prst="downArrow">
              <a:avLst>
                <a:gd name="adj1" fmla="val 50000"/>
                <a:gd name="adj2" fmla="val 35000"/>
              </a:avLst>
            </a:prstGeom>
            <a:sp3d prstMaterial="plastic">
              <a:bevelT w="127000" h="25400" prst="relaxedInset"/>
            </a:sp3d>
          </p:spPr>
          <p:style>
            <a:lnRef idx="0">
              <a:schemeClr val="accent5"/>
            </a:lnRef>
            <a:fillRef idx="3">
              <a:schemeClr val="accent5"/>
            </a:fillRef>
            <a:effectRef idx="3">
              <a:schemeClr val="accent5"/>
            </a:effectRef>
            <a:fontRef idx="minor">
              <a:schemeClr val="lt1"/>
            </a:fontRef>
          </p:style>
        </p:sp>
        <p:sp>
          <p:nvSpPr>
            <p:cNvPr id="15" name="Flecha abajo 4"/>
            <p:cNvSpPr/>
            <p:nvPr/>
          </p:nvSpPr>
          <p:spPr>
            <a:xfrm>
              <a:off x="6212371" y="1016865"/>
              <a:ext cx="1996540" cy="2002125"/>
            </a:xfrm>
            <a:prstGeom prst="rect">
              <a:avLst/>
            </a:prstGeom>
            <a:sp3d/>
          </p:spPr>
          <p:style>
            <a:lnRef idx="0">
              <a:scrgbClr r="0" g="0" b="0"/>
            </a:lnRef>
            <a:fillRef idx="0">
              <a:scrgbClr r="0" g="0" b="0"/>
            </a:fillRef>
            <a:effectRef idx="0">
              <a:scrgbClr r="0" g="0" b="0"/>
            </a:effectRef>
            <a:fontRef idx="minor">
              <a:schemeClr val="lt1"/>
            </a:fontRef>
          </p:style>
          <p:txBody>
            <a:bodyPr lIns="206248" tIns="206248" rIns="206248" bIns="206248" spcCol="1270" anchor="ctr"/>
            <a:lstStyle/>
            <a:p>
              <a:pPr algn="ctr" defTabSz="1289050">
                <a:lnSpc>
                  <a:spcPct val="90000"/>
                </a:lnSpc>
                <a:spcAft>
                  <a:spcPct val="35000"/>
                </a:spcAft>
                <a:defRPr/>
              </a:pPr>
              <a:r>
                <a:rPr lang="es-CR" sz="2800" dirty="0"/>
                <a:t>Normativa</a:t>
              </a:r>
            </a:p>
            <a:p>
              <a:pPr algn="ctr" defTabSz="1289050">
                <a:lnSpc>
                  <a:spcPct val="90000"/>
                </a:lnSpc>
                <a:spcAft>
                  <a:spcPct val="35000"/>
                </a:spcAft>
                <a:defRPr/>
              </a:pPr>
              <a:r>
                <a:rPr lang="es-CR" sz="2800" dirty="0"/>
                <a:t>CGR</a:t>
              </a:r>
            </a:p>
          </p:txBody>
        </p:sp>
      </p:grpSp>
      <p:sp>
        <p:nvSpPr>
          <p:cNvPr id="16" name="15 CuadroTexto"/>
          <p:cNvSpPr txBox="1"/>
          <p:nvPr/>
        </p:nvSpPr>
        <p:spPr>
          <a:xfrm>
            <a:off x="5139058" y="4509120"/>
            <a:ext cx="3276600" cy="1569660"/>
          </a:xfrm>
          <a:prstGeom prst="rect">
            <a:avLst/>
          </a:prstGeom>
          <a:noFill/>
        </p:spPr>
        <p:txBody>
          <a:bodyPr>
            <a:spAutoFit/>
          </a:bodyPr>
          <a:lstStyle/>
          <a:p>
            <a:pPr marL="457200" indent="-457200">
              <a:buFont typeface="+mj-lt"/>
              <a:buAutoNum type="arabicPeriod"/>
              <a:defRPr/>
            </a:pPr>
            <a:r>
              <a:rPr lang="es-CR" sz="2400" b="1" i="0" dirty="0" smtClean="0">
                <a:solidFill>
                  <a:schemeClr val="tx2"/>
                </a:solidFill>
                <a:latin typeface="+mn-lt"/>
              </a:rPr>
              <a:t>Proceso </a:t>
            </a:r>
            <a:r>
              <a:rPr lang="es-CR" sz="2400" b="1" i="0" dirty="0">
                <a:solidFill>
                  <a:schemeClr val="tx2"/>
                </a:solidFill>
                <a:latin typeface="+mn-lt"/>
              </a:rPr>
              <a:t>Integrado </a:t>
            </a:r>
          </a:p>
          <a:p>
            <a:pPr marL="457200" indent="-457200">
              <a:buFont typeface="+mj-lt"/>
              <a:buAutoNum type="arabicPeriod"/>
              <a:defRPr/>
            </a:pPr>
            <a:r>
              <a:rPr lang="es-CR" sz="2400" b="1" i="0" dirty="0">
                <a:solidFill>
                  <a:schemeClr val="tx2"/>
                </a:solidFill>
                <a:latin typeface="+mn-lt"/>
              </a:rPr>
              <a:t>Valoración de riesgo</a:t>
            </a:r>
          </a:p>
          <a:p>
            <a:pPr marL="457200" indent="-457200">
              <a:buFont typeface="+mj-lt"/>
              <a:buAutoNum type="arabicPeriod"/>
              <a:defRPr/>
            </a:pPr>
            <a:r>
              <a:rPr lang="es-CR" sz="2400" b="1" i="0" dirty="0" smtClean="0">
                <a:solidFill>
                  <a:schemeClr val="tx2"/>
                </a:solidFill>
                <a:latin typeface="+mn-lt"/>
              </a:rPr>
              <a:t>Presupuestación </a:t>
            </a:r>
            <a:r>
              <a:rPr lang="es-CR" sz="2400" b="1" i="0" dirty="0">
                <a:solidFill>
                  <a:schemeClr val="tx2"/>
                </a:solidFill>
                <a:latin typeface="+mn-lt"/>
              </a:rPr>
              <a:t>por meta </a:t>
            </a:r>
          </a:p>
        </p:txBody>
      </p:sp>
      <p:sp>
        <p:nvSpPr>
          <p:cNvPr id="18" name="17 Flecha abajo"/>
          <p:cNvSpPr/>
          <p:nvPr/>
        </p:nvSpPr>
        <p:spPr>
          <a:xfrm>
            <a:off x="6597338" y="3683424"/>
            <a:ext cx="360040" cy="720080"/>
          </a:xfrm>
          <a:prstGeom prst="downArrow">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es-CR" dirty="0"/>
          </a:p>
        </p:txBody>
      </p:sp>
      <p:sp>
        <p:nvSpPr>
          <p:cNvPr id="20" name="19 Flecha abajo"/>
          <p:cNvSpPr/>
          <p:nvPr/>
        </p:nvSpPr>
        <p:spPr>
          <a:xfrm rot="16200000" flipV="1">
            <a:off x="4403289" y="5162313"/>
            <a:ext cx="396044" cy="684076"/>
          </a:xfrm>
          <a:prstGeom prst="downArrow">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es-CR" dirty="0"/>
          </a:p>
        </p:txBody>
      </p:sp>
      <p:sp>
        <p:nvSpPr>
          <p:cNvPr id="21" name="20 Abrir llave"/>
          <p:cNvSpPr/>
          <p:nvPr/>
        </p:nvSpPr>
        <p:spPr>
          <a:xfrm>
            <a:off x="5517358" y="4453336"/>
            <a:ext cx="144462" cy="1873250"/>
          </a:xfrm>
          <a:prstGeom prst="leftBrace">
            <a:avLst/>
          </a:prstGeom>
        </p:spPr>
        <p:style>
          <a:lnRef idx="3">
            <a:schemeClr val="accent2"/>
          </a:lnRef>
          <a:fillRef idx="0">
            <a:schemeClr val="accent2"/>
          </a:fillRef>
          <a:effectRef idx="2">
            <a:schemeClr val="accent2"/>
          </a:effectRef>
          <a:fontRef idx="minor">
            <a:schemeClr val="tx1"/>
          </a:fontRef>
        </p:style>
        <p:txBody>
          <a:bodyPr anchor="ctr"/>
          <a:lstStyle/>
          <a:p>
            <a:pPr algn="ctr">
              <a:defRPr/>
            </a:pPr>
            <a:endParaRPr lang="es-CR" dirty="0"/>
          </a:p>
        </p:txBody>
      </p:sp>
      <p:sp>
        <p:nvSpPr>
          <p:cNvPr id="22" name="21 Rectángulo redondeado"/>
          <p:cNvSpPr/>
          <p:nvPr/>
        </p:nvSpPr>
        <p:spPr>
          <a:xfrm>
            <a:off x="1643607" y="4929158"/>
            <a:ext cx="2375942" cy="1099848"/>
          </a:xfrm>
          <a:prstGeom prst="roundRect">
            <a:avLst/>
          </a:prstGeom>
          <a:solidFill>
            <a:schemeClr val="accent1">
              <a:lumMod val="20000"/>
              <a:lumOff val="80000"/>
            </a:schemeClr>
          </a:solidFill>
        </p:spPr>
        <p:style>
          <a:lnRef idx="2">
            <a:schemeClr val="accent1"/>
          </a:lnRef>
          <a:fillRef idx="1">
            <a:schemeClr val="lt1"/>
          </a:fillRef>
          <a:effectRef idx="0">
            <a:schemeClr val="accent1"/>
          </a:effectRef>
          <a:fontRef idx="minor">
            <a:schemeClr val="dk1"/>
          </a:fontRef>
        </p:style>
        <p:txBody>
          <a:bodyPr anchor="ctr"/>
          <a:lstStyle/>
          <a:p>
            <a:pPr algn="ctr">
              <a:defRPr/>
            </a:pPr>
            <a:r>
              <a:rPr lang="es-CR" dirty="0">
                <a:solidFill>
                  <a:schemeClr val="tx1"/>
                </a:solidFill>
              </a:rPr>
              <a:t>Implementación paulatina </a:t>
            </a:r>
          </a:p>
        </p:txBody>
      </p:sp>
      <p:pic>
        <p:nvPicPr>
          <p:cNvPr id="6146" name="Picture 2" descr="C:\Users\hvargase\Desktop\2015-03-26_1505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1673381"/>
            <a:ext cx="2277905" cy="2939956"/>
          </a:xfrm>
          <a:prstGeom prst="rect">
            <a:avLst/>
          </a:prstGeom>
          <a:ln>
            <a:solidFill>
              <a:schemeClr val="bg1">
                <a:lumMod val="85000"/>
              </a:schemeClr>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2803143"/>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animBg="1"/>
      <p:bldP spid="22"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agrama"/>
          <p:cNvGraphicFramePr/>
          <p:nvPr>
            <p:extLst>
              <p:ext uri="{D42A27DB-BD31-4B8C-83A1-F6EECF244321}">
                <p14:modId xmlns:p14="http://schemas.microsoft.com/office/powerpoint/2010/main" val="3303846826"/>
              </p:ext>
            </p:extLst>
          </p:nvPr>
        </p:nvGraphicFramePr>
        <p:xfrm>
          <a:off x="609600" y="943170"/>
          <a:ext cx="8153400" cy="54576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Proceso alternativo"/>
          <p:cNvSpPr/>
          <p:nvPr/>
        </p:nvSpPr>
        <p:spPr>
          <a:xfrm>
            <a:off x="179388" y="116632"/>
            <a:ext cx="8964612" cy="865064"/>
          </a:xfrm>
          <a:prstGeom prst="flowChartAlternateProcess">
            <a:avLst/>
          </a:prstGeom>
          <a:noFill/>
          <a:ln>
            <a:noFill/>
          </a:ln>
        </p:spPr>
        <p:style>
          <a:lnRef idx="2">
            <a:schemeClr val="accent4"/>
          </a:lnRef>
          <a:fillRef idx="1">
            <a:schemeClr val="lt1"/>
          </a:fillRef>
          <a:effectRef idx="0">
            <a:schemeClr val="accent4"/>
          </a:effectRef>
          <a:fontRef idx="minor">
            <a:schemeClr val="dk1"/>
          </a:fontRef>
        </p:style>
        <p:txBody>
          <a:bodyPr anchor="ctr"/>
          <a:lstStyle/>
          <a:p>
            <a:pPr algn="ctr">
              <a:spcBef>
                <a:spcPct val="0"/>
              </a:spcBef>
              <a:defRPr/>
            </a:pPr>
            <a:r>
              <a:rPr lang="es-CR" sz="4000" dirty="0">
                <a:solidFill>
                  <a:schemeClr val="tx1"/>
                </a:solidFill>
              </a:rPr>
              <a:t>Aspectos relevantes</a:t>
            </a:r>
          </a:p>
        </p:txBody>
      </p:sp>
      <p:grpSp>
        <p:nvGrpSpPr>
          <p:cNvPr id="6" name="5 Grupo"/>
          <p:cNvGrpSpPr/>
          <p:nvPr/>
        </p:nvGrpSpPr>
        <p:grpSpPr>
          <a:xfrm>
            <a:off x="179389" y="1871662"/>
            <a:ext cx="3052762" cy="3546475"/>
            <a:chOff x="179389" y="1524000"/>
            <a:chExt cx="3052762" cy="3546475"/>
          </a:xfrm>
        </p:grpSpPr>
        <p:sp>
          <p:nvSpPr>
            <p:cNvPr id="7" name="6 Elipse"/>
            <p:cNvSpPr/>
            <p:nvPr/>
          </p:nvSpPr>
          <p:spPr bwMode="auto">
            <a:xfrm>
              <a:off x="304800" y="1828800"/>
              <a:ext cx="1135063" cy="1046162"/>
            </a:xfrm>
            <a:prstGeom prst="ellipse">
              <a:avLst/>
            </a:prstGeom>
          </p:spPr>
          <p:style>
            <a:lnRef idx="2">
              <a:schemeClr val="accent3">
                <a:shade val="50000"/>
              </a:schemeClr>
            </a:lnRef>
            <a:fillRef idx="1">
              <a:schemeClr val="accent3"/>
            </a:fillRef>
            <a:effectRef idx="0">
              <a:schemeClr val="accent3"/>
            </a:effectRef>
            <a:fontRef idx="minor">
              <a:schemeClr val="lt1"/>
            </a:fontRef>
          </p:style>
        </p:sp>
        <p:grpSp>
          <p:nvGrpSpPr>
            <p:cNvPr id="8" name="15 Grupo"/>
            <p:cNvGrpSpPr>
              <a:grpSpLocks/>
            </p:cNvGrpSpPr>
            <p:nvPr/>
          </p:nvGrpSpPr>
          <p:grpSpPr bwMode="auto">
            <a:xfrm>
              <a:off x="2017712" y="1828800"/>
              <a:ext cx="1106488" cy="1046162"/>
              <a:chOff x="1540288" y="1401918"/>
              <a:chExt cx="1330154" cy="1224872"/>
            </a:xfrm>
          </p:grpSpPr>
          <p:sp>
            <p:nvSpPr>
              <p:cNvPr id="16" name="15 Elipse"/>
              <p:cNvSpPr/>
              <p:nvPr/>
            </p:nvSpPr>
            <p:spPr>
              <a:xfrm>
                <a:off x="1540288" y="1401918"/>
                <a:ext cx="1330154" cy="1224872"/>
              </a:xfrm>
              <a:prstGeom prst="ellipse">
                <a:avLst/>
              </a:prstGeom>
              <a:solidFill>
                <a:srgbClr val="FF6600">
                  <a:alpha val="89804"/>
                </a:srgbClr>
              </a:solidFill>
            </p:spPr>
            <p:style>
              <a:lnRef idx="2">
                <a:schemeClr val="lt1">
                  <a:hueOff val="0"/>
                  <a:satOff val="0"/>
                  <a:lumOff val="0"/>
                  <a:alphaOff val="0"/>
                </a:schemeClr>
              </a:lnRef>
              <a:fillRef idx="1">
                <a:schemeClr val="accent2">
                  <a:alpha val="90000"/>
                  <a:hueOff val="0"/>
                  <a:satOff val="0"/>
                  <a:lumOff val="0"/>
                  <a:alphaOff val="0"/>
                </a:schemeClr>
              </a:fillRef>
              <a:effectRef idx="0">
                <a:schemeClr val="accent2">
                  <a:alpha val="90000"/>
                  <a:hueOff val="0"/>
                  <a:satOff val="0"/>
                  <a:lumOff val="0"/>
                  <a:alphaOff val="0"/>
                </a:schemeClr>
              </a:effectRef>
              <a:fontRef idx="minor">
                <a:schemeClr val="lt1"/>
              </a:fontRef>
            </p:style>
          </p:sp>
          <p:sp>
            <p:nvSpPr>
              <p:cNvPr id="17" name="Elipse 4"/>
              <p:cNvSpPr/>
              <p:nvPr/>
            </p:nvSpPr>
            <p:spPr>
              <a:xfrm>
                <a:off x="1633323" y="1530168"/>
                <a:ext cx="1237119" cy="864289"/>
              </a:xfrm>
              <a:prstGeom prst="rect">
                <a:avLst/>
              </a:prstGeom>
            </p:spPr>
            <p:style>
              <a:lnRef idx="0">
                <a:scrgbClr r="0" g="0" b="0"/>
              </a:lnRef>
              <a:fillRef idx="0">
                <a:scrgbClr r="0" g="0" b="0"/>
              </a:fillRef>
              <a:effectRef idx="0">
                <a:scrgbClr r="0" g="0" b="0"/>
              </a:effectRef>
              <a:fontRef idx="minor">
                <a:schemeClr val="lt1"/>
              </a:fontRef>
            </p:style>
            <p:txBody>
              <a:bodyPr lIns="15240" tIns="15240" rIns="15240" bIns="15240" spcCol="1270" anchor="ctr"/>
              <a:lstStyle/>
              <a:p>
                <a:pPr algn="ctr" defTabSz="533400">
                  <a:lnSpc>
                    <a:spcPct val="90000"/>
                  </a:lnSpc>
                  <a:spcAft>
                    <a:spcPct val="35000"/>
                  </a:spcAft>
                  <a:defRPr/>
                </a:pPr>
                <a:r>
                  <a:rPr lang="es-CR" sz="1400" b="1" dirty="0">
                    <a:solidFill>
                      <a:schemeClr val="tx1"/>
                    </a:solidFill>
                  </a:rPr>
                  <a:t>Presupuesto </a:t>
                </a:r>
              </a:p>
            </p:txBody>
          </p:sp>
        </p:grpSp>
        <p:sp>
          <p:nvSpPr>
            <p:cNvPr id="9" name="10 Rectángulo redondeado"/>
            <p:cNvSpPr>
              <a:spLocks noChangeArrowheads="1"/>
            </p:cNvSpPr>
            <p:nvPr/>
          </p:nvSpPr>
          <p:spPr bwMode="auto">
            <a:xfrm>
              <a:off x="179389" y="1524000"/>
              <a:ext cx="3052762" cy="3546475"/>
            </a:xfrm>
            <a:prstGeom prst="roundRect">
              <a:avLst>
                <a:gd name="adj" fmla="val 16667"/>
              </a:avLst>
            </a:prstGeom>
            <a:noFill/>
            <a:ln w="28575" algn="ctr">
              <a:solidFill>
                <a:schemeClr val="tx1"/>
              </a:solidFill>
              <a:prstDash val="sysDash"/>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es-CR" altLang="es-CR"/>
            </a:p>
          </p:txBody>
        </p:sp>
        <p:sp>
          <p:nvSpPr>
            <p:cNvPr id="10" name="14 Cerrar llave"/>
            <p:cNvSpPr>
              <a:spLocks/>
            </p:cNvSpPr>
            <p:nvPr/>
          </p:nvSpPr>
          <p:spPr bwMode="auto">
            <a:xfrm rot="5400000">
              <a:off x="1505745" y="2055018"/>
              <a:ext cx="400050" cy="2084388"/>
            </a:xfrm>
            <a:prstGeom prst="rightBrace">
              <a:avLst>
                <a:gd name="adj1" fmla="val 8346"/>
                <a:gd name="adj2" fmla="val 50000"/>
              </a:avLst>
            </a:prstGeom>
            <a:noFill/>
            <a:ln w="1270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es-CR" altLang="es-CR"/>
            </a:p>
          </p:txBody>
        </p:sp>
        <p:sp>
          <p:nvSpPr>
            <p:cNvPr id="11" name="10 Más"/>
            <p:cNvSpPr/>
            <p:nvPr/>
          </p:nvSpPr>
          <p:spPr>
            <a:xfrm>
              <a:off x="1470818" y="2057400"/>
              <a:ext cx="567532" cy="669304"/>
            </a:xfrm>
            <a:prstGeom prst="mathPlus">
              <a:avLst/>
            </a:prstGeom>
          </p:spPr>
          <p:style>
            <a:lnRef idx="3">
              <a:schemeClr val="lt1"/>
            </a:lnRef>
            <a:fillRef idx="1">
              <a:schemeClr val="accent1"/>
            </a:fillRef>
            <a:effectRef idx="1">
              <a:schemeClr val="accent1"/>
            </a:effectRef>
            <a:fontRef idx="minor">
              <a:schemeClr val="lt1"/>
            </a:fontRef>
          </p:style>
          <p:txBody>
            <a:bodyPr rtlCol="0"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endParaRPr lang="es-CR"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2" name="11 CuadroTexto"/>
            <p:cNvSpPr txBox="1"/>
            <p:nvPr/>
          </p:nvSpPr>
          <p:spPr>
            <a:xfrm>
              <a:off x="437356" y="2020669"/>
              <a:ext cx="858044" cy="646331"/>
            </a:xfrm>
            <a:prstGeom prst="rect">
              <a:avLst/>
            </a:prstGeom>
            <a:noFill/>
          </p:spPr>
          <p:txBody>
            <a:bodyPr wrap="square" rtlCol="0">
              <a:spAutoFit/>
            </a:bodyPr>
            <a:lstStyle/>
            <a:p>
              <a:pPr algn="ctr"/>
              <a:r>
                <a:rPr lang="es-CR" b="1" dirty="0" smtClean="0"/>
                <a:t>Plan Anual </a:t>
              </a:r>
              <a:endParaRPr lang="es-CR" b="1" dirty="0"/>
            </a:p>
          </p:txBody>
        </p:sp>
        <p:grpSp>
          <p:nvGrpSpPr>
            <p:cNvPr id="13" name="12 Grupo"/>
            <p:cNvGrpSpPr/>
            <p:nvPr/>
          </p:nvGrpSpPr>
          <p:grpSpPr>
            <a:xfrm>
              <a:off x="987935" y="3505200"/>
              <a:ext cx="1602865" cy="1475998"/>
              <a:chOff x="-1758016" y="2490601"/>
              <a:chExt cx="1602865" cy="1475998"/>
            </a:xfrm>
          </p:grpSpPr>
          <p:sp>
            <p:nvSpPr>
              <p:cNvPr id="14" name="13 Elipse"/>
              <p:cNvSpPr/>
              <p:nvPr/>
            </p:nvSpPr>
            <p:spPr>
              <a:xfrm>
                <a:off x="-1758016" y="2490601"/>
                <a:ext cx="1602865" cy="1475998"/>
              </a:xfrm>
              <a:prstGeom prst="ellipse">
                <a:avLst/>
              </a:prstGeom>
            </p:spPr>
            <p:style>
              <a:lnRef idx="2">
                <a:schemeClr val="lt1">
                  <a:hueOff val="0"/>
                  <a:satOff val="0"/>
                  <a:lumOff val="0"/>
                  <a:alphaOff val="0"/>
                </a:schemeClr>
              </a:lnRef>
              <a:fillRef idx="1">
                <a:schemeClr val="accent2">
                  <a:alpha val="90000"/>
                  <a:hueOff val="0"/>
                  <a:satOff val="0"/>
                  <a:lumOff val="0"/>
                  <a:alphaOff val="0"/>
                </a:schemeClr>
              </a:fillRef>
              <a:effectRef idx="0">
                <a:schemeClr val="accent2">
                  <a:alpha val="90000"/>
                  <a:hueOff val="0"/>
                  <a:satOff val="0"/>
                  <a:lumOff val="0"/>
                  <a:alphaOff val="0"/>
                </a:schemeClr>
              </a:effectRef>
              <a:fontRef idx="minor">
                <a:schemeClr val="lt1"/>
              </a:fontRef>
            </p:style>
          </p:sp>
          <p:sp>
            <p:nvSpPr>
              <p:cNvPr id="15" name="Elipse 4"/>
              <p:cNvSpPr/>
              <p:nvPr/>
            </p:nvSpPr>
            <p:spPr>
              <a:xfrm>
                <a:off x="-1517148" y="2643001"/>
                <a:ext cx="1133397" cy="10436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s-CR" sz="1700" kern="1200" dirty="0" smtClean="0"/>
                  <a:t>Plan-Presupuesto Integrado</a:t>
                </a:r>
                <a:endParaRPr lang="es-CR" sz="1700" kern="1200" dirty="0"/>
              </a:p>
            </p:txBody>
          </p:sp>
        </p:grpSp>
      </p:grpSp>
      <p:grpSp>
        <p:nvGrpSpPr>
          <p:cNvPr id="18" name="17 Grupo"/>
          <p:cNvGrpSpPr/>
          <p:nvPr/>
        </p:nvGrpSpPr>
        <p:grpSpPr>
          <a:xfrm>
            <a:off x="4781048" y="5238118"/>
            <a:ext cx="3981952" cy="1238882"/>
            <a:chOff x="5067304" y="2956557"/>
            <a:chExt cx="2915152" cy="1238882"/>
          </a:xfrm>
        </p:grpSpPr>
        <p:sp>
          <p:nvSpPr>
            <p:cNvPr id="19" name="18 Rectángulo"/>
            <p:cNvSpPr/>
            <p:nvPr/>
          </p:nvSpPr>
          <p:spPr>
            <a:xfrm>
              <a:off x="5067304" y="2956557"/>
              <a:ext cx="2915152" cy="123888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0" name="19 Rectángulo"/>
            <p:cNvSpPr/>
            <p:nvPr/>
          </p:nvSpPr>
          <p:spPr>
            <a:xfrm>
              <a:off x="5067304" y="2956557"/>
              <a:ext cx="2915152" cy="123888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2860" tIns="22860" rIns="22860" bIns="22860" numCol="1" spcCol="1270" anchor="ctr" anchorCtr="0">
              <a:noAutofit/>
            </a:bodyPr>
            <a:lstStyle/>
            <a:p>
              <a:pPr lvl="0" algn="just" defTabSz="800100">
                <a:lnSpc>
                  <a:spcPct val="90000"/>
                </a:lnSpc>
                <a:spcBef>
                  <a:spcPct val="0"/>
                </a:spcBef>
                <a:spcAft>
                  <a:spcPct val="10000"/>
                </a:spcAft>
              </a:pPr>
              <a:r>
                <a:rPr lang="es-CR" sz="1800" kern="1200" dirty="0" smtClean="0"/>
                <a:t>Presupuestación de los recursos financieros en función de la programación física (Programas, Proyectos y Metas)</a:t>
              </a:r>
              <a:endParaRPr lang="es-CR" sz="1800" kern="1200" dirty="0"/>
            </a:p>
          </p:txBody>
        </p:sp>
      </p:grpSp>
    </p:spTree>
    <p:extLst>
      <p:ext uri="{BB962C8B-B14F-4D97-AF65-F5344CB8AC3E}">
        <p14:creationId xmlns:p14="http://schemas.microsoft.com/office/powerpoint/2010/main" val="24945768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pPr algn="ctr"/>
            <a:r>
              <a:rPr lang="en-US" dirty="0">
                <a:solidFill>
                  <a:schemeClr val="tx1"/>
                </a:solidFill>
                <a:latin typeface="+mn-lt"/>
                <a:ea typeface="+mn-ea"/>
                <a:cs typeface="+mn-cs"/>
              </a:rPr>
              <a:t>Sistema de Planificación Institutional</a:t>
            </a:r>
          </a:p>
        </p:txBody>
      </p:sp>
      <p:pic>
        <p:nvPicPr>
          <p:cNvPr id="5122" name="Picture 2" descr="Resultado de imagen de sistema de planificac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2834354"/>
            <a:ext cx="2819400" cy="3109246"/>
          </a:xfrm>
          <a:prstGeom prst="rect">
            <a:avLst/>
          </a:prstGeom>
          <a:noFill/>
          <a:extLst>
            <a:ext uri="{909E8E84-426E-40DD-AFC4-6F175D3DCCD1}">
              <a14:hiddenFill xmlns:a14="http://schemas.microsoft.com/office/drawing/2010/main">
                <a:solidFill>
                  <a:srgbClr val="FFFFFF"/>
                </a:solidFill>
              </a14:hiddenFill>
            </a:ext>
          </a:extLst>
        </p:spPr>
      </p:pic>
      <p:sp>
        <p:nvSpPr>
          <p:cNvPr id="25" name="Freeform 24"/>
          <p:cNvSpPr>
            <a:spLocks/>
          </p:cNvSpPr>
          <p:nvPr/>
        </p:nvSpPr>
        <p:spPr bwMode="auto">
          <a:xfrm>
            <a:off x="4305300" y="2656873"/>
            <a:ext cx="4533900" cy="3327868"/>
          </a:xfrm>
          <a:custGeom>
            <a:avLst/>
            <a:gdLst/>
            <a:ahLst/>
            <a:cxnLst/>
            <a:rect l="l" t="t" r="r" b="b"/>
            <a:pathLst>
              <a:path w="4262429" h="3327868">
                <a:moveTo>
                  <a:pt x="4262429" y="0"/>
                </a:moveTo>
                <a:lnTo>
                  <a:pt x="4183054" y="412750"/>
                </a:lnTo>
                <a:lnTo>
                  <a:pt x="4070341" y="315913"/>
                </a:lnTo>
                <a:lnTo>
                  <a:pt x="2439979" y="2190750"/>
                </a:lnTo>
                <a:lnTo>
                  <a:pt x="2041516" y="1752600"/>
                </a:lnTo>
                <a:lnTo>
                  <a:pt x="1600191" y="2259012"/>
                </a:lnTo>
                <a:lnTo>
                  <a:pt x="1284279" y="1819275"/>
                </a:lnTo>
                <a:lnTo>
                  <a:pt x="0" y="3327868"/>
                </a:lnTo>
                <a:lnTo>
                  <a:pt x="0" y="3144245"/>
                </a:lnTo>
                <a:lnTo>
                  <a:pt x="1292216" y="1628775"/>
                </a:lnTo>
                <a:lnTo>
                  <a:pt x="1606541" y="2066925"/>
                </a:lnTo>
                <a:lnTo>
                  <a:pt x="2041516" y="1571625"/>
                </a:lnTo>
                <a:lnTo>
                  <a:pt x="2435216" y="2006600"/>
                </a:lnTo>
                <a:lnTo>
                  <a:pt x="3981441" y="236538"/>
                </a:lnTo>
                <a:lnTo>
                  <a:pt x="3863966" y="134938"/>
                </a:lnTo>
                <a:close/>
              </a:path>
            </a:pathLst>
          </a:custGeom>
          <a:gradFill>
            <a:gsLst>
              <a:gs pos="0">
                <a:srgbClr val="FF0000">
                  <a:lumMod val="95000"/>
                </a:srgbClr>
              </a:gs>
              <a:gs pos="100000">
                <a:srgbClr val="C00000">
                  <a:lumMod val="95000"/>
                  <a:lumOff val="5000"/>
                </a:srgbClr>
              </a:gs>
            </a:gsLst>
            <a:path path="circle">
              <a:fillToRect l="50000" t="50000" r="50000" b="50000"/>
            </a:path>
          </a:gra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26" name="Freeform 24"/>
          <p:cNvSpPr>
            <a:spLocks/>
          </p:cNvSpPr>
          <p:nvPr/>
        </p:nvSpPr>
        <p:spPr bwMode="auto">
          <a:xfrm>
            <a:off x="4305300" y="2029446"/>
            <a:ext cx="4533900" cy="3327868"/>
          </a:xfrm>
          <a:custGeom>
            <a:avLst/>
            <a:gdLst/>
            <a:ahLst/>
            <a:cxnLst/>
            <a:rect l="l" t="t" r="r" b="b"/>
            <a:pathLst>
              <a:path w="4262429" h="3327868">
                <a:moveTo>
                  <a:pt x="4262429" y="0"/>
                </a:moveTo>
                <a:lnTo>
                  <a:pt x="4183054" y="412750"/>
                </a:lnTo>
                <a:lnTo>
                  <a:pt x="4070341" y="315913"/>
                </a:lnTo>
                <a:lnTo>
                  <a:pt x="2439979" y="2190750"/>
                </a:lnTo>
                <a:lnTo>
                  <a:pt x="2041516" y="1752600"/>
                </a:lnTo>
                <a:lnTo>
                  <a:pt x="1600191" y="2259012"/>
                </a:lnTo>
                <a:lnTo>
                  <a:pt x="1284279" y="1819275"/>
                </a:lnTo>
                <a:lnTo>
                  <a:pt x="0" y="3327868"/>
                </a:lnTo>
                <a:lnTo>
                  <a:pt x="0" y="3144245"/>
                </a:lnTo>
                <a:lnTo>
                  <a:pt x="1292216" y="1628775"/>
                </a:lnTo>
                <a:lnTo>
                  <a:pt x="1606541" y="2066925"/>
                </a:lnTo>
                <a:lnTo>
                  <a:pt x="2041516" y="1571625"/>
                </a:lnTo>
                <a:lnTo>
                  <a:pt x="2435216" y="2006600"/>
                </a:lnTo>
                <a:lnTo>
                  <a:pt x="3981441" y="236538"/>
                </a:lnTo>
                <a:lnTo>
                  <a:pt x="3863966" y="134938"/>
                </a:lnTo>
                <a:close/>
              </a:path>
            </a:pathLst>
          </a:custGeom>
          <a:gradFill>
            <a:gsLst>
              <a:gs pos="0">
                <a:srgbClr val="FFC000"/>
              </a:gs>
              <a:gs pos="100000">
                <a:srgbClr val="F47A00"/>
              </a:gs>
            </a:gsLst>
            <a:path path="circle">
              <a:fillToRect l="50000" t="50000" r="50000" b="50000"/>
            </a:path>
          </a:gra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p>
        </p:txBody>
      </p:sp>
      <p:sp>
        <p:nvSpPr>
          <p:cNvPr id="27" name="Freeform 24"/>
          <p:cNvSpPr>
            <a:spLocks/>
          </p:cNvSpPr>
          <p:nvPr/>
        </p:nvSpPr>
        <p:spPr bwMode="auto">
          <a:xfrm>
            <a:off x="4305300" y="1402019"/>
            <a:ext cx="4533900" cy="3327868"/>
          </a:xfrm>
          <a:custGeom>
            <a:avLst/>
            <a:gdLst/>
            <a:ahLst/>
            <a:cxnLst/>
            <a:rect l="l" t="t" r="r" b="b"/>
            <a:pathLst>
              <a:path w="4262429" h="3327868">
                <a:moveTo>
                  <a:pt x="4262429" y="0"/>
                </a:moveTo>
                <a:lnTo>
                  <a:pt x="4183054" y="412750"/>
                </a:lnTo>
                <a:lnTo>
                  <a:pt x="4070341" y="315913"/>
                </a:lnTo>
                <a:lnTo>
                  <a:pt x="2439979" y="2190750"/>
                </a:lnTo>
                <a:lnTo>
                  <a:pt x="2041516" y="1752600"/>
                </a:lnTo>
                <a:lnTo>
                  <a:pt x="1600191" y="2259012"/>
                </a:lnTo>
                <a:lnTo>
                  <a:pt x="1284279" y="1819275"/>
                </a:lnTo>
                <a:lnTo>
                  <a:pt x="0" y="3327868"/>
                </a:lnTo>
                <a:lnTo>
                  <a:pt x="0" y="3144245"/>
                </a:lnTo>
                <a:lnTo>
                  <a:pt x="1292216" y="1628775"/>
                </a:lnTo>
                <a:lnTo>
                  <a:pt x="1606541" y="2066925"/>
                </a:lnTo>
                <a:lnTo>
                  <a:pt x="2041516" y="1571625"/>
                </a:lnTo>
                <a:lnTo>
                  <a:pt x="2435216" y="2006600"/>
                </a:lnTo>
                <a:lnTo>
                  <a:pt x="3981441" y="236538"/>
                </a:lnTo>
                <a:lnTo>
                  <a:pt x="3863966" y="134938"/>
                </a:lnTo>
                <a:close/>
              </a:path>
            </a:pathLst>
          </a:custGeom>
          <a:gradFill>
            <a:gsLst>
              <a:gs pos="0">
                <a:srgbClr val="13FF01">
                  <a:lumMod val="95000"/>
                </a:srgbClr>
              </a:gs>
              <a:gs pos="100000">
                <a:srgbClr val="00B000">
                  <a:lumMod val="85000"/>
                </a:srgbClr>
              </a:gs>
            </a:gsLst>
            <a:path path="circle">
              <a:fillToRect l="50000" t="50000" r="50000" b="50000"/>
            </a:path>
          </a:gra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p>
        </p:txBody>
      </p:sp>
      <p:cxnSp>
        <p:nvCxnSpPr>
          <p:cNvPr id="28" name="Straight Connector 47"/>
          <p:cNvCxnSpPr/>
          <p:nvPr/>
        </p:nvCxnSpPr>
        <p:spPr>
          <a:xfrm rot="5400000">
            <a:off x="4234815" y="3755238"/>
            <a:ext cx="0" cy="137160"/>
          </a:xfrm>
          <a:prstGeom prst="line">
            <a:avLst/>
          </a:prstGeom>
          <a:ln w="381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48"/>
          <p:cNvCxnSpPr/>
          <p:nvPr/>
        </p:nvCxnSpPr>
        <p:spPr>
          <a:xfrm rot="5400000">
            <a:off x="4234815" y="4614232"/>
            <a:ext cx="0" cy="137160"/>
          </a:xfrm>
          <a:prstGeom prst="line">
            <a:avLst/>
          </a:prstGeom>
          <a:ln w="381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49"/>
          <p:cNvCxnSpPr/>
          <p:nvPr/>
        </p:nvCxnSpPr>
        <p:spPr>
          <a:xfrm rot="5400000">
            <a:off x="4234815" y="2896244"/>
            <a:ext cx="0" cy="137160"/>
          </a:xfrm>
          <a:prstGeom prst="line">
            <a:avLst/>
          </a:prstGeom>
          <a:ln w="381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50"/>
          <p:cNvCxnSpPr/>
          <p:nvPr/>
        </p:nvCxnSpPr>
        <p:spPr>
          <a:xfrm rot="5400000">
            <a:off x="4234815" y="4184735"/>
            <a:ext cx="0" cy="137160"/>
          </a:xfrm>
          <a:prstGeom prst="line">
            <a:avLst/>
          </a:prstGeom>
          <a:ln w="381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51"/>
          <p:cNvCxnSpPr/>
          <p:nvPr/>
        </p:nvCxnSpPr>
        <p:spPr>
          <a:xfrm rot="5400000">
            <a:off x="4234815" y="5043729"/>
            <a:ext cx="0" cy="137160"/>
          </a:xfrm>
          <a:prstGeom prst="line">
            <a:avLst/>
          </a:prstGeom>
          <a:ln w="381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52"/>
          <p:cNvCxnSpPr/>
          <p:nvPr/>
        </p:nvCxnSpPr>
        <p:spPr>
          <a:xfrm rot="5400000">
            <a:off x="4234815" y="5473226"/>
            <a:ext cx="0" cy="137160"/>
          </a:xfrm>
          <a:prstGeom prst="line">
            <a:avLst/>
          </a:prstGeom>
          <a:ln w="381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53"/>
          <p:cNvCxnSpPr/>
          <p:nvPr/>
        </p:nvCxnSpPr>
        <p:spPr>
          <a:xfrm rot="5400000">
            <a:off x="4234815" y="5902723"/>
            <a:ext cx="0" cy="137160"/>
          </a:xfrm>
          <a:prstGeom prst="line">
            <a:avLst/>
          </a:prstGeom>
          <a:ln w="381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54"/>
          <p:cNvCxnSpPr/>
          <p:nvPr/>
        </p:nvCxnSpPr>
        <p:spPr>
          <a:xfrm rot="5400000">
            <a:off x="4234815" y="6332220"/>
            <a:ext cx="0" cy="137160"/>
          </a:xfrm>
          <a:prstGeom prst="line">
            <a:avLst/>
          </a:prstGeom>
          <a:ln w="381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55"/>
          <p:cNvCxnSpPr/>
          <p:nvPr/>
        </p:nvCxnSpPr>
        <p:spPr>
          <a:xfrm rot="5400000">
            <a:off x="4234815" y="2466747"/>
            <a:ext cx="0" cy="137160"/>
          </a:xfrm>
          <a:prstGeom prst="line">
            <a:avLst/>
          </a:prstGeom>
          <a:ln w="381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56"/>
          <p:cNvCxnSpPr/>
          <p:nvPr/>
        </p:nvCxnSpPr>
        <p:spPr>
          <a:xfrm rot="5400000">
            <a:off x="4234815" y="3325741"/>
            <a:ext cx="0" cy="137160"/>
          </a:xfrm>
          <a:prstGeom prst="line">
            <a:avLst/>
          </a:prstGeom>
          <a:ln w="3810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8" name="Freeform 24"/>
          <p:cNvSpPr>
            <a:spLocks/>
          </p:cNvSpPr>
          <p:nvPr/>
        </p:nvSpPr>
        <p:spPr bwMode="auto">
          <a:xfrm>
            <a:off x="4253012" y="3276600"/>
            <a:ext cx="4533900" cy="3327868"/>
          </a:xfrm>
          <a:custGeom>
            <a:avLst/>
            <a:gdLst/>
            <a:ahLst/>
            <a:cxnLst/>
            <a:rect l="l" t="t" r="r" b="b"/>
            <a:pathLst>
              <a:path w="4262429" h="3327868">
                <a:moveTo>
                  <a:pt x="4262429" y="0"/>
                </a:moveTo>
                <a:lnTo>
                  <a:pt x="4183054" y="412750"/>
                </a:lnTo>
                <a:lnTo>
                  <a:pt x="4070341" y="315913"/>
                </a:lnTo>
                <a:lnTo>
                  <a:pt x="2439979" y="2190750"/>
                </a:lnTo>
                <a:lnTo>
                  <a:pt x="2041516" y="1752600"/>
                </a:lnTo>
                <a:lnTo>
                  <a:pt x="1600191" y="2259012"/>
                </a:lnTo>
                <a:lnTo>
                  <a:pt x="1284279" y="1819275"/>
                </a:lnTo>
                <a:lnTo>
                  <a:pt x="0" y="3327868"/>
                </a:lnTo>
                <a:lnTo>
                  <a:pt x="0" y="3144245"/>
                </a:lnTo>
                <a:lnTo>
                  <a:pt x="1292216" y="1628775"/>
                </a:lnTo>
                <a:lnTo>
                  <a:pt x="1606541" y="2066925"/>
                </a:lnTo>
                <a:lnTo>
                  <a:pt x="2041516" y="1571625"/>
                </a:lnTo>
                <a:lnTo>
                  <a:pt x="2435216" y="2006600"/>
                </a:lnTo>
                <a:lnTo>
                  <a:pt x="3981441" y="236538"/>
                </a:lnTo>
                <a:lnTo>
                  <a:pt x="3863966" y="134938"/>
                </a:lnTo>
                <a:close/>
              </a:path>
            </a:pathLst>
          </a:custGeom>
          <a:gradFill>
            <a:gsLst>
              <a:gs pos="0">
                <a:srgbClr val="0070C0">
                  <a:lumMod val="91000"/>
                  <a:lumOff val="9000"/>
                </a:srgbClr>
              </a:gs>
              <a:gs pos="100000">
                <a:srgbClr val="002060">
                  <a:lumMod val="90000"/>
                  <a:lumOff val="10000"/>
                </a:srgbClr>
              </a:gs>
            </a:gsLst>
            <a:path path="circle">
              <a:fillToRect l="50000" t="50000" r="50000" b="50000"/>
            </a:path>
          </a:gra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p>
        </p:txBody>
      </p:sp>
      <p:pic>
        <p:nvPicPr>
          <p:cNvPr id="39" name="Picture 3" descr="C:\Users\achavarri\AppData\Local\Microsoft\Windows\Temporary Internet Files\Content.Outlook\0HTLXM9K\logo_ccss_negro.png"/>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724897" y="1134354"/>
            <a:ext cx="1826027" cy="1790183"/>
          </a:xfrm>
          <a:prstGeom prst="rect">
            <a:avLst/>
          </a:prstGeom>
          <a:noFill/>
          <a:extLst/>
        </p:spPr>
      </p:pic>
    </p:spTree>
    <p:extLst>
      <p:ext uri="{BB962C8B-B14F-4D97-AF65-F5344CB8AC3E}">
        <p14:creationId xmlns:p14="http://schemas.microsoft.com/office/powerpoint/2010/main" val="319040994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texto"/>
          <p:cNvSpPr>
            <a:spLocks noGrp="1"/>
          </p:cNvSpPr>
          <p:nvPr>
            <p:ph type="body" idx="1"/>
          </p:nvPr>
        </p:nvSpPr>
        <p:spPr>
          <a:xfrm>
            <a:off x="1187450" y="404813"/>
            <a:ext cx="7056438" cy="1223962"/>
          </a:xfrm>
          <a:ln>
            <a:noFill/>
          </a:ln>
        </p:spPr>
        <p:style>
          <a:lnRef idx="2">
            <a:schemeClr val="accent6"/>
          </a:lnRef>
          <a:fillRef idx="1">
            <a:schemeClr val="lt1"/>
          </a:fillRef>
          <a:effectRef idx="0">
            <a:schemeClr val="accent6"/>
          </a:effectRef>
          <a:fontRef idx="minor">
            <a:schemeClr val="dk1"/>
          </a:fontRef>
        </p:style>
        <p:txBody>
          <a:bodyPr rtlCol="0">
            <a:noAutofit/>
          </a:bodyPr>
          <a:lstStyle/>
          <a:p>
            <a:pPr algn="ctr" eaLnBrk="1" fontAlgn="auto" hangingPunct="1">
              <a:spcAft>
                <a:spcPts val="0"/>
              </a:spcAft>
              <a:defRPr/>
            </a:pPr>
            <a:r>
              <a:rPr lang="es-CR" sz="3200" b="1" dirty="0" smtClean="0">
                <a:solidFill>
                  <a:schemeClr val="tx2">
                    <a:lumMod val="75000"/>
                  </a:schemeClr>
                </a:solidFill>
                <a:latin typeface="+mj-lt"/>
                <a:ea typeface="+mj-ea"/>
                <a:cs typeface="+mj-cs"/>
              </a:rPr>
              <a:t>PASOS PARA CONSTRUIR</a:t>
            </a:r>
          </a:p>
          <a:p>
            <a:pPr algn="ctr" eaLnBrk="1" fontAlgn="auto" hangingPunct="1">
              <a:spcAft>
                <a:spcPts val="0"/>
              </a:spcAft>
              <a:defRPr/>
            </a:pPr>
            <a:r>
              <a:rPr lang="es-CR" sz="3200" b="1" dirty="0" smtClean="0">
                <a:solidFill>
                  <a:schemeClr val="tx2">
                    <a:lumMod val="75000"/>
                  </a:schemeClr>
                </a:solidFill>
                <a:latin typeface="+mj-lt"/>
                <a:ea typeface="+mj-ea"/>
                <a:cs typeface="+mj-cs"/>
              </a:rPr>
              <a:t> PLAN -PRESUPUESTO</a:t>
            </a:r>
            <a:endParaRPr lang="es-CR" sz="3200" b="1" dirty="0">
              <a:solidFill>
                <a:schemeClr val="tx2">
                  <a:lumMod val="75000"/>
                </a:schemeClr>
              </a:solidFill>
              <a:latin typeface="+mj-lt"/>
              <a:ea typeface="+mj-ea"/>
              <a:cs typeface="+mj-cs"/>
            </a:endParaRPr>
          </a:p>
        </p:txBody>
      </p:sp>
      <p:pic>
        <p:nvPicPr>
          <p:cNvPr id="5" name="Picture 4" descr="http://www.blueskyexperiences.com/images/pages/Working%20Together%20(Small).JPG"/>
          <p:cNvPicPr>
            <a:picLocks noChangeAspect="1" noChangeArrowheads="1"/>
          </p:cNvPicPr>
          <p:nvPr/>
        </p:nvPicPr>
        <p:blipFill>
          <a:blip r:embed="rId2" cstate="print">
            <a:lum bright="-33000" contrast="32000"/>
            <a:extLst>
              <a:ext uri="{BEBA8EAE-BF5A-486C-A8C5-ECC9F3942E4B}">
                <a14:imgProps xmlns:a14="http://schemas.microsoft.com/office/drawing/2010/main">
                  <a14:imgLayer r:embed="rId3">
                    <a14:imgEffect>
                      <a14:colorTemperature colorTemp="4700"/>
                    </a14:imgEffect>
                  </a14:imgLayer>
                </a14:imgProps>
              </a:ext>
            </a:extLst>
          </a:blip>
          <a:srcRect/>
          <a:stretch>
            <a:fillRect/>
          </a:stretch>
        </p:blipFill>
        <p:spPr bwMode="auto">
          <a:xfrm>
            <a:off x="0" y="1657350"/>
            <a:ext cx="9144000" cy="5200649"/>
          </a:xfrm>
          <a:prstGeom prst="rect">
            <a:avLst/>
          </a:prstGeom>
          <a:noFill/>
          <a:ln w="9525">
            <a:noFill/>
            <a:miter lim="800000"/>
            <a:headEnd/>
            <a:tailEnd/>
          </a:ln>
        </p:spPr>
      </p:pic>
    </p:spTree>
    <p:extLst>
      <p:ext uri="{BB962C8B-B14F-4D97-AF65-F5344CB8AC3E}">
        <p14:creationId xmlns:p14="http://schemas.microsoft.com/office/powerpoint/2010/main" val="810789558"/>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25 Proceso alternativo"/>
          <p:cNvSpPr/>
          <p:nvPr/>
        </p:nvSpPr>
        <p:spPr>
          <a:xfrm>
            <a:off x="1727200" y="321415"/>
            <a:ext cx="7035800" cy="1079500"/>
          </a:xfrm>
          <a:prstGeom prst="flowChartAlternateProcess">
            <a:avLst/>
          </a:prstGeom>
          <a:noFill/>
          <a:ln>
            <a:noFill/>
          </a:ln>
        </p:spPr>
        <p:style>
          <a:lnRef idx="2">
            <a:schemeClr val="accent3"/>
          </a:lnRef>
          <a:fillRef idx="1">
            <a:schemeClr val="lt1"/>
          </a:fillRef>
          <a:effectRef idx="0">
            <a:schemeClr val="accent3"/>
          </a:effectRef>
          <a:fontRef idx="minor">
            <a:schemeClr val="dk1"/>
          </a:fontRef>
        </p:style>
        <p:txBody>
          <a:bodyPr anchor="ctr"/>
          <a:lstStyle/>
          <a:p>
            <a:pPr algn="just">
              <a:defRPr/>
            </a:pPr>
            <a:r>
              <a:rPr lang="es-CR" sz="3200" b="1" i="0" dirty="0">
                <a:solidFill>
                  <a:schemeClr val="tx2">
                    <a:lumMod val="75000"/>
                  </a:schemeClr>
                </a:solidFill>
                <a:latin typeface="+mj-lt"/>
                <a:ea typeface="+mj-ea"/>
                <a:cs typeface="+mj-cs"/>
              </a:rPr>
              <a:t>Conformación y participación del equipo involucrado</a:t>
            </a:r>
          </a:p>
        </p:txBody>
      </p:sp>
      <p:grpSp>
        <p:nvGrpSpPr>
          <p:cNvPr id="2" name="116 Grupo"/>
          <p:cNvGrpSpPr>
            <a:grpSpLocks/>
          </p:cNvGrpSpPr>
          <p:nvPr/>
        </p:nvGrpSpPr>
        <p:grpSpPr bwMode="auto">
          <a:xfrm>
            <a:off x="250825" y="333375"/>
            <a:ext cx="1152823" cy="1151409"/>
            <a:chOff x="3275856" y="1556792"/>
            <a:chExt cx="1693147" cy="1634018"/>
          </a:xfrm>
        </p:grpSpPr>
        <p:grpSp>
          <p:nvGrpSpPr>
            <p:cNvPr id="19462" name="42 Grupo"/>
            <p:cNvGrpSpPr>
              <a:grpSpLocks/>
            </p:cNvGrpSpPr>
            <p:nvPr/>
          </p:nvGrpSpPr>
          <p:grpSpPr bwMode="auto">
            <a:xfrm>
              <a:off x="3275856" y="1556792"/>
              <a:ext cx="1693147" cy="1634018"/>
              <a:chOff x="2213828" y="2209205"/>
              <a:chExt cx="1549131" cy="1477175"/>
            </a:xfrm>
          </p:grpSpPr>
          <p:sp>
            <p:nvSpPr>
              <p:cNvPr id="9" name="Oval 20"/>
              <p:cNvSpPr>
                <a:spLocks noChangeArrowheads="1"/>
              </p:cNvSpPr>
              <p:nvPr/>
            </p:nvSpPr>
            <p:spPr bwMode="gray">
              <a:xfrm>
                <a:off x="2213828" y="2209205"/>
                <a:ext cx="1549131" cy="1477175"/>
              </a:xfrm>
              <a:prstGeom prst="ellipse">
                <a:avLst/>
              </a:prstGeom>
              <a:gradFill rotWithShape="1">
                <a:gsLst>
                  <a:gs pos="0">
                    <a:schemeClr val="accent1">
                      <a:gamma/>
                      <a:tint val="0"/>
                      <a:invGamma/>
                    </a:schemeClr>
                  </a:gs>
                  <a:gs pos="50000">
                    <a:schemeClr val="accent1"/>
                  </a:gs>
                  <a:gs pos="100000">
                    <a:schemeClr val="accent1">
                      <a:gamma/>
                      <a:tint val="0"/>
                      <a:invGamma/>
                    </a:schemeClr>
                  </a:gs>
                </a:gsLst>
                <a:lin ang="2700000" scaled="1"/>
              </a:gradFill>
              <a:ln w="38100" algn="ctr">
                <a:noFill/>
                <a:round/>
                <a:headEnd/>
                <a:tailEnd/>
              </a:ln>
              <a:effectLst/>
            </p:spPr>
            <p:txBody>
              <a:bodyPr wrap="none" anchor="ctr">
                <a:spAutoFit/>
              </a:bodyPr>
              <a:lstStyle/>
              <a:p>
                <a:pPr fontAlgn="auto">
                  <a:spcBef>
                    <a:spcPts val="0"/>
                  </a:spcBef>
                  <a:spcAft>
                    <a:spcPts val="0"/>
                  </a:spcAft>
                  <a:defRPr/>
                </a:pPr>
                <a:endParaRPr lang="es-CR" dirty="0">
                  <a:latin typeface="+mn-lt"/>
                </a:endParaRPr>
              </a:p>
            </p:txBody>
          </p:sp>
          <p:sp>
            <p:nvSpPr>
              <p:cNvPr id="10" name="Oval 21"/>
              <p:cNvSpPr>
                <a:spLocks noChangeArrowheads="1"/>
              </p:cNvSpPr>
              <p:nvPr/>
            </p:nvSpPr>
            <p:spPr bwMode="gray">
              <a:xfrm>
                <a:off x="2213828" y="2209205"/>
                <a:ext cx="1549131" cy="147717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spAutoFit/>
              </a:bodyPr>
              <a:lstStyle/>
              <a:p>
                <a:pPr fontAlgn="auto">
                  <a:spcBef>
                    <a:spcPts val="0"/>
                  </a:spcBef>
                  <a:spcAft>
                    <a:spcPts val="0"/>
                  </a:spcAft>
                  <a:defRPr/>
                </a:pPr>
                <a:endParaRPr lang="es-CR" dirty="0"/>
              </a:p>
            </p:txBody>
          </p:sp>
          <p:sp>
            <p:nvSpPr>
              <p:cNvPr id="11" name="Oval 22"/>
              <p:cNvSpPr>
                <a:spLocks noChangeArrowheads="1"/>
              </p:cNvSpPr>
              <p:nvPr/>
            </p:nvSpPr>
            <p:spPr bwMode="gray">
              <a:xfrm>
                <a:off x="2316229" y="2304582"/>
                <a:ext cx="1344331" cy="128642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headEnd/>
                <a:tailEnd/>
              </a:ln>
              <a:effectLst/>
            </p:spPr>
            <p:txBody>
              <a:bodyPr anchor="ctr">
                <a:spAutoFit/>
              </a:bodyPr>
              <a:lstStyle/>
              <a:p>
                <a:pPr fontAlgn="auto">
                  <a:spcBef>
                    <a:spcPts val="0"/>
                  </a:spcBef>
                  <a:spcAft>
                    <a:spcPts val="0"/>
                  </a:spcAft>
                  <a:defRPr/>
                </a:pPr>
                <a:endParaRPr lang="es-CR" dirty="0">
                  <a:latin typeface="+mn-lt"/>
                </a:endParaRPr>
              </a:p>
            </p:txBody>
          </p:sp>
          <p:sp>
            <p:nvSpPr>
              <p:cNvPr id="12" name="Oval 23"/>
              <p:cNvSpPr>
                <a:spLocks noChangeArrowheads="1"/>
              </p:cNvSpPr>
              <p:nvPr/>
            </p:nvSpPr>
            <p:spPr bwMode="gray">
              <a:xfrm>
                <a:off x="2316229" y="2309235"/>
                <a:ext cx="1346955" cy="1281768"/>
              </a:xfrm>
              <a:prstGeom prst="ellipse">
                <a:avLst/>
              </a:prstGeom>
              <a:ln>
                <a:headEnd/>
                <a:tailEnd/>
              </a:ln>
            </p:spPr>
            <p:style>
              <a:lnRef idx="3">
                <a:schemeClr val="lt1"/>
              </a:lnRef>
              <a:fillRef idx="1">
                <a:schemeClr val="accent3"/>
              </a:fillRef>
              <a:effectRef idx="1">
                <a:schemeClr val="accent3"/>
              </a:effectRef>
              <a:fontRef idx="minor">
                <a:schemeClr val="lt1"/>
              </a:fontRef>
            </p:style>
            <p:txBody>
              <a:bodyPr anchor="ctr">
                <a:spAutoFit/>
              </a:bodyPr>
              <a:lstStyle/>
              <a:p>
                <a:pPr fontAlgn="auto">
                  <a:spcBef>
                    <a:spcPts val="0"/>
                  </a:spcBef>
                  <a:spcAft>
                    <a:spcPts val="0"/>
                  </a:spcAft>
                  <a:defRPr/>
                </a:pPr>
                <a:endParaRPr lang="es-CR" dirty="0"/>
              </a:p>
            </p:txBody>
          </p:sp>
          <p:sp>
            <p:nvSpPr>
              <p:cNvPr id="13" name="Oval 24"/>
              <p:cNvSpPr>
                <a:spLocks noChangeArrowheads="1"/>
              </p:cNvSpPr>
              <p:nvPr/>
            </p:nvSpPr>
            <p:spPr bwMode="gray">
              <a:xfrm>
                <a:off x="2382286" y="2369839"/>
                <a:ext cx="1212215" cy="1155908"/>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anchor="ctr">
                <a:spAutoFit/>
              </a:bodyPr>
              <a:lstStyle/>
              <a:p>
                <a:pPr fontAlgn="auto">
                  <a:spcBef>
                    <a:spcPts val="0"/>
                  </a:spcBef>
                  <a:spcAft>
                    <a:spcPts val="0"/>
                  </a:spcAft>
                  <a:defRPr/>
                </a:pPr>
                <a:endParaRPr lang="es-CR" dirty="0"/>
              </a:p>
            </p:txBody>
          </p:sp>
          <p:grpSp>
            <p:nvGrpSpPr>
              <p:cNvPr id="19475" name="Group 25"/>
              <p:cNvGrpSpPr>
                <a:grpSpLocks/>
              </p:cNvGrpSpPr>
              <p:nvPr/>
            </p:nvGrpSpPr>
            <p:grpSpPr bwMode="auto">
              <a:xfrm>
                <a:off x="2401636" y="2382863"/>
                <a:ext cx="1173515" cy="1119006"/>
                <a:chOff x="4166" y="1706"/>
                <a:chExt cx="1252" cy="1252"/>
              </a:xfrm>
            </p:grpSpPr>
            <p:sp>
              <p:nvSpPr>
                <p:cNvPr id="19476" name="Oval 26"/>
                <p:cNvSpPr>
                  <a:spLocks noChangeArrowheads="1"/>
                </p:cNvSpPr>
                <p:nvPr/>
              </p:nvSpPr>
              <p:spPr bwMode="gray">
                <a:xfrm>
                  <a:off x="4166" y="1706"/>
                  <a:ext cx="1252" cy="125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es-CR">
                    <a:latin typeface="Calibri" pitchFamily="34" charset="0"/>
                  </a:endParaRPr>
                </a:p>
              </p:txBody>
            </p:sp>
            <p:sp>
              <p:nvSpPr>
                <p:cNvPr id="19477" name="Oval 27"/>
                <p:cNvSpPr>
                  <a:spLocks noChangeArrowheads="1"/>
                </p:cNvSpPr>
                <p:nvPr/>
              </p:nvSpPr>
              <p:spPr bwMode="gray">
                <a:xfrm>
                  <a:off x="4182" y="1713"/>
                  <a:ext cx="1222" cy="1221"/>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es-CR">
                    <a:latin typeface="Calibri" pitchFamily="34" charset="0"/>
                  </a:endParaRPr>
                </a:p>
              </p:txBody>
            </p:sp>
            <p:sp>
              <p:nvSpPr>
                <p:cNvPr id="18" name="Oval 28"/>
                <p:cNvSpPr>
                  <a:spLocks noChangeArrowheads="1"/>
                </p:cNvSpPr>
                <p:nvPr/>
              </p:nvSpPr>
              <p:spPr bwMode="gray">
                <a:xfrm>
                  <a:off x="4195" y="1725"/>
                  <a:ext cx="1160" cy="1143"/>
                </a:xfrm>
                <a:prstGeom prst="ellipse">
                  <a:avLst/>
                </a:prstGeom>
                <a:ln>
                  <a:headEnd/>
                  <a:tailEnd/>
                </a:ln>
              </p:spPr>
              <p:style>
                <a:lnRef idx="1">
                  <a:schemeClr val="accent3"/>
                </a:lnRef>
                <a:fillRef idx="3">
                  <a:schemeClr val="accent3"/>
                </a:fillRef>
                <a:effectRef idx="2">
                  <a:schemeClr val="accent3"/>
                </a:effectRef>
                <a:fontRef idx="minor">
                  <a:schemeClr val="lt1"/>
                </a:fontRef>
              </p:style>
              <p:txBody>
                <a:bodyPr vert="eaVert" wrap="none" anchor="ctr"/>
                <a:lstStyle/>
                <a:p>
                  <a:pPr>
                    <a:defRPr/>
                  </a:pPr>
                  <a:endParaRPr lang="es-CR" dirty="0"/>
                </a:p>
              </p:txBody>
            </p:sp>
            <p:sp>
              <p:nvSpPr>
                <p:cNvPr id="19479" name="Oval 29"/>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es-CR">
                    <a:latin typeface="Calibri" pitchFamily="34" charset="0"/>
                  </a:endParaRPr>
                </a:p>
              </p:txBody>
            </p:sp>
          </p:grpSp>
        </p:grpSp>
        <p:sp>
          <p:nvSpPr>
            <p:cNvPr id="8" name="7 Rectángulo"/>
            <p:cNvSpPr/>
            <p:nvPr/>
          </p:nvSpPr>
          <p:spPr>
            <a:xfrm>
              <a:off x="3927065" y="2140368"/>
              <a:ext cx="432048" cy="432048"/>
            </a:xfrm>
            <a:prstGeom prst="rect">
              <a:avLst/>
            </a:prstGeom>
            <a:noFill/>
            <a:ln>
              <a:noFill/>
            </a:ln>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es-CR" b="1" i="0" dirty="0">
                  <a:solidFill>
                    <a:schemeClr val="tx1"/>
                  </a:solidFill>
                </a:rPr>
                <a:t>1</a:t>
              </a:r>
            </a:p>
          </p:txBody>
        </p:sp>
      </p:grpSp>
      <p:sp>
        <p:nvSpPr>
          <p:cNvPr id="4" name="AutoShape 4" descr="Resultado de imagen de trabajo en equip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R"/>
          </a:p>
        </p:txBody>
      </p:sp>
      <p:sp>
        <p:nvSpPr>
          <p:cNvPr id="5" name="AutoShape 6" descr="data:image/jpeg;base64,/9j/4AAQSkZJRgABAQAAAQABAAD/2wCEAAkGBxQTEhQUEBQUFBQWFRUUFRQVFRQUFRcUFRQWFhUUFRUYHCggGBolHBQUITEhJSksLi4uFx8zODMsNygtLisBCgoKDg0OGxAQGiwkHyQsLCwsLCwsLCwsLCwsLCwsLCwsLCwsLCwsLCwsLCwsLCwsLCwsLCwsLCwsLCwsLCwsLP/AABEIAMsA+QMBEQACEQEDEQH/xAAcAAACAgMBAQAAAAAAAAAAAAAABgQFAQMHAgj/xAA/EAABAwIDBQUFBQYGAwAAAAABAAIDBBEFEiEGMUFRYRMycYGRByKhscFCUmJy0RQjguHw8RUkM0NTkhaisv/EABsBAQACAwEBAAAAAAAAAAAAAAAEBQECAwYH/8QALhEAAgIBBAEDAwMEAwEAAAAAAAECAxEEEiExBRMiQTJCUWFxkRQjM4EGFqEV/9oADAMBAAIRAxEAPwDuCAEAIAQAgBACAEAIAQAgBACAEAIDCwAQAgALIMoAQAgBACAEAIAQAgBACAEAIDKAwgMoAQGEAIAQAgMXRgiVGJxM70jR0uL+i0dkV8nGeorh20Rzj8H3/gVp68Dj/XU/k2Q41C7c8Dx0+ayroM2jrKZdSJzZAdxB8Cum5MkqSfTMoZMF45j1Wjtgu5Izh/gU/aHUVLadrqMu0deXs9X5LHUDfa9r2UjSaihy97X8kPWwucP7ZzL/AMmqW999QPzGQfNW8LNNLhY/lFE4apfLN8O2c19KiQfxX+a7ejQ/hHL1dVH7mX2HbcVAI/fMkHKRoB9W2XKehpa44O0PI6iPbyNeE7axvIbO3snHc694z/Fw81Cu0E48w5LOjycZcWLDGlrri4N1AfeCzTTWUekMggBACAEAIAQAgBACAEAIAQAgBACAEBrnmaxpc8hoGpJ0A81htLs1nNQW6XQv1G0+Y2p2Zvxu0b5DeVGnqMcIrLPJRzitZIFU+WQfvpSB90e6Pgo8rJSItk7LPrfBVSzRM0HvHkNSuT5+SI4pdZf/AKQqjFi0f6TwOrHD5hbbBCq6z6K3/BpZjeYhvZvudwym58NFrNxgsyeDK097eNjyX+FioaQ65YPu77+I3BVl3mFS/ZyXWg8VfGW6UsL8FvPXvPedYchoqfUeX1N77wj0sNPCJoFe0byFyhfZLvLEoRXbQDFo+YW/qSXw0YUE+mmbG1kbuIK2jqGnw2HT+h4loKeTvxxO8WNP0UuGvuj1NnCWmi+4lXVbF0b9RHkPONzm/C9vgrCnz2sr+/JEs8bRPuIqY7SGgkY17u1hlvlLu8LEXa7gd41XtPEeVWtjiXEkec8h4/8Ap3xyhj2U2iMLmse7NA42aTvjJ3fw/JTNXplNOUe0ctDrZVTUJv2v/wAOjBUx6TOVkyhkEAIAQAgBACAEAIAQGUBhACAEAICPWVjI25nmw+J6AcVwvvhTHdJm0YOT4EfayvfUsa2MENa7MRfvaaXH0VLPy6nLGODTX+NndTiLwyNhxmsAI8vUpLXVJZTKerxWrztxj9Sb+xXGaZ5PQGwUOeunN4iWtPhUnmx5ZWT4gGuy0rQCPtgbvA8V3p09knmTPRaXxVVccuKPYhLrvneXO5uN/wCys8cck6KjD21ottnWFzCTfKHHJflxt0VF5FepJLPCIOs2xn7Us/JY1EzWDUqok45wiNFZYmYvtHdxbFrzdw8uasdF4rd77P4KDyfnVT7Ke/yasPpnSG7nE36q9jVXBYjE8wrdRfLfKbLZ+BAj+r+q1nRGXwS6pail7ozYrYqyqgf7lnsO69wR0JUaXjqpFpX/AMhnWsWRCmxyrb3oh5P/AFC4y8RD4ZIX/Jq0uYlhDtVK3vR/+4/Rcv8A4U39LZn/ALJQ19LIeMV7aws7cWDL5QCeNr3Pkrfx1NmhTw+WUut8q9TLhYRMocNiy5WuNuWa/wA1dR8veu8EJQjJ9nRdnq8dmyN595otc/aA3ee5cvXU5NnotHctqhJ8l2tycCAEAIAQAgBACAEAIAQAgBACAh4piLYGF7/ADiTwAUfU6iNENzN64ObwhEmrXzvzvPgOAHILx2o1Mr5bpstK64wWCZC1ccI3yzdJUhgJJsAsxg5PCCTfCF2sxB05ysuGfP8AkrrS6VQWWWVGnVazLs8OnEdmRjM/l+qlWWxqjmR1k18lhQ4UXkOndm45BoPAniqi7yMpcQItmo4xHgZ2XygNAAAsANAq2crLHz2VrScstivtlmZTlznZbuDGtB1N7kuJ4CwOin+O8ekvVmV3ltXKuhxgJFKdVfxPAWZfLHTBZBYIybpvpGSKQWWc8FgmtovbSStyO+HksJOXCKzVYk8IQJsZc42boOf6L0eh8ZHap2GkdMorMj3Txl28k+avI0wXSOc5JcIs24aSFxtppnw4mqUn0VNfNJTuB1y8+R5Fee13j/Re6P0sk1QVn7jZs3tDnsHHwKqsNdHWu2UHtn2dIwfEs/uP73A8wpVNueGX+l1O5bWWykE0EAIAQAgBACAEAIAQAgBAeS9Ac92yxLtJ8g7sen8X2j9F5byt/qWbPhFjpq8RyQKRyqESWWsUuiyzD6FvHq8veImnQau/RWuhox72WGkqz72bJJ208Jcd9tFaZwmyTN55DZ9l7udq46k/Reb1+olKRXWWb5DnQsUWp5I8+C0hYFY01p8kScmVm1GDiogcz7XeYeTxu9d3mu8X6cskXVU+tU4s5DA+2/Q8uvFWsZKSyeFtrcW0y9w2vy71vg5V2uBb/wCOABMHd6zgT9rcaLyGA2vqfBWXjKFZZl/B200fUe9lPRheuib2jBh9rhZfRXyWXyNlEwWUObeSbVFYKjamja6MjmPjzW0YqcdsjVy9OxNHP8IrnRSAE6XVHr9Cq/dEm6ipWQ3rs67hVV2sNwdQN4Nj6qmUnGSf6kWqblHGeSobtZV0z3N7TtGtNssnvaDrvGluK9dXpKb6lNfJ0p190HjOUbav2nzvewQMZGLe+HDOS7obizdy51+Njn3Mua9XvXA87I7S/tTS14DZWgEgbiDxF+vBQtXpHS/yiXXZuQxhRDqCAEAIAQAgBACA1yOQFVW1+VaTeIsyuzltTUlz3uPFzj6krx1uXKRbRWI4JVA9zyGs3qNKODctsYnFNCSe9b4rpVXvlgwll4Qo4K/PISd51Xoa4bYpIvIR21pBtS1z3DL3WWcetuC0usS4ZC1M2oJL5LHZ2q0C89q4EOLHWgn0USDx2YnyXMEuisKbkiJOJ6keulsso1jE5HtZgktNM9z2/u3uL2PHds4k5TycFd11tQX7Hj/IaeUbXLHDKqOdbdFTKs2uqCsrno1VXODxtDszPFTsq5W5WueGBp7wBBIceQNreavfEra3n5LqrTyrqyykp5F6NHCcS5o6hbkC2AwUuJWC5SryaRtcSLi1fdpvwC2jHajKk7JIQ6mLQOCj6irfBouYT5wzoewOJAtyuO8Lxt1e2TRC4rseTxtQwdqSOLR8NF6jwtjlpsMivG7KFKkd/mCFYdSLrS8xHCnc5pzMJacpsQbHmtZRUuGd7m41toadn9uXNIjq9Ru7UCxH5xxHUKBqPHcbq/4Iek8q17LP5OgseCAQbg6g8wqd5TwegTTWUekMggBACAEBhxQESpegFXGnmzvArlb9DNodiDTwukeGN1JP9yvIzaWWy2XSOgYPhLYWdeJ5lRd24w2JvtEqScoHP5Kf46KladtOveiPstStcwniAvc+jCK6LGyxpkieHMHc+7r8FReQ0idiwcNTHNeV8FHDKYHFrv7+CqbtLJvBBqzPhF3R4+46MHmf0WsPHx+4s6tHnmRb0+Lzc/gu/wDQ1Yxg6y0lbL3B8W7R7WP90k2vwP8ANRl4970o9FZq9L6cXKI3yQtc3K4BzToQQCCPAr1KgklEoJe7sXKvYKieb9kWH8DnNHoDZaumL+CJPQ0zeWiXhWyNLTuzRxAuG5zyXkeF93ksxqjHpG1Wjqr5iiZjuGMqIJIZe49pBPLiHDqDY+S7VzcZJo72RUo4Z82y0ZZK+Nr2vDXuaHsN2usbZm9CvS1ZcU2VEqU3gtqSgPMrqaPSJm6Zr2dQttxDt0TXRMbsvVVFJLOxtmsGZrSDmkA72QdB6qHdrIRmoI7aXRPDlgoMMa17bHipMcP9iNfKUJZLfD8KyH3CVX3+MqslkiW3Oz4J1VE46u10spmnohTHZEj5cRebB/mtOQv6rdrEj0GhbcBvy2sOi555JOo/xsi1FPxXaMkeanFocfZzjZuaaQ3sC6MnkN7PjceaqfI6dR/uR/2X3itU5f25f6H9VBegsgEAIDKA8uCAg1SAWsYZcHwK52LMGbR7F7Y6ku5zzzyj6rxOrfu2ltH6cjbVy5GEngFySMRWWce2vxjtJDl3DirzQUOtbpdlrTp9qyyZsZX2dbmvZRe6CYmsovq2URudm0a4b+qr9dB43G9a3RwxKrq/tXi25unnxKrG/kafTxg2y9wWMaLTlkyTwhohg0WyiRpTwYnhy6rPRmMlPhjvgOLB9OHyOAy3a9xIAuOJJ6Kwok5xR5fV6d13OKXZrl2tpQbCTN+UFw9RopCqk/gR0N0lnaSKTaGnkNmyAE8HXb80dUka2aS2HaET2ybUOjaykhdYyNzykHXs72azz1v0HVT/AB2mU25y+Cs1M3Hg5nhLbkK7+CKuRxoILhcJSwdUiVU0XulaxmZaHXYDG+3idE//AFIbNP4mHuut5EeSp9dR6U9y6ZIqkmtpzHabCo4MQmZTkGO4dlGuRzhd0fkdelwrXQylOrMih8koKWES2izbqVkpduCoxfEy0EDUrLwuiTp6HY+TOzFE4ntH7zqf0XOTeD0FNagsIvKipAdr4BaxWThr7VGOCcyMObcarVtplUoqSIUcpp545R9l4J8L+8PRbWRVlbj+hpVJ02xkjs0bwQCNxFx4FeYxh4PZReUmekNgQAgMoDBQEKqCAX8QajBXYFEGkhu7MT6kleG1scalr8FvD6CPtzVlkNm73nL5byuukr328/BK0UFKXJyLEIyFfL9C5fQYFV5H/wBc1eaOzdHaRJLkfq0Cog03281InWpLazSOUznkMbo5Cx+8fHqqG+p1zwSapDfg0w0XBHSY20M4suiZFsi2V20WNNjYddeHispbnhG9Ve3lic3E3yaOcct75bnLfnbmr7T0KqJzk98t2C+wxt1JZs3x2MMFFcLlu/JydmOMCft1gbnfvW3LmixFybsHAeGqmaW1R4KnyegjbD1YdoWsEn1Cse0eWWUx6wuraLXK4TidkyZX4kwNOoWkYMy5cCxheOzRSyupjl7SMxl/K7gczRzFtD1W11MbcZIN2s9JcE6goLDM89STqSTqSSd67YUVtiUlkpWPczTieI20bryC3ikuzNdLtlwboI5qlkbJbCNgGVjWhrb/AHncXO6lRVCMG5fJ6KFaUUsF02ARtDWC7jYADeSdEcs8s64+DftXsb2NH+0iRwlja0vZoWuzOAyjiCM2/ooVeulK3aujlq9LGUMsUsHxkg2doeIVm0pFBOtw5XRf1gEjMwWkHteDSz3LKOibDYh2tIy595l43fw7vhZUWtq2Ws9N4671KVn4GBRSeCAEAIDBKAgVb0AmbTY5HACXnU7mjUnwH1XOc1Ek0aWy58GvZOr7Vgk+9rbfbovGazP9TJssZVuv2s0+0CO7Ij+M/Fv8lJ8fj1GStA/czn+KU123Vuy1TFh92OBHAqVprdk0zjZEcNn8WtYE6FegTUllHHslY/hQlGdneGo/QqPqNOrIm8HgX6Wtcw5TcEbwVRTrcZYZIjNMs2Y24BbR09slnacZarTxeJTSF7F618jruvYKRpKpRs9yNbboSj7Wv9G+gk3K8icosasKqLIzd8jbQVosuTjycZQIuMyggrpBHWEMxwciALZnsj1s9wHkSraub2o8HrUq7ZfuXUEM33reC6YyVctdFcImRUBd33E+J0TBDs10nwiwj7OMcEZFzKT5I9RiL5DliF/DcPFY4XJKp0srHyixwnAtc0urvl4LnO3jgu6dOoIuZKhsYytFzuAGq4d8yJH7DBspQMY7tpyDJ9lvBn6u+SrdVqHN7IdHaEMcs3e0XFIHUE8Zmja8tBa0uFyWua7KB1y2XHTwkrE2jTUSTrayccczOwSM7zd/Vv8AJegz9yPOZxJwl0y+watzNsdxWWs8ojyThLA3+z2v7OofC4+7ILt/O3+V/RV3kKt0N6J/ibtljrfydIVMel+TKAEAIDTLJZAJO2m1TKZuVvvSuHut5fid0XKyxRRN0mjlc8vo5BXVT5Xl8ji5x3k/IcgoMp7menqpjXHCHb2aVgs6M/ZdceB/oqj8jBRnuIOthiWUNO2cYdTOPItI9QPquWjli1JEbRvFgiSw5mq+LrpiritCQSmcGzWUV9HUFjrHdwVtotR9rIkotMcMLxS4sVaYyEV+0UjLg5deB3LlZRCxx3HHUzcam12R6GVjgAd6uoRSj7Tw0pucm5dkw4Y1w048FzdcW8tHWu6yH0sjnCXN7oXJ6ZPplnT5eUfrWSTTOc3eCuUqJLosq/L0yXu4LenxDqubqkTa9XRZ1I9yVJfoOOnqsP2rJKdkIxclJFHimzz6V7py5rmE6jc4Fx5cfJdtNq1J4wfP/JVOyUmvlkdmJuPdY4+RU/eUq0MiTEKh/dYR1JA+qxvOkfHljSbNPebzOPgNFo7CbVpIwGGiw1kYs0ALk55Jaio9EiR1gsR7MmnDpmiWzwPe0a7kf0K5auEnDg2g0mRtr4J2RF0RcBcAlu8NO8qr00YueJG+pbjDKEM4KXi5Op48fNX3pZXB596zZLkk4ZSviOU6t+PgtorYuWc7rI3cx7JYpX005jkBaSA9oO/K4XH1HksVTjLOGNTXLam1yXsVSWPjlbva4O9DdZlDdFpkSFm2al+p2inlD2tcNzgCPMXXmJR2to9pXLfFSNqwbggNM0lkAv45ioije87mtLj5DctZvCydKob5qJw3EKx00jpHm7nG/wCg8Aq6Uss9fp6VCCRpaxc2SCbhc0sMgfCbHcQdxHVc7ao2rEjlbWprDGipxaeoaGyWDd5DQdbbrklcqdJCt5RwhRCDyZjp1LSOjkiJiOG5gUwbRmJeJ4eWk6LMZbXwbyipGmhqi02O8K90t6msMiP2vkuX2lbYqY0GsorJ8Oc3VhPgukbpQKbV+JjPMoHinxV7NHXUqGphLsordJbV2i8odoR9pdcJ9EdSa7LuCvhfvsmJIzlfJMjpoX8QtHJr4NsnoYKzeCR4Gyw5cdG++WMZ4Nn+BMOriSeZN/msKUY9I1wSocLjG4BYdrYwS207RuWm5syeXOssmDRJMtkjJEmm6rdNIzGuc+IrJEqN3JdFtka2VzreJLA17O4wJY8kgBewWNx3m7gevVU2rodc90ejtCSksM2S0VJe7oWeQI+RUdam1dM0lo6ZPLie24lh1L+8c2Jh4G13eW8rZO63hM19HT0845Of+0Xaylq5oX0+fOwFjnObla5hNxa+twb8OKm6WuVTxIi6vFsfaeaGYOYrWPZ5u6OMo7BsZPno4SeALf8Aq4j6LzmsjtuaPWeOnv08X+hdqMTgQFRWToBC9oNSf2ZwHFzR5XXK54iTvHR3XJHN42KuPWFhR0uZYDeC/pMNA1W204SnySnzRs3kLPRryyDJjzAbN1+Kz+xttS7Zpkxpw1dG8N5lpA9UaaMJ1vqSNrRFO3hdarBtucSpxLZgcNDwK3hOUHlG2Yz7Is2Dy07IpHFrmSEtu06sePsvHAka+qvNLfvXJDU2rHBk2JgI1Uvo6YPE+GtdwWrimauMZLDRWTbPj7Nwi3LpkKzx1M+0aThEre66/ipENROJAt8LF/S8Hpk88fea7xGq6rVr5RBn4q6HTJ0OPOG/MPIrpHUVsjS0d8e0TqfaQuNm5nHk0En0Cz6lRzdNq7izdDtU0Os4kEcHAg+hW2IPo55afJb0e0Eb9zgtfTCkmSZK5trkrDSj2dIQlN4iiGal8htG0+JUeeoS4RbafxTliVj/ANFnSYYG+9KdeqiTtci6hXCtbYIj4lM1ws3gdFK0m5P9Cr8tKGzGeSuhldG9r2d5puOvMHoQp9kFZHazz8XhnR6GliqoWyM47xxa7i0rzd0HXNxZMhJSRyTbDBXxVj2yggHVhO4s6HxurXQbdmPkp9fKUZZ+CqlwBrhvUx1p9sr462SfRZYDhspeI4wXk6Cwv68gsb41xy2c7IO94iuWd2wGg7CCOLi0a/mJJPxJXnr7PUscj0+lq9KtRLBciQCAWa16AR9vNac9HNPxXK/6Sf414vQhg6jwVcerQ0YHALXKzE5Wt/BjFcScXCOLef6ut4rczhOUKob5mKTCGnWUmQ9dG+gUqFEV2Ut/lLJcQ4Rf0UTGd1rW+AAXZRS6IErpy7kW8M3PdyW2Ec1Jp5TFrHdmrky0dmP3mPc135funpu8FFtoT5RcaTyTXts6IuEYw137uoGVw0IdoQfNRsY4Zb8SW6BNxHCWvbpqL3Fjx5/FdK5ut5iYjNfcuSlfRuZ1CtqdZGXEuzbZ+DMZUxNPo0JDQsg3RQArGQTYsPB3hatmu5IJKaFveAQx2RXYZFJqy1+CPBhpfJ5xDBZZmhkj3SMG4OOa3gTqPVYjPHRFnp6Z9xIVPsUGm4HxK3WokaLQ6dfaXFLgTW6vO5aStkzvGEIfSsG+bEI4tIwCViNcps2nNRWZMgumkkN3GwU2vSJcspdV5X7av5NnZAKUuOimlLc8t5NUka6JmmCw2axk0stzrE7R4+Th1HyUTWadWwyu0dK57Xg6ZU0cU7AJGMkabEZgHDXcQqJNxfBKcYyXKIsezdK3dBH/ANVu77PyclpqvwT4KVjBZjWtH4QB8lzcm+2dVCK6RuWpsCyAQCrWoBS2qZmgkH4b+mv0XO1ZiSdHLFyOdne3wCrT2CeRrwx1o/JZXRzn2QMOF5JHHhp9VJ00Sn8tY1tiXUJUwo8E6JyAltlQAahAVWLUsU3fb73B40cPPj4Fc5Vxl2SqdXOroVJMfdSyuizl7W21IsNReyjy08vtLynVRtjmSL/D8fhmHvWafguLi12SV+YsnvwxrtWkHwK7V6iyHTG78ogy05YbFWem1XqcPsNZ5JdI1S2zRli+QMYSVoc++DVhmDNqGufOHFru4A4tNvvXC42WuPRX6zWOEsQNE2xU7DelmDh92S7SOmYCx+CzG/jk1r8ise49RYZiTdOxDvyvYfqs+pFkha2lkiLC8Rd/sZernsA+aepAw9ZQvksYtiKh7XGadrHWOVrQXDNbTMTbS/Jau5ZI0/Ix6rRzWjkkiqHxVIIkY7K4HgRy6HervT7HDMSh1Gotsn7xwjaCLhb5OOAcEBHesg0PF1tjgHQdgcQL4TE43MZsPyHd6G4VFr6tk8r5JVTyhpUI6ggBACAEAsVrEAsYtHdrm8wR6iy1kspnSqW2aZzV0diAeGnoVWyWD2VclJJoZaHuHwWEZkuSLhQ755v+QCm6ZcHnfKyzYi1iKkFWSmOQHp0ywDS6ZAQ6ipsCTuGq3xl4NoLLwJhpxI5znalxJ9Sp8IJLB6SulKJ5OFEaxktPwXOzTQmjfY48pllhdbUxmx1HMH6KFPx/4Z0jN/cMMEzpDd67afS+m8s2ckXNGxSmcZM1VoMkrIm8Tr0HFYk9sTSyarrbY107QAANABYKBnJ5qUnJ5J0LkNSxp5EBOjfdYwD2sg537Wdme0j/AGyEWlhH7y324hxPVvyup+gv2T2v5OF0MrIq4BXB7BfkrqcSOmWrytAQ5StkYNTTdb/AG3YN1qhwHGM38i1VfkF7EzvT2PyqCSCAEAIAsgKSuhQCxicW9B8M57jlPllvwcb+el1Avjh5PT+Mu9SG38E2lPueS4fBYSFefEHxzAMJsSLt4G510UiptFbra62vd2OcLlNyebfBvMiA1mRAeHOWQVWNy2jtxcbeXH+uq7UxzIm6GG6zJX0USnF+WbI0MkiKNYBY0sawzRliw5QStTXsxgDMznyHnlHhx+Kj3vjBW+TsaSihgY9RyoJEcyAmxTICZHOgJcc6A2Ssa9rmu1a4FpHMEWIRPDyYZ86096eolhP+3I9nk1xAPpZepolurTK+SxIaIZ7hYa5NslbtBW9lFcbybDzWU8GDVhVXmaCujXGTCH/2fi87jyjPxcFU+R4gkSKex/VQSQQAgBACAi1MN0AuYpSb0Bz/AGqoyBe24qPqI5iWvirdluCDQuu2ygHo5EKOkja8uePeB0Nr6KVVOK7KbX6a2csx6NNZtA5ukbAOrtfgF0lfzwcoeLSXv7J2FYt2zbkWcDYj9F1hPciv1NHpSwTw5dCMe2hDBSY0c0rW/dGvi7+VlL08eMl34+vEdxvpotFJLIl2sEM5CGcXQFvSFaM5slVZswrCMRJODx5YWdbu9Tf9FDseZFDrZ7rWTmvXMis2skQwSYpkBLjnQEqOZASY6hAcE2yfbE6q3/KD6safqvR6P/EiBavcWmGzXAUiRrEqduqmzI28yT6W/VR5ywbGnAp9ApMHmJp8nV/Zoffl/IP/AKVT5N8JEqgf1UkgEAIAQAgAoCNPShyAocb2bErCNxWGsrBtCbjLK7OdVmzNTA42YXN5t1UGdDT4PRUeTrnFKztEaWkncLdi70t81p6UyT/W0r5KefZydx94ZR6ldoUMhajyUMYiWOG4KIRYXud5UqMNpS22ux5ZPZCtjkSYokMIWL5pnu5uPpewVhUsRPS6WG2tFpC2wXRklknBsDlrZC2M5I29+Tfb8IHFy42WbUQ9TqVSjRtbgZoahrGuc6N7Q5jnWvcGzmmwG7f5rNVm4xpNT6q5JGFzXst5EqSLPEHe5ZaI0XyNDaGzQOQA9BZQX2ebte6TZpfT2WDQ0EWQwAegNzJkBLilQEgOQHEtuxbEp+pjPrGxeg0T/tog3fUS8Jl0CnPo5oo9uCTK0cAwep1Khzakzp0esC+z5LvW8ROb7O2+zimOV8nAgNHU7z9FUeRsTaRLpQ6qtO4IAQAgMIDKAEAEIDTJACgIc1ADwQyVdXhI5ICircLtwQFXJTWQGp7bLKMx7Qo0bdfNWMPpPT0/Qi0m0YVnODeT4OrbIYaIKWJn2i0Pf+d4ufTd5KvseWeb1VrnYym9q+HCSj7UD3oXh38DjlcPDVp8lvTLEjrobNtuDnGDT7lNxlHoO0NFRYtZ1c35rmzk+mdFfTKC+zzMnlkaalWDUr56RAQpILIDTayAk0zkBb0sV0xwZXZxj2rRhuKSAf8AHDfxyf2V3oZewhXL3GnAuF1ZN8HFdnUJdhKesp4nPu15YPfb9RxXnZ6iULWTVBOJHwv2VxRuBklc5o+y0Zb+J1XZ+Rm1hI1VCyP1LTNjaGRgNa0WAHJV8pOTyzslg3LBkEAIAQAgBACAEAIAsgNckd0BVV9JdDIq4pFlugE3FsQLQ62lgVldm9ccySKzDSrKK4PTwWIpFjWOsxYfQksnWtnaoyU8D3d50TCfGwVfLs8zcsTZOxWiE0EsR3SMcz/sCAsReHk0rltkpHAcLu05XaOacpHIg2I9VZReUepre6KaG55PZgjgQfRaM1a4Z1emkD2NcNzmg+ouoD7weXmtsmmenxLBgjSUqAg1FIgKyppEBFDw3U6IDn22u384kMVK8xMbvc22d5tz4DwVppNPBw3SIt1jTwhCOISTSF8r3PebXc4lxNtBclTKklwjnLI14GNym/BzXZ3vZo/5WH8gXl9R/kl+5Ph0WS5G4IAQAgBACAEAIAQAgBACAEB4kjugFvHcMLgbIDlu0VE5ucEEaFbR7OlUlGabKnD5LAKxi8o9NVNSimi2hgdO5sTBcuOp5DiT4BaTkkjS+xVxy3ydYoHBjWsG5rQ0eAFlAbyzzc5bpNltT1AKwaPo4ntVS9jiNQ3cHP7RvhIA75kqfTLMT0WhnmtF3hPvst0WWSHwzXHjdXTSgMkcYxb3Haty8gOCxKuLTZxu0lc03jk67TyZmtcOIB9RdQMYPOSWHg9oYPL4wUBDnoroChxjBy5psgON7ZbOPY8usdd+istFqElsZHuhnlCtQ0xDtys4QwRnIcsFgc4ta0EuJAAG+67zmoRyzEU2zvmEUxjhjYd7WNB8bary1st02ywisIlrQ2BACAEAIAQAgBACAEAIAQAgBAeXsB3oCrxHA45R7zQfJAL8mwlODfJ6EhZUmjpG6cemSqbB44f9Ngb1A18ysuTYlbKXbCZ+VanMqqnaVsfNYAjbVYp+0VDZctvcDD1sSQfipenZceNlw0WOAym9lJki1ksjG3Du2kY22pIv+XiVzlLETjdb6cG2dEjbYADcBZQDzDeeT0gBACAwWAoCBiGDRTNLXtBBTLAlz+y2IyZmPLW8rXPkVNr11kFg5OmLGvA9mYKUfu23d992rvLl5LjbqbLO3wbRrUS5XA3BACAEAIAQAgBACAEAIAQAgBACAEAIAIQGt0IPBARajDWuQC/iWyrX7ggFTENhpSfcF1tCe1nfT3Op5RY4LsZMCM9mj1+Sk/1HBavykNvQ8YZhbIRpq473H6clHnNyKvUamVz56LBaEcEAIAQAgBACAEAIAQAgBACAEAIAQAgMoAQAgBACAEAIAQAgBACAwgBAZQAgBACAEBhAZQAgBACAEAIAQAgMIDKAEAID/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R"/>
          </a:p>
        </p:txBody>
      </p:sp>
      <p:sp>
        <p:nvSpPr>
          <p:cNvPr id="6" name="AutoShape 8" descr="data:image/jpeg;base64,/9j/4AAQSkZJRgABAQAAAQABAAD/2wCEAAkGBxQTEhQUEBQUFBQWFRUUFRQVFRQUFRcUFRQWFhUUFRUYHCggGBolHBQUITEhJSksLi4uFx8zODMsNygtLisBCgoKDg0OGxAQGiwkHyQsLCwsLCwsLCwsLCwsLCwsLCwsLCwsLCwsLCwsLCwsLCwsLCwsLCwsLCwsLCwsLCwsLP/AABEIAMsA+QMBEQACEQEDEQH/xAAcAAACAgMBAQAAAAAAAAAAAAAABgQFAQMHAgj/xAA/EAABAwIDBQUFBQYGAwAAAAABAAIDBBEFEiEGMUFRYRMycYGRByKhscFCUmJy0RQjguHw8RUkM0NTkhaisv/EABsBAQACAwEBAAAAAAAAAAAAAAAEBQECAwYH/8QALhEAAgIBBAEDAwMEAwEAAAAAAAECAxEEEiExBRMiQTJCUWFxkRQjM4EGFqEV/9oADAMBAAIRAxEAPwDuCAEAIAQAgBACAEAIAQAgBACAEAIDCwAQAgALIMoAQAgBACAEAIAQAgBACAEAIDKAwgMoAQGEAIAQAgMXRgiVGJxM70jR0uL+i0dkV8nGeorh20Rzj8H3/gVp68Dj/XU/k2Q41C7c8Dx0+ayroM2jrKZdSJzZAdxB8Cum5MkqSfTMoZMF45j1Wjtgu5Izh/gU/aHUVLadrqMu0deXs9X5LHUDfa9r2UjSaihy97X8kPWwucP7ZzL/AMmqW999QPzGQfNW8LNNLhY/lFE4apfLN8O2c19KiQfxX+a7ejQ/hHL1dVH7mX2HbcVAI/fMkHKRoB9W2XKehpa44O0PI6iPbyNeE7axvIbO3snHc694z/Fw81Cu0E48w5LOjycZcWLDGlrri4N1AfeCzTTWUekMggBACAEAIAQAgBACAEAIAQAgBACAEBrnmaxpc8hoGpJ0A81htLs1nNQW6XQv1G0+Y2p2Zvxu0b5DeVGnqMcIrLPJRzitZIFU+WQfvpSB90e6Pgo8rJSItk7LPrfBVSzRM0HvHkNSuT5+SI4pdZf/AKQqjFi0f6TwOrHD5hbbBCq6z6K3/BpZjeYhvZvudwym58NFrNxgsyeDK097eNjyX+FioaQ65YPu77+I3BVl3mFS/ZyXWg8VfGW6UsL8FvPXvPedYchoqfUeX1N77wj0sNPCJoFe0byFyhfZLvLEoRXbQDFo+YW/qSXw0YUE+mmbG1kbuIK2jqGnw2HT+h4loKeTvxxO8WNP0UuGvuj1NnCWmi+4lXVbF0b9RHkPONzm/C9vgrCnz2sr+/JEs8bRPuIqY7SGgkY17u1hlvlLu8LEXa7gd41XtPEeVWtjiXEkec8h4/8Ap3xyhj2U2iMLmse7NA42aTvjJ3fw/JTNXplNOUe0ctDrZVTUJv2v/wAOjBUx6TOVkyhkEAIAQAgBACAEAIAQGUBhACAEAICPWVjI25nmw+J6AcVwvvhTHdJm0YOT4EfayvfUsa2MENa7MRfvaaXH0VLPy6nLGODTX+NndTiLwyNhxmsAI8vUpLXVJZTKerxWrztxj9Sb+xXGaZ5PQGwUOeunN4iWtPhUnmx5ZWT4gGuy0rQCPtgbvA8V3p09knmTPRaXxVVccuKPYhLrvneXO5uN/wCys8cck6KjD21ottnWFzCTfKHHJflxt0VF5FepJLPCIOs2xn7Us/JY1EzWDUqok45wiNFZYmYvtHdxbFrzdw8uasdF4rd77P4KDyfnVT7Ke/yasPpnSG7nE36q9jVXBYjE8wrdRfLfKbLZ+BAj+r+q1nRGXwS6pail7ozYrYqyqgf7lnsO69wR0JUaXjqpFpX/AMhnWsWRCmxyrb3oh5P/AFC4y8RD4ZIX/Jq0uYlhDtVK3vR/+4/Rcv8A4U39LZn/ALJQ19LIeMV7aws7cWDL5QCeNr3Pkrfx1NmhTw+WUut8q9TLhYRMocNiy5WuNuWa/wA1dR8veu8EJQjJ9nRdnq8dmyN595otc/aA3ee5cvXU5NnotHctqhJ8l2tycCAEAIAQAgBACAEAIAQAgBACAh4piLYGF7/ADiTwAUfU6iNENzN64ObwhEmrXzvzvPgOAHILx2o1Mr5bpstK64wWCZC1ccI3yzdJUhgJJsAsxg5PCCTfCF2sxB05ysuGfP8AkrrS6VQWWWVGnVazLs8OnEdmRjM/l+qlWWxqjmR1k18lhQ4UXkOndm45BoPAniqi7yMpcQItmo4xHgZ2XygNAAAsANAq2crLHz2VrScstivtlmZTlznZbuDGtB1N7kuJ4CwOin+O8ekvVmV3ltXKuhxgJFKdVfxPAWZfLHTBZBYIybpvpGSKQWWc8FgmtovbSStyO+HksJOXCKzVYk8IQJsZc42boOf6L0eh8ZHap2GkdMorMj3Txl28k+avI0wXSOc5JcIs24aSFxtppnw4mqUn0VNfNJTuB1y8+R5Fee13j/Re6P0sk1QVn7jZs3tDnsHHwKqsNdHWu2UHtn2dIwfEs/uP73A8wpVNueGX+l1O5bWWykE0EAIAQAgBACAEAIAQAgBAeS9Ac92yxLtJ8g7sen8X2j9F5byt/qWbPhFjpq8RyQKRyqESWWsUuiyzD6FvHq8veImnQau/RWuhox72WGkqz72bJJ208Jcd9tFaZwmyTN55DZ9l7udq46k/Reb1+olKRXWWb5DnQsUWp5I8+C0hYFY01p8kScmVm1GDiogcz7XeYeTxu9d3mu8X6cskXVU+tU4s5DA+2/Q8uvFWsZKSyeFtrcW0y9w2vy71vg5V2uBb/wCOABMHd6zgT9rcaLyGA2vqfBWXjKFZZl/B200fUe9lPRheuib2jBh9rhZfRXyWXyNlEwWUObeSbVFYKjamja6MjmPjzW0YqcdsjVy9OxNHP8IrnRSAE6XVHr9Cq/dEm6ipWQ3rs67hVV2sNwdQN4Nj6qmUnGSf6kWqblHGeSobtZV0z3N7TtGtNssnvaDrvGluK9dXpKb6lNfJ0p190HjOUbav2nzvewQMZGLe+HDOS7obizdy51+Njn3Mua9XvXA87I7S/tTS14DZWgEgbiDxF+vBQtXpHS/yiXXZuQxhRDqCAEAIAQAgBACA1yOQFVW1+VaTeIsyuzltTUlz3uPFzj6krx1uXKRbRWI4JVA9zyGs3qNKODctsYnFNCSe9b4rpVXvlgwll4Qo4K/PISd51Xoa4bYpIvIR21pBtS1z3DL3WWcetuC0usS4ZC1M2oJL5LHZ2q0C89q4EOLHWgn0USDx2YnyXMEuisKbkiJOJ6keulsso1jE5HtZgktNM9z2/u3uL2PHds4k5TycFd11tQX7Hj/IaeUbXLHDKqOdbdFTKs2uqCsrno1VXODxtDszPFTsq5W5WueGBp7wBBIceQNreavfEra3n5LqrTyrqyykp5F6NHCcS5o6hbkC2AwUuJWC5SryaRtcSLi1fdpvwC2jHajKk7JIQ6mLQOCj6irfBouYT5wzoewOJAtyuO8Lxt1e2TRC4rseTxtQwdqSOLR8NF6jwtjlpsMivG7KFKkd/mCFYdSLrS8xHCnc5pzMJacpsQbHmtZRUuGd7m41toadn9uXNIjq9Ru7UCxH5xxHUKBqPHcbq/4Iek8q17LP5OgseCAQbg6g8wqd5TwegTTWUekMggBACAEBhxQESpegFXGnmzvArlb9DNodiDTwukeGN1JP9yvIzaWWy2XSOgYPhLYWdeJ5lRd24w2JvtEqScoHP5Kf46KladtOveiPstStcwniAvc+jCK6LGyxpkieHMHc+7r8FReQ0idiwcNTHNeV8FHDKYHFrv7+CqbtLJvBBqzPhF3R4+46MHmf0WsPHx+4s6tHnmRb0+Lzc/gu/wDQ1Yxg6y0lbL3B8W7R7WP90k2vwP8ANRl4970o9FZq9L6cXKI3yQtc3K4BzToQQCCPAr1KgklEoJe7sXKvYKieb9kWH8DnNHoDZaumL+CJPQ0zeWiXhWyNLTuzRxAuG5zyXkeF93ksxqjHpG1Wjqr5iiZjuGMqIJIZe49pBPLiHDqDY+S7VzcZJo72RUo4Z82y0ZZK+Nr2vDXuaHsN2usbZm9CvS1ZcU2VEqU3gtqSgPMrqaPSJm6Zr2dQttxDt0TXRMbsvVVFJLOxtmsGZrSDmkA72QdB6qHdrIRmoI7aXRPDlgoMMa17bHipMcP9iNfKUJZLfD8KyH3CVX3+MqslkiW3Oz4J1VE46u10spmnohTHZEj5cRebB/mtOQv6rdrEj0GhbcBvy2sOi555JOo/xsi1FPxXaMkeanFocfZzjZuaaQ3sC6MnkN7PjceaqfI6dR/uR/2X3itU5f25f6H9VBegsgEAIDKA8uCAg1SAWsYZcHwK52LMGbR7F7Y6ku5zzzyj6rxOrfu2ltH6cjbVy5GEngFySMRWWce2vxjtJDl3DirzQUOtbpdlrTp9qyyZsZX2dbmvZRe6CYmsovq2URudm0a4b+qr9dB43G9a3RwxKrq/tXi25unnxKrG/kafTxg2y9wWMaLTlkyTwhohg0WyiRpTwYnhy6rPRmMlPhjvgOLB9OHyOAy3a9xIAuOJJ6Kwok5xR5fV6d13OKXZrl2tpQbCTN+UFw9RopCqk/gR0N0lnaSKTaGnkNmyAE8HXb80dUka2aS2HaET2ybUOjaykhdYyNzykHXs72azz1v0HVT/AB2mU25y+Cs1M3Hg5nhLbkK7+CKuRxoILhcJSwdUiVU0XulaxmZaHXYDG+3idE//AFIbNP4mHuut5EeSp9dR6U9y6ZIqkmtpzHabCo4MQmZTkGO4dlGuRzhd0fkdelwrXQylOrMih8koKWES2izbqVkpduCoxfEy0EDUrLwuiTp6HY+TOzFE4ntH7zqf0XOTeD0FNagsIvKipAdr4BaxWThr7VGOCcyMObcarVtplUoqSIUcpp545R9l4J8L+8PRbWRVlbj+hpVJ02xkjs0bwQCNxFx4FeYxh4PZReUmekNgQAgMoDBQEKqCAX8QajBXYFEGkhu7MT6kleG1scalr8FvD6CPtzVlkNm73nL5byuukr328/BK0UFKXJyLEIyFfL9C5fQYFV5H/wBc1eaOzdHaRJLkfq0Cog03281InWpLazSOUznkMbo5Cx+8fHqqG+p1zwSapDfg0w0XBHSY20M4suiZFsi2V20WNNjYddeHispbnhG9Ve3lic3E3yaOcct75bnLfnbmr7T0KqJzk98t2C+wxt1JZs3x2MMFFcLlu/JydmOMCft1gbnfvW3LmixFybsHAeGqmaW1R4KnyegjbD1YdoWsEn1Cse0eWWUx6wuraLXK4TidkyZX4kwNOoWkYMy5cCxheOzRSyupjl7SMxl/K7gczRzFtD1W11MbcZIN2s9JcE6goLDM89STqSTqSSd67YUVtiUlkpWPczTieI20bryC3ikuzNdLtlwboI5qlkbJbCNgGVjWhrb/AHncXO6lRVCMG5fJ6KFaUUsF02ARtDWC7jYADeSdEcs8s64+DftXsb2NH+0iRwlja0vZoWuzOAyjiCM2/ooVeulK3aujlq9LGUMsUsHxkg2doeIVm0pFBOtw5XRf1gEjMwWkHteDSz3LKOibDYh2tIy595l43fw7vhZUWtq2Ws9N4671KVn4GBRSeCAEAIDBKAgVb0AmbTY5HACXnU7mjUnwH1XOc1Ek0aWy58GvZOr7Vgk+9rbfbovGazP9TJssZVuv2s0+0CO7Ij+M/Fv8lJ8fj1GStA/czn+KU123Vuy1TFh92OBHAqVprdk0zjZEcNn8WtYE6FegTUllHHslY/hQlGdneGo/QqPqNOrIm8HgX6Wtcw5TcEbwVRTrcZYZIjNMs2Y24BbR09slnacZarTxeJTSF7F618jruvYKRpKpRs9yNbboSj7Wv9G+gk3K8icosasKqLIzd8jbQVosuTjycZQIuMyggrpBHWEMxwciALZnsj1s9wHkSraub2o8HrUq7ZfuXUEM33reC6YyVctdFcImRUBd33E+J0TBDs10nwiwj7OMcEZFzKT5I9RiL5DliF/DcPFY4XJKp0srHyixwnAtc0urvl4LnO3jgu6dOoIuZKhsYytFzuAGq4d8yJH7DBspQMY7tpyDJ9lvBn6u+SrdVqHN7IdHaEMcs3e0XFIHUE8Zmja8tBa0uFyWua7KB1y2XHTwkrE2jTUSTrayccczOwSM7zd/Vv8AJegz9yPOZxJwl0y+watzNsdxWWs8ojyThLA3+z2v7OofC4+7ILt/O3+V/RV3kKt0N6J/ibtljrfydIVMel+TKAEAIDTLJZAJO2m1TKZuVvvSuHut5fid0XKyxRRN0mjlc8vo5BXVT5Xl8ji5x3k/IcgoMp7menqpjXHCHb2aVgs6M/ZdceB/oqj8jBRnuIOthiWUNO2cYdTOPItI9QPquWjli1JEbRvFgiSw5mq+LrpiritCQSmcGzWUV9HUFjrHdwVtotR9rIkotMcMLxS4sVaYyEV+0UjLg5deB3LlZRCxx3HHUzcam12R6GVjgAd6uoRSj7Tw0pucm5dkw4Y1w048FzdcW8tHWu6yH0sjnCXN7oXJ6ZPplnT5eUfrWSTTOc3eCuUqJLosq/L0yXu4LenxDqubqkTa9XRZ1I9yVJfoOOnqsP2rJKdkIxclJFHimzz6V7py5rmE6jc4Fx5cfJdtNq1J4wfP/JVOyUmvlkdmJuPdY4+RU/eUq0MiTEKh/dYR1JA+qxvOkfHljSbNPebzOPgNFo7CbVpIwGGiw1kYs0ALk55Jaio9EiR1gsR7MmnDpmiWzwPe0a7kf0K5auEnDg2g0mRtr4J2RF0RcBcAlu8NO8qr00YueJG+pbjDKEM4KXi5Op48fNX3pZXB596zZLkk4ZSviOU6t+PgtorYuWc7rI3cx7JYpX005jkBaSA9oO/K4XH1HksVTjLOGNTXLam1yXsVSWPjlbva4O9DdZlDdFpkSFm2al+p2inlD2tcNzgCPMXXmJR2to9pXLfFSNqwbggNM0lkAv45ioije87mtLj5DctZvCydKob5qJw3EKx00jpHm7nG/wCg8Aq6Uss9fp6VCCRpaxc2SCbhc0sMgfCbHcQdxHVc7ao2rEjlbWprDGipxaeoaGyWDd5DQdbbrklcqdJCt5RwhRCDyZjp1LSOjkiJiOG5gUwbRmJeJ4eWk6LMZbXwbyipGmhqi02O8K90t6msMiP2vkuX2lbYqY0GsorJ8Oc3VhPgukbpQKbV+JjPMoHinxV7NHXUqGphLsordJbV2i8odoR9pdcJ9EdSa7LuCvhfvsmJIzlfJMjpoX8QtHJr4NsnoYKzeCR4Gyw5cdG++WMZ4Nn+BMOriSeZN/msKUY9I1wSocLjG4BYdrYwS207RuWm5syeXOssmDRJMtkjJEmm6rdNIzGuc+IrJEqN3JdFtka2VzreJLA17O4wJY8kgBewWNx3m7gevVU2rodc90ejtCSksM2S0VJe7oWeQI+RUdam1dM0lo6ZPLie24lh1L+8c2Jh4G13eW8rZO63hM19HT0845Of+0Xaylq5oX0+fOwFjnObla5hNxa+twb8OKm6WuVTxIi6vFsfaeaGYOYrWPZ5u6OMo7BsZPno4SeALf8Aq4j6LzmsjtuaPWeOnv08X+hdqMTgQFRWToBC9oNSf2ZwHFzR5XXK54iTvHR3XJHN42KuPWFhR0uZYDeC/pMNA1W204SnySnzRs3kLPRryyDJjzAbN1+Kz+xttS7Zpkxpw1dG8N5lpA9UaaMJ1vqSNrRFO3hdarBtucSpxLZgcNDwK3hOUHlG2Yz7Is2Dy07IpHFrmSEtu06sePsvHAka+qvNLfvXJDU2rHBk2JgI1Uvo6YPE+GtdwWrimauMZLDRWTbPj7Nwi3LpkKzx1M+0aThEre66/ipENROJAt8LF/S8Hpk88fea7xGq6rVr5RBn4q6HTJ0OPOG/MPIrpHUVsjS0d8e0TqfaQuNm5nHk0En0Cz6lRzdNq7izdDtU0Os4kEcHAg+hW2IPo55afJb0e0Eb9zgtfTCkmSZK5trkrDSj2dIQlN4iiGal8htG0+JUeeoS4RbafxTliVj/ANFnSYYG+9KdeqiTtci6hXCtbYIj4lM1ws3gdFK0m5P9Cr8tKGzGeSuhldG9r2d5puOvMHoQp9kFZHazz8XhnR6GliqoWyM47xxa7i0rzd0HXNxZMhJSRyTbDBXxVj2yggHVhO4s6HxurXQbdmPkp9fKUZZ+CqlwBrhvUx1p9sr462SfRZYDhspeI4wXk6Cwv68gsb41xy2c7IO94iuWd2wGg7CCOLi0a/mJJPxJXnr7PUscj0+lq9KtRLBciQCAWa16AR9vNac9HNPxXK/6Sf414vQhg6jwVcerQ0YHALXKzE5Wt/BjFcScXCOLef6ut4rczhOUKob5mKTCGnWUmQ9dG+gUqFEV2Ut/lLJcQ4Rf0UTGd1rW+AAXZRS6IErpy7kW8M3PdyW2Ec1Jp5TFrHdmrky0dmP3mPc135funpu8FFtoT5RcaTyTXts6IuEYw137uoGVw0IdoQfNRsY4Zb8SW6BNxHCWvbpqL3Fjx5/FdK5ut5iYjNfcuSlfRuZ1CtqdZGXEuzbZ+DMZUxNPo0JDQsg3RQArGQTYsPB3hatmu5IJKaFveAQx2RXYZFJqy1+CPBhpfJ5xDBZZmhkj3SMG4OOa3gTqPVYjPHRFnp6Z9xIVPsUGm4HxK3WokaLQ6dfaXFLgTW6vO5aStkzvGEIfSsG+bEI4tIwCViNcps2nNRWZMgumkkN3GwU2vSJcspdV5X7av5NnZAKUuOimlLc8t5NUka6JmmCw2axk0stzrE7R4+Th1HyUTWadWwyu0dK57Xg6ZU0cU7AJGMkabEZgHDXcQqJNxfBKcYyXKIsezdK3dBH/ANVu77PyclpqvwT4KVjBZjWtH4QB8lzcm+2dVCK6RuWpsCyAQCrWoBS2qZmgkH4b+mv0XO1ZiSdHLFyOdne3wCrT2CeRrwx1o/JZXRzn2QMOF5JHHhp9VJ00Sn8tY1tiXUJUwo8E6JyAltlQAahAVWLUsU3fb73B40cPPj4Fc5Vxl2SqdXOroVJMfdSyuizl7W21IsNReyjy08vtLynVRtjmSL/D8fhmHvWafguLi12SV+YsnvwxrtWkHwK7V6iyHTG78ogy05YbFWem1XqcPsNZ5JdI1S2zRli+QMYSVoc++DVhmDNqGufOHFru4A4tNvvXC42WuPRX6zWOEsQNE2xU7DelmDh92S7SOmYCx+CzG/jk1r8ise49RYZiTdOxDvyvYfqs+pFkha2lkiLC8Rd/sZernsA+aepAw9ZQvksYtiKh7XGadrHWOVrQXDNbTMTbS/Jau5ZI0/Ix6rRzWjkkiqHxVIIkY7K4HgRy6HervT7HDMSh1Gotsn7xwjaCLhb5OOAcEBHesg0PF1tjgHQdgcQL4TE43MZsPyHd6G4VFr6tk8r5JVTyhpUI6ggBACAEAsVrEAsYtHdrm8wR6iy1kspnSqW2aZzV0diAeGnoVWyWD2VclJJoZaHuHwWEZkuSLhQ755v+QCm6ZcHnfKyzYi1iKkFWSmOQHp0ywDS6ZAQ6ipsCTuGq3xl4NoLLwJhpxI5znalxJ9Sp8IJLB6SulKJ5OFEaxktPwXOzTQmjfY48pllhdbUxmx1HMH6KFPx/4Z0jN/cMMEzpDd67afS+m8s2ckXNGxSmcZM1VoMkrIm8Tr0HFYk9sTSyarrbY107QAANABYKBnJ5qUnJ5J0LkNSxp5EBOjfdYwD2sg537Wdme0j/AGyEWlhH7y324hxPVvyup+gv2T2v5OF0MrIq4BXB7BfkrqcSOmWrytAQ5StkYNTTdb/AG3YN1qhwHGM38i1VfkF7EzvT2PyqCSCAEAIAsgKSuhQCxicW9B8M57jlPllvwcb+el1Avjh5PT+Mu9SG38E2lPueS4fBYSFefEHxzAMJsSLt4G510UiptFbra62vd2OcLlNyebfBvMiA1mRAeHOWQVWNy2jtxcbeXH+uq7UxzIm6GG6zJX0USnF+WbI0MkiKNYBY0sawzRliw5QStTXsxgDMznyHnlHhx+Kj3vjBW+TsaSihgY9RyoJEcyAmxTICZHOgJcc6A2Ssa9rmu1a4FpHMEWIRPDyYZ86096eolhP+3I9nk1xAPpZepolurTK+SxIaIZ7hYa5NslbtBW9lFcbybDzWU8GDVhVXmaCujXGTCH/2fi87jyjPxcFU+R4gkSKex/VQSQQAgBACAi1MN0AuYpSb0Bz/AGqoyBe24qPqI5iWvirdluCDQuu2ygHo5EKOkja8uePeB0Nr6KVVOK7KbX6a2csx6NNZtA5ukbAOrtfgF0lfzwcoeLSXv7J2FYt2zbkWcDYj9F1hPciv1NHpSwTw5dCMe2hDBSY0c0rW/dGvi7+VlL08eMl34+vEdxvpotFJLIl2sEM5CGcXQFvSFaM5slVZswrCMRJODx5YWdbu9Tf9FDseZFDrZ7rWTmvXMis2skQwSYpkBLjnQEqOZASY6hAcE2yfbE6q3/KD6safqvR6P/EiBavcWmGzXAUiRrEqduqmzI28yT6W/VR5ywbGnAp9ApMHmJp8nV/Zoffl/IP/AKVT5N8JEqgf1UkgEAIAQAgAoCNPShyAocb2bErCNxWGsrBtCbjLK7OdVmzNTA42YXN5t1UGdDT4PRUeTrnFKztEaWkncLdi70t81p6UyT/W0r5KefZydx94ZR6ldoUMhajyUMYiWOG4KIRYXud5UqMNpS22ux5ZPZCtjkSYokMIWL5pnu5uPpewVhUsRPS6WG2tFpC2wXRklknBsDlrZC2M5I29+Tfb8IHFy42WbUQ9TqVSjRtbgZoahrGuc6N7Q5jnWvcGzmmwG7f5rNVm4xpNT6q5JGFzXst5EqSLPEHe5ZaI0XyNDaGzQOQA9BZQX2ebte6TZpfT2WDQ0EWQwAegNzJkBLilQEgOQHEtuxbEp+pjPrGxeg0T/tog3fUS8Jl0CnPo5oo9uCTK0cAwep1Khzakzp0esC+z5LvW8ROb7O2+zimOV8nAgNHU7z9FUeRsTaRLpQ6qtO4IAQAgMIDKAEAEIDTJACgIc1ADwQyVdXhI5ICircLtwQFXJTWQGp7bLKMx7Qo0bdfNWMPpPT0/Qi0m0YVnODeT4OrbIYaIKWJn2i0Pf+d4ufTd5KvseWeb1VrnYym9q+HCSj7UD3oXh38DjlcPDVp8lvTLEjrobNtuDnGDT7lNxlHoO0NFRYtZ1c35rmzk+mdFfTKC+zzMnlkaalWDUr56RAQpILIDTayAk0zkBb0sV0xwZXZxj2rRhuKSAf8AHDfxyf2V3oZewhXL3GnAuF1ZN8HFdnUJdhKesp4nPu15YPfb9RxXnZ6iULWTVBOJHwv2VxRuBklc5o+y0Zb+J1XZ+Rm1hI1VCyP1LTNjaGRgNa0WAHJV8pOTyzslg3LBkEAIAQAgBACAEAIAsgNckd0BVV9JdDIq4pFlugE3FsQLQ62lgVldm9ccySKzDSrKK4PTwWIpFjWOsxYfQksnWtnaoyU8D3d50TCfGwVfLs8zcsTZOxWiE0EsR3SMcz/sCAsReHk0rltkpHAcLu05XaOacpHIg2I9VZReUepre6KaG55PZgjgQfRaM1a4Z1emkD2NcNzmg+ouoD7weXmtsmmenxLBgjSUqAg1FIgKyppEBFDw3U6IDn22u384kMVK8xMbvc22d5tz4DwVppNPBw3SIt1jTwhCOISTSF8r3PebXc4lxNtBclTKklwjnLI14GNym/BzXZ3vZo/5WH8gXl9R/kl+5Ph0WS5G4IAQAgBACAEAIAQAgBACAEB4kjugFvHcMLgbIDlu0VE5ucEEaFbR7OlUlGabKnD5LAKxi8o9NVNSimi2hgdO5sTBcuOp5DiT4BaTkkjS+xVxy3ydYoHBjWsG5rQ0eAFlAbyzzc5bpNltT1AKwaPo4ntVS9jiNQ3cHP7RvhIA75kqfTLMT0WhnmtF3hPvst0WWSHwzXHjdXTSgMkcYxb3Haty8gOCxKuLTZxu0lc03jk67TyZmtcOIB9RdQMYPOSWHg9oYPL4wUBDnoroChxjBy5psgON7ZbOPY8usdd+istFqElsZHuhnlCtQ0xDtys4QwRnIcsFgc4ta0EuJAAG+67zmoRyzEU2zvmEUxjhjYd7WNB8bary1st02ywisIlrQ2BACAEAIAQAgBACAEAIAQAgBAeXsB3oCrxHA45R7zQfJAL8mwlODfJ6EhZUmjpG6cemSqbB44f9Ngb1A18ysuTYlbKXbCZ+VanMqqnaVsfNYAjbVYp+0VDZctvcDD1sSQfipenZceNlw0WOAym9lJki1ksjG3Du2kY22pIv+XiVzlLETjdb6cG2dEjbYADcBZQDzDeeT0gBACAwWAoCBiGDRTNLXtBBTLAlz+y2IyZmPLW8rXPkVNr11kFg5OmLGvA9mYKUfu23d992rvLl5LjbqbLO3wbRrUS5XA3BACAEAIAQAgBACAEAIAQAgBACAEAIAIQGt0IPBARajDWuQC/iWyrX7ggFTENhpSfcF1tCe1nfT3Op5RY4LsZMCM9mj1+Sk/1HBavykNvQ8YZhbIRpq473H6clHnNyKvUamVz56LBaEcEAIAQAgBACAEAIAQAgBACAEAIAQAgMoAQAgBACAEAIAQAgBACAwgBAZQAgBACAEBhAZQAgBACAEAIAQAgMIDKAEAID/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R"/>
          </a:p>
        </p:txBody>
      </p:sp>
      <p:pic>
        <p:nvPicPr>
          <p:cNvPr id="5129"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4648200"/>
            <a:ext cx="1981200" cy="20183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23" name="22 Diagrama"/>
          <p:cNvGraphicFramePr/>
          <p:nvPr>
            <p:extLst>
              <p:ext uri="{D42A27DB-BD31-4B8C-83A1-F6EECF244321}">
                <p14:modId xmlns:p14="http://schemas.microsoft.com/office/powerpoint/2010/main" val="4061070165"/>
              </p:ext>
            </p:extLst>
          </p:nvPr>
        </p:nvGraphicFramePr>
        <p:xfrm>
          <a:off x="1219942" y="1453064"/>
          <a:ext cx="6784011" cy="51034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01871260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25 Proceso alternativo"/>
          <p:cNvSpPr/>
          <p:nvPr/>
        </p:nvSpPr>
        <p:spPr>
          <a:xfrm>
            <a:off x="1439863" y="333375"/>
            <a:ext cx="7453312" cy="1079500"/>
          </a:xfrm>
          <a:prstGeom prst="flowChartAlternateProcess">
            <a:avLst/>
          </a:prstGeom>
          <a:noFill/>
          <a:ln>
            <a:noFill/>
          </a:ln>
        </p:spPr>
        <p:style>
          <a:lnRef idx="2">
            <a:schemeClr val="accent5"/>
          </a:lnRef>
          <a:fillRef idx="1">
            <a:schemeClr val="lt1"/>
          </a:fillRef>
          <a:effectRef idx="0">
            <a:schemeClr val="accent5"/>
          </a:effectRef>
          <a:fontRef idx="minor">
            <a:schemeClr val="dk1"/>
          </a:fontRef>
        </p:style>
        <p:txBody>
          <a:bodyPr anchor="ctr"/>
          <a:lstStyle/>
          <a:p>
            <a:pPr algn="ctr">
              <a:defRPr/>
            </a:pPr>
            <a:r>
              <a:rPr lang="es-CR" sz="3200" b="1" i="0" dirty="0">
                <a:solidFill>
                  <a:schemeClr val="tx2">
                    <a:lumMod val="75000"/>
                  </a:schemeClr>
                </a:solidFill>
                <a:latin typeface="+mj-lt"/>
                <a:ea typeface="+mj-ea"/>
                <a:cs typeface="+mj-cs"/>
              </a:rPr>
              <a:t>Elaborar un análisis de realidad </a:t>
            </a:r>
          </a:p>
          <a:p>
            <a:pPr algn="ctr">
              <a:defRPr/>
            </a:pPr>
            <a:r>
              <a:rPr lang="es-CR" sz="3200" b="1" i="0" dirty="0">
                <a:solidFill>
                  <a:schemeClr val="tx2">
                    <a:lumMod val="75000"/>
                  </a:schemeClr>
                </a:solidFill>
                <a:latin typeface="+mj-lt"/>
                <a:ea typeface="+mj-ea"/>
                <a:cs typeface="+mj-cs"/>
              </a:rPr>
              <a:t>(análisis de situación)</a:t>
            </a:r>
          </a:p>
        </p:txBody>
      </p:sp>
      <p:sp>
        <p:nvSpPr>
          <p:cNvPr id="20483" name="26 CuadroTexto"/>
          <p:cNvSpPr txBox="1">
            <a:spLocks noChangeArrowheads="1"/>
          </p:cNvSpPr>
          <p:nvPr/>
        </p:nvSpPr>
        <p:spPr bwMode="auto">
          <a:xfrm>
            <a:off x="4038600" y="2001322"/>
            <a:ext cx="4710831" cy="1938992"/>
          </a:xfrm>
          <a:prstGeom prst="rect">
            <a:avLst/>
          </a:prstGeom>
          <a:noFill/>
          <a:ln w="9525">
            <a:noFill/>
            <a:miter lim="800000"/>
            <a:headEnd/>
            <a:tailEnd/>
          </a:ln>
        </p:spPr>
        <p:txBody>
          <a:bodyPr wrap="square">
            <a:spAutoFit/>
          </a:bodyPr>
          <a:lstStyle/>
          <a:p>
            <a:pPr algn="just"/>
            <a:r>
              <a:rPr lang="es-CR" sz="2400" i="0" dirty="0"/>
              <a:t>Es fundamental conocer a profundidad el estado actual de la organización, su entorno específico y la capacidad instalada para afrontar los retos. </a:t>
            </a:r>
            <a:endParaRPr lang="es-CR" sz="1400" b="1" i="0" dirty="0"/>
          </a:p>
        </p:txBody>
      </p:sp>
      <p:grpSp>
        <p:nvGrpSpPr>
          <p:cNvPr id="2" name="116 Grupo"/>
          <p:cNvGrpSpPr>
            <a:grpSpLocks/>
          </p:cNvGrpSpPr>
          <p:nvPr/>
        </p:nvGrpSpPr>
        <p:grpSpPr bwMode="auto">
          <a:xfrm>
            <a:off x="250825" y="333375"/>
            <a:ext cx="1224831" cy="1151409"/>
            <a:chOff x="3275856" y="1556792"/>
            <a:chExt cx="1693147" cy="1634018"/>
          </a:xfrm>
        </p:grpSpPr>
        <p:grpSp>
          <p:nvGrpSpPr>
            <p:cNvPr id="20486" name="42 Grupo"/>
            <p:cNvGrpSpPr>
              <a:grpSpLocks/>
            </p:cNvGrpSpPr>
            <p:nvPr/>
          </p:nvGrpSpPr>
          <p:grpSpPr bwMode="auto">
            <a:xfrm>
              <a:off x="3275856" y="1556792"/>
              <a:ext cx="1693147" cy="1634018"/>
              <a:chOff x="2213828" y="2209205"/>
              <a:chExt cx="1549131" cy="1477175"/>
            </a:xfrm>
          </p:grpSpPr>
          <p:sp>
            <p:nvSpPr>
              <p:cNvPr id="9" name="Oval 20"/>
              <p:cNvSpPr>
                <a:spLocks noChangeArrowheads="1"/>
              </p:cNvSpPr>
              <p:nvPr/>
            </p:nvSpPr>
            <p:spPr bwMode="gray">
              <a:xfrm>
                <a:off x="2213828" y="2209205"/>
                <a:ext cx="1549131" cy="1477175"/>
              </a:xfrm>
              <a:prstGeom prst="ellipse">
                <a:avLst/>
              </a:prstGeom>
              <a:gradFill rotWithShape="1">
                <a:gsLst>
                  <a:gs pos="0">
                    <a:schemeClr val="accent1">
                      <a:gamma/>
                      <a:tint val="0"/>
                      <a:invGamma/>
                    </a:schemeClr>
                  </a:gs>
                  <a:gs pos="50000">
                    <a:schemeClr val="accent1"/>
                  </a:gs>
                  <a:gs pos="100000">
                    <a:schemeClr val="accent1">
                      <a:gamma/>
                      <a:tint val="0"/>
                      <a:invGamma/>
                    </a:schemeClr>
                  </a:gs>
                </a:gsLst>
                <a:lin ang="2700000" scaled="1"/>
              </a:gradFill>
              <a:ln w="38100" algn="ctr">
                <a:noFill/>
                <a:round/>
                <a:headEnd/>
                <a:tailEnd/>
              </a:ln>
              <a:effectLst/>
            </p:spPr>
            <p:txBody>
              <a:bodyPr wrap="none" anchor="ctr">
                <a:spAutoFit/>
              </a:bodyPr>
              <a:lstStyle/>
              <a:p>
                <a:pPr fontAlgn="auto">
                  <a:spcBef>
                    <a:spcPts val="0"/>
                  </a:spcBef>
                  <a:spcAft>
                    <a:spcPts val="0"/>
                  </a:spcAft>
                  <a:defRPr/>
                </a:pPr>
                <a:endParaRPr lang="es-CR" dirty="0">
                  <a:latin typeface="+mn-lt"/>
                </a:endParaRPr>
              </a:p>
            </p:txBody>
          </p:sp>
          <p:sp>
            <p:nvSpPr>
              <p:cNvPr id="10" name="Oval 21"/>
              <p:cNvSpPr>
                <a:spLocks noChangeArrowheads="1"/>
              </p:cNvSpPr>
              <p:nvPr/>
            </p:nvSpPr>
            <p:spPr bwMode="gray">
              <a:xfrm>
                <a:off x="2213828" y="2209205"/>
                <a:ext cx="1549131" cy="1477175"/>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spAutoFit/>
              </a:bodyPr>
              <a:lstStyle/>
              <a:p>
                <a:pPr fontAlgn="auto">
                  <a:spcBef>
                    <a:spcPts val="0"/>
                  </a:spcBef>
                  <a:spcAft>
                    <a:spcPts val="0"/>
                  </a:spcAft>
                  <a:defRPr/>
                </a:pPr>
                <a:endParaRPr lang="es-CR" dirty="0"/>
              </a:p>
            </p:txBody>
          </p:sp>
          <p:sp>
            <p:nvSpPr>
              <p:cNvPr id="11" name="Oval 22"/>
              <p:cNvSpPr>
                <a:spLocks noChangeArrowheads="1"/>
              </p:cNvSpPr>
              <p:nvPr/>
            </p:nvSpPr>
            <p:spPr bwMode="gray">
              <a:xfrm>
                <a:off x="2316229" y="2304582"/>
                <a:ext cx="1344331" cy="128642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headEnd/>
                <a:tailEnd/>
              </a:ln>
              <a:effectLst/>
            </p:spPr>
            <p:txBody>
              <a:bodyPr anchor="ctr">
                <a:spAutoFit/>
              </a:bodyPr>
              <a:lstStyle/>
              <a:p>
                <a:pPr fontAlgn="auto">
                  <a:spcBef>
                    <a:spcPts val="0"/>
                  </a:spcBef>
                  <a:spcAft>
                    <a:spcPts val="0"/>
                  </a:spcAft>
                  <a:defRPr/>
                </a:pPr>
                <a:endParaRPr lang="es-CR" dirty="0">
                  <a:latin typeface="+mn-lt"/>
                </a:endParaRPr>
              </a:p>
            </p:txBody>
          </p:sp>
          <p:sp>
            <p:nvSpPr>
              <p:cNvPr id="12" name="Oval 23"/>
              <p:cNvSpPr>
                <a:spLocks noChangeArrowheads="1"/>
              </p:cNvSpPr>
              <p:nvPr/>
            </p:nvSpPr>
            <p:spPr bwMode="gray">
              <a:xfrm>
                <a:off x="2316229" y="2309235"/>
                <a:ext cx="1346955" cy="1281768"/>
              </a:xfrm>
              <a:prstGeom prst="ellipse">
                <a:avLst/>
              </a:prstGeom>
              <a:ln>
                <a:headEnd/>
                <a:tailEnd/>
              </a:ln>
            </p:spPr>
            <p:style>
              <a:lnRef idx="3">
                <a:schemeClr val="lt1"/>
              </a:lnRef>
              <a:fillRef idx="1">
                <a:schemeClr val="accent2"/>
              </a:fillRef>
              <a:effectRef idx="1">
                <a:schemeClr val="accent2"/>
              </a:effectRef>
              <a:fontRef idx="minor">
                <a:schemeClr val="lt1"/>
              </a:fontRef>
            </p:style>
            <p:txBody>
              <a:bodyPr anchor="ctr">
                <a:spAutoFit/>
              </a:bodyPr>
              <a:lstStyle/>
              <a:p>
                <a:pPr fontAlgn="auto">
                  <a:spcBef>
                    <a:spcPts val="0"/>
                  </a:spcBef>
                  <a:spcAft>
                    <a:spcPts val="0"/>
                  </a:spcAft>
                  <a:defRPr/>
                </a:pPr>
                <a:endParaRPr lang="es-CR" dirty="0"/>
              </a:p>
            </p:txBody>
          </p:sp>
          <p:sp>
            <p:nvSpPr>
              <p:cNvPr id="13" name="Oval 24"/>
              <p:cNvSpPr>
                <a:spLocks noChangeArrowheads="1"/>
              </p:cNvSpPr>
              <p:nvPr/>
            </p:nvSpPr>
            <p:spPr bwMode="gray">
              <a:xfrm>
                <a:off x="2382286" y="2369839"/>
                <a:ext cx="1212215" cy="1155908"/>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anchor="ctr">
                <a:spAutoFit/>
              </a:bodyPr>
              <a:lstStyle/>
              <a:p>
                <a:pPr fontAlgn="auto">
                  <a:spcBef>
                    <a:spcPts val="0"/>
                  </a:spcBef>
                  <a:spcAft>
                    <a:spcPts val="0"/>
                  </a:spcAft>
                  <a:defRPr/>
                </a:pPr>
                <a:endParaRPr lang="es-CR" dirty="0"/>
              </a:p>
            </p:txBody>
          </p:sp>
          <p:grpSp>
            <p:nvGrpSpPr>
              <p:cNvPr id="20499" name="Group 25"/>
              <p:cNvGrpSpPr>
                <a:grpSpLocks/>
              </p:cNvGrpSpPr>
              <p:nvPr/>
            </p:nvGrpSpPr>
            <p:grpSpPr bwMode="auto">
              <a:xfrm>
                <a:off x="2401636" y="2382863"/>
                <a:ext cx="1173515" cy="1119006"/>
                <a:chOff x="4166" y="1706"/>
                <a:chExt cx="1252" cy="1252"/>
              </a:xfrm>
            </p:grpSpPr>
            <p:sp>
              <p:nvSpPr>
                <p:cNvPr id="20500" name="Oval 26"/>
                <p:cNvSpPr>
                  <a:spLocks noChangeArrowheads="1"/>
                </p:cNvSpPr>
                <p:nvPr/>
              </p:nvSpPr>
              <p:spPr bwMode="gray">
                <a:xfrm>
                  <a:off x="4166" y="1706"/>
                  <a:ext cx="1252" cy="125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es-CR">
                    <a:latin typeface="Calibri" pitchFamily="34" charset="0"/>
                  </a:endParaRPr>
                </a:p>
              </p:txBody>
            </p:sp>
            <p:sp>
              <p:nvSpPr>
                <p:cNvPr id="20501" name="Oval 27"/>
                <p:cNvSpPr>
                  <a:spLocks noChangeArrowheads="1"/>
                </p:cNvSpPr>
                <p:nvPr/>
              </p:nvSpPr>
              <p:spPr bwMode="gray">
                <a:xfrm>
                  <a:off x="4182" y="1713"/>
                  <a:ext cx="1222" cy="1221"/>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es-CR">
                    <a:latin typeface="Calibri" pitchFamily="34" charset="0"/>
                  </a:endParaRPr>
                </a:p>
              </p:txBody>
            </p:sp>
            <p:sp>
              <p:nvSpPr>
                <p:cNvPr id="17" name="Oval 28"/>
                <p:cNvSpPr>
                  <a:spLocks noChangeArrowheads="1"/>
                </p:cNvSpPr>
                <p:nvPr/>
              </p:nvSpPr>
              <p:spPr bwMode="gray">
                <a:xfrm>
                  <a:off x="4195" y="1725"/>
                  <a:ext cx="1160" cy="1143"/>
                </a:xfrm>
                <a:prstGeom prst="ellipse">
                  <a:avLst/>
                </a:prstGeom>
                <a:ln>
                  <a:headEnd/>
                  <a:tailEnd/>
                </a:ln>
              </p:spPr>
              <p:style>
                <a:lnRef idx="3">
                  <a:schemeClr val="lt1"/>
                </a:lnRef>
                <a:fillRef idx="1">
                  <a:schemeClr val="accent2"/>
                </a:fillRef>
                <a:effectRef idx="1">
                  <a:schemeClr val="accent2"/>
                </a:effectRef>
                <a:fontRef idx="minor">
                  <a:schemeClr val="lt1"/>
                </a:fontRef>
              </p:style>
              <p:txBody>
                <a:bodyPr vert="eaVert" wrap="none" anchor="ctr"/>
                <a:lstStyle/>
                <a:p>
                  <a:pPr>
                    <a:defRPr/>
                  </a:pPr>
                  <a:endParaRPr lang="es-CR" dirty="0"/>
                </a:p>
              </p:txBody>
            </p:sp>
            <p:sp>
              <p:nvSpPr>
                <p:cNvPr id="20503" name="Oval 29"/>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es-CR">
                    <a:latin typeface="Calibri" pitchFamily="34" charset="0"/>
                  </a:endParaRPr>
                </a:p>
              </p:txBody>
            </p:sp>
          </p:grpSp>
        </p:grpSp>
        <p:sp>
          <p:nvSpPr>
            <p:cNvPr id="8" name="7 Rectángulo"/>
            <p:cNvSpPr/>
            <p:nvPr/>
          </p:nvSpPr>
          <p:spPr>
            <a:xfrm>
              <a:off x="3927065" y="2140368"/>
              <a:ext cx="432048" cy="432048"/>
            </a:xfrm>
            <a:prstGeom prst="rect">
              <a:avLst/>
            </a:prstGeom>
            <a:noFill/>
            <a:ln>
              <a:noFill/>
            </a:ln>
          </p:spPr>
          <p:style>
            <a:lnRef idx="0">
              <a:schemeClr val="accent3"/>
            </a:lnRef>
            <a:fillRef idx="3">
              <a:schemeClr val="accent3"/>
            </a:fillRef>
            <a:effectRef idx="3">
              <a:schemeClr val="accent3"/>
            </a:effectRef>
            <a:fontRef idx="minor">
              <a:schemeClr val="lt1"/>
            </a:fontRef>
          </p:style>
          <p:txBody>
            <a:bodyPr anchor="ctr"/>
            <a:lstStyle/>
            <a:p>
              <a:pPr algn="ctr"/>
              <a:r>
                <a:rPr lang="es-CR" b="1" dirty="0">
                  <a:solidFill>
                    <a:schemeClr val="tx1"/>
                  </a:solidFill>
                </a:rPr>
                <a:t>2</a:t>
              </a:r>
            </a:p>
          </p:txBody>
        </p:sp>
      </p:grpSp>
      <p:pic>
        <p:nvPicPr>
          <p:cNvPr id="6146" name="Picture 2" descr="http://bucket1.clanacion.com.ar/anexos/fotos/19/1398719w3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5675" y="4180258"/>
            <a:ext cx="2857500" cy="2495551"/>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2286000"/>
            <a:ext cx="2927941" cy="382661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3" name="2 CuadroTexto"/>
          <p:cNvSpPr txBox="1"/>
          <p:nvPr/>
        </p:nvSpPr>
        <p:spPr>
          <a:xfrm>
            <a:off x="702863" y="1815584"/>
            <a:ext cx="2859487" cy="369332"/>
          </a:xfrm>
          <a:prstGeom prst="rect">
            <a:avLst/>
          </a:prstGeom>
          <a:noFill/>
        </p:spPr>
        <p:txBody>
          <a:bodyPr wrap="square" rtlCol="0">
            <a:spAutoFit/>
          </a:bodyPr>
          <a:lstStyle/>
          <a:p>
            <a:pPr algn="ctr"/>
            <a:r>
              <a:rPr lang="es-CR" b="1" dirty="0" smtClean="0"/>
              <a:t>GUÍA INSTITUCIONAL </a:t>
            </a:r>
            <a:endParaRPr lang="es-CR" b="1" dirty="0"/>
          </a:p>
        </p:txBody>
      </p:sp>
    </p:spTree>
    <p:extLst>
      <p:ext uri="{BB962C8B-B14F-4D97-AF65-F5344CB8AC3E}">
        <p14:creationId xmlns:p14="http://schemas.microsoft.com/office/powerpoint/2010/main" val="135770502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Proceso alternativo"/>
          <p:cNvSpPr/>
          <p:nvPr/>
        </p:nvSpPr>
        <p:spPr>
          <a:xfrm>
            <a:off x="971600" y="333375"/>
            <a:ext cx="7343775" cy="1079500"/>
          </a:xfrm>
          <a:prstGeom prst="flowChartAlternateProcess">
            <a:avLst/>
          </a:prstGeom>
          <a:noFill/>
          <a:ln>
            <a:noFill/>
          </a:ln>
        </p:spPr>
        <p:style>
          <a:lnRef idx="2">
            <a:schemeClr val="accent4"/>
          </a:lnRef>
          <a:fillRef idx="1">
            <a:schemeClr val="lt1"/>
          </a:fillRef>
          <a:effectRef idx="0">
            <a:schemeClr val="accent4"/>
          </a:effectRef>
          <a:fontRef idx="minor">
            <a:schemeClr val="dk1"/>
          </a:fontRef>
        </p:style>
        <p:txBody>
          <a:bodyPr anchor="ctr"/>
          <a:lstStyle/>
          <a:p>
            <a:pPr algn="ctr">
              <a:defRPr/>
            </a:pPr>
            <a:r>
              <a:rPr lang="es-CR" sz="3200" b="1" i="0" dirty="0">
                <a:solidFill>
                  <a:schemeClr val="tx2">
                    <a:lumMod val="75000"/>
                  </a:schemeClr>
                </a:solidFill>
                <a:latin typeface="+mj-lt"/>
                <a:ea typeface="+mj-ea"/>
                <a:cs typeface="+mj-cs"/>
              </a:rPr>
              <a:t>Factores a considerar</a:t>
            </a:r>
          </a:p>
        </p:txBody>
      </p:sp>
      <p:grpSp>
        <p:nvGrpSpPr>
          <p:cNvPr id="2" name="116 Grupo"/>
          <p:cNvGrpSpPr>
            <a:grpSpLocks/>
          </p:cNvGrpSpPr>
          <p:nvPr/>
        </p:nvGrpSpPr>
        <p:grpSpPr bwMode="auto">
          <a:xfrm>
            <a:off x="250825" y="333375"/>
            <a:ext cx="1296839" cy="1151409"/>
            <a:chOff x="3275856" y="1556792"/>
            <a:chExt cx="1693147" cy="1634018"/>
          </a:xfrm>
        </p:grpSpPr>
        <p:grpSp>
          <p:nvGrpSpPr>
            <p:cNvPr id="22533" name="42 Grupo"/>
            <p:cNvGrpSpPr>
              <a:grpSpLocks/>
            </p:cNvGrpSpPr>
            <p:nvPr/>
          </p:nvGrpSpPr>
          <p:grpSpPr bwMode="auto">
            <a:xfrm>
              <a:off x="3275856" y="1556792"/>
              <a:ext cx="1693147" cy="1634018"/>
              <a:chOff x="2213828" y="2209205"/>
              <a:chExt cx="1549131" cy="1477175"/>
            </a:xfrm>
          </p:grpSpPr>
          <p:sp>
            <p:nvSpPr>
              <p:cNvPr id="11" name="Oval 20"/>
              <p:cNvSpPr>
                <a:spLocks noChangeArrowheads="1"/>
              </p:cNvSpPr>
              <p:nvPr/>
            </p:nvSpPr>
            <p:spPr bwMode="gray">
              <a:xfrm>
                <a:off x="2213828" y="2209205"/>
                <a:ext cx="1549131" cy="1477175"/>
              </a:xfrm>
              <a:prstGeom prst="ellipse">
                <a:avLst/>
              </a:prstGeom>
              <a:gradFill rotWithShape="1">
                <a:gsLst>
                  <a:gs pos="0">
                    <a:schemeClr val="accent1">
                      <a:gamma/>
                      <a:tint val="0"/>
                      <a:invGamma/>
                    </a:schemeClr>
                  </a:gs>
                  <a:gs pos="50000">
                    <a:schemeClr val="accent1"/>
                  </a:gs>
                  <a:gs pos="100000">
                    <a:schemeClr val="accent1">
                      <a:gamma/>
                      <a:tint val="0"/>
                      <a:invGamma/>
                    </a:schemeClr>
                  </a:gs>
                </a:gsLst>
                <a:lin ang="2700000" scaled="1"/>
              </a:gradFill>
              <a:ln w="38100" algn="ctr">
                <a:noFill/>
                <a:round/>
                <a:headEnd/>
                <a:tailEnd/>
              </a:ln>
              <a:effectLst/>
            </p:spPr>
            <p:txBody>
              <a:bodyPr wrap="none" anchor="ctr">
                <a:spAutoFit/>
              </a:bodyPr>
              <a:lstStyle/>
              <a:p>
                <a:pPr fontAlgn="auto">
                  <a:spcBef>
                    <a:spcPts val="0"/>
                  </a:spcBef>
                  <a:spcAft>
                    <a:spcPts val="0"/>
                  </a:spcAft>
                  <a:defRPr/>
                </a:pPr>
                <a:endParaRPr lang="es-CR" dirty="0">
                  <a:latin typeface="+mn-lt"/>
                </a:endParaRPr>
              </a:p>
            </p:txBody>
          </p:sp>
          <p:sp>
            <p:nvSpPr>
              <p:cNvPr id="12" name="Oval 21"/>
              <p:cNvSpPr>
                <a:spLocks noChangeArrowheads="1"/>
              </p:cNvSpPr>
              <p:nvPr/>
            </p:nvSpPr>
            <p:spPr bwMode="gray">
              <a:xfrm>
                <a:off x="2213828" y="2209205"/>
                <a:ext cx="1549131" cy="1477175"/>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spAutoFit/>
              </a:bodyPr>
              <a:lstStyle/>
              <a:p>
                <a:pPr fontAlgn="auto">
                  <a:spcBef>
                    <a:spcPts val="0"/>
                  </a:spcBef>
                  <a:spcAft>
                    <a:spcPts val="0"/>
                  </a:spcAft>
                  <a:defRPr/>
                </a:pPr>
                <a:endParaRPr lang="es-CR" dirty="0"/>
              </a:p>
            </p:txBody>
          </p:sp>
          <p:sp>
            <p:nvSpPr>
              <p:cNvPr id="13" name="Oval 22"/>
              <p:cNvSpPr>
                <a:spLocks noChangeArrowheads="1"/>
              </p:cNvSpPr>
              <p:nvPr/>
            </p:nvSpPr>
            <p:spPr bwMode="gray">
              <a:xfrm>
                <a:off x="2316229" y="2304582"/>
                <a:ext cx="1344331" cy="128642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headEnd/>
                <a:tailEnd/>
              </a:ln>
              <a:effectLst/>
            </p:spPr>
            <p:txBody>
              <a:bodyPr anchor="ctr">
                <a:spAutoFit/>
              </a:bodyPr>
              <a:lstStyle/>
              <a:p>
                <a:pPr fontAlgn="auto">
                  <a:spcBef>
                    <a:spcPts val="0"/>
                  </a:spcBef>
                  <a:spcAft>
                    <a:spcPts val="0"/>
                  </a:spcAft>
                  <a:defRPr/>
                </a:pPr>
                <a:endParaRPr lang="es-CR" dirty="0">
                  <a:latin typeface="+mn-lt"/>
                </a:endParaRPr>
              </a:p>
            </p:txBody>
          </p:sp>
          <p:sp>
            <p:nvSpPr>
              <p:cNvPr id="14" name="Oval 23"/>
              <p:cNvSpPr>
                <a:spLocks noChangeArrowheads="1"/>
              </p:cNvSpPr>
              <p:nvPr/>
            </p:nvSpPr>
            <p:spPr bwMode="gray">
              <a:xfrm>
                <a:off x="2316229" y="2309235"/>
                <a:ext cx="1346955" cy="1281768"/>
              </a:xfrm>
              <a:prstGeom prst="ellipse">
                <a:avLst/>
              </a:prstGeom>
              <a:ln>
                <a:headEnd/>
                <a:tailEnd/>
              </a:ln>
            </p:spPr>
            <p:style>
              <a:lnRef idx="1">
                <a:schemeClr val="accent6"/>
              </a:lnRef>
              <a:fillRef idx="3">
                <a:schemeClr val="accent6"/>
              </a:fillRef>
              <a:effectRef idx="2">
                <a:schemeClr val="accent6"/>
              </a:effectRef>
              <a:fontRef idx="minor">
                <a:schemeClr val="lt1"/>
              </a:fontRef>
            </p:style>
            <p:txBody>
              <a:bodyPr anchor="ctr">
                <a:spAutoFit/>
              </a:bodyPr>
              <a:lstStyle/>
              <a:p>
                <a:pPr fontAlgn="auto">
                  <a:spcBef>
                    <a:spcPts val="0"/>
                  </a:spcBef>
                  <a:spcAft>
                    <a:spcPts val="0"/>
                  </a:spcAft>
                  <a:defRPr/>
                </a:pPr>
                <a:endParaRPr lang="es-CR" dirty="0"/>
              </a:p>
            </p:txBody>
          </p:sp>
          <p:sp>
            <p:nvSpPr>
              <p:cNvPr id="15" name="Oval 24"/>
              <p:cNvSpPr>
                <a:spLocks noChangeArrowheads="1"/>
              </p:cNvSpPr>
              <p:nvPr/>
            </p:nvSpPr>
            <p:spPr bwMode="gray">
              <a:xfrm>
                <a:off x="2382286" y="2369839"/>
                <a:ext cx="1212215" cy="1155908"/>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anchor="ctr">
                <a:spAutoFit/>
              </a:bodyPr>
              <a:lstStyle/>
              <a:p>
                <a:pPr fontAlgn="auto">
                  <a:spcBef>
                    <a:spcPts val="0"/>
                  </a:spcBef>
                  <a:spcAft>
                    <a:spcPts val="0"/>
                  </a:spcAft>
                  <a:defRPr/>
                </a:pPr>
                <a:endParaRPr lang="es-CR" dirty="0"/>
              </a:p>
            </p:txBody>
          </p:sp>
          <p:grpSp>
            <p:nvGrpSpPr>
              <p:cNvPr id="22546" name="Group 25"/>
              <p:cNvGrpSpPr>
                <a:grpSpLocks/>
              </p:cNvGrpSpPr>
              <p:nvPr/>
            </p:nvGrpSpPr>
            <p:grpSpPr bwMode="auto">
              <a:xfrm>
                <a:off x="2401636" y="2382863"/>
                <a:ext cx="1173515" cy="1119006"/>
                <a:chOff x="4166" y="1706"/>
                <a:chExt cx="1252" cy="1252"/>
              </a:xfrm>
            </p:grpSpPr>
            <p:sp>
              <p:nvSpPr>
                <p:cNvPr id="22547" name="Oval 26"/>
                <p:cNvSpPr>
                  <a:spLocks noChangeArrowheads="1"/>
                </p:cNvSpPr>
                <p:nvPr/>
              </p:nvSpPr>
              <p:spPr bwMode="gray">
                <a:xfrm>
                  <a:off x="4166" y="1706"/>
                  <a:ext cx="1252" cy="125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es-CR">
                    <a:latin typeface="Calibri" pitchFamily="34" charset="0"/>
                  </a:endParaRPr>
                </a:p>
              </p:txBody>
            </p:sp>
            <p:sp>
              <p:nvSpPr>
                <p:cNvPr id="18" name="Oval 27"/>
                <p:cNvSpPr>
                  <a:spLocks noChangeArrowheads="1"/>
                </p:cNvSpPr>
                <p:nvPr/>
              </p:nvSpPr>
              <p:spPr bwMode="gray">
                <a:xfrm>
                  <a:off x="4182" y="1713"/>
                  <a:ext cx="1222" cy="1221"/>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vert="eaVert" wrap="none" anchor="ctr"/>
                <a:lstStyle/>
                <a:p>
                  <a:pPr>
                    <a:defRPr/>
                  </a:pPr>
                  <a:endParaRPr lang="es-CR" dirty="0"/>
                </a:p>
              </p:txBody>
            </p:sp>
            <p:sp>
              <p:nvSpPr>
                <p:cNvPr id="19" name="Oval 28"/>
                <p:cNvSpPr>
                  <a:spLocks noChangeArrowheads="1"/>
                </p:cNvSpPr>
                <p:nvPr/>
              </p:nvSpPr>
              <p:spPr bwMode="gray">
                <a:xfrm>
                  <a:off x="4195" y="1725"/>
                  <a:ext cx="1162" cy="1141"/>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vert="eaVert" wrap="none" anchor="ctr"/>
                <a:lstStyle/>
                <a:p>
                  <a:pPr>
                    <a:defRPr/>
                  </a:pPr>
                  <a:endParaRPr lang="es-CR" dirty="0"/>
                </a:p>
              </p:txBody>
            </p:sp>
            <p:sp>
              <p:nvSpPr>
                <p:cNvPr id="22554" name="Oval 29"/>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es-CR">
                    <a:latin typeface="Calibri" pitchFamily="34" charset="0"/>
                  </a:endParaRPr>
                </a:p>
              </p:txBody>
            </p:sp>
          </p:grpSp>
        </p:grpSp>
        <p:sp>
          <p:nvSpPr>
            <p:cNvPr id="10" name="9 Rectángulo"/>
            <p:cNvSpPr/>
            <p:nvPr/>
          </p:nvSpPr>
          <p:spPr>
            <a:xfrm>
              <a:off x="3927065" y="2140368"/>
              <a:ext cx="432048" cy="432048"/>
            </a:xfrm>
            <a:prstGeom prst="rect">
              <a:avLst/>
            </a:prstGeom>
            <a:noFill/>
            <a:ln>
              <a:noFill/>
            </a:ln>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r>
                <a:rPr lang="es-CR" b="1" i="0" dirty="0" smtClean="0">
                  <a:solidFill>
                    <a:schemeClr val="tx1"/>
                  </a:solidFill>
                </a:rPr>
                <a:t>3</a:t>
              </a:r>
              <a:endParaRPr lang="es-CR" b="1" i="0" dirty="0">
                <a:solidFill>
                  <a:schemeClr val="tx1"/>
                </a:solidFill>
              </a:endParaRPr>
            </a:p>
          </p:txBody>
        </p:sp>
      </p:grpSp>
      <p:graphicFrame>
        <p:nvGraphicFramePr>
          <p:cNvPr id="20" name="19 Diagrama"/>
          <p:cNvGraphicFramePr/>
          <p:nvPr>
            <p:extLst>
              <p:ext uri="{D42A27DB-BD31-4B8C-83A1-F6EECF244321}">
                <p14:modId xmlns:p14="http://schemas.microsoft.com/office/powerpoint/2010/main" val="2853522789"/>
              </p:ext>
            </p:extLst>
          </p:nvPr>
        </p:nvGraphicFramePr>
        <p:xfrm>
          <a:off x="484159" y="1149380"/>
          <a:ext cx="8355041" cy="53276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9045121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Flecha derecha"/>
          <p:cNvSpPr/>
          <p:nvPr/>
        </p:nvSpPr>
        <p:spPr>
          <a:xfrm>
            <a:off x="2133600" y="3333750"/>
            <a:ext cx="551830" cy="628650"/>
          </a:xfrm>
          <a:prstGeom prst="rightArrow">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s-CR"/>
          </a:p>
        </p:txBody>
      </p:sp>
      <p:grpSp>
        <p:nvGrpSpPr>
          <p:cNvPr id="2" name="116 Grupo"/>
          <p:cNvGrpSpPr>
            <a:grpSpLocks/>
          </p:cNvGrpSpPr>
          <p:nvPr/>
        </p:nvGrpSpPr>
        <p:grpSpPr bwMode="auto">
          <a:xfrm>
            <a:off x="250825" y="333375"/>
            <a:ext cx="1224831" cy="1079401"/>
            <a:chOff x="3275856" y="1556792"/>
            <a:chExt cx="1693147" cy="1634018"/>
          </a:xfrm>
        </p:grpSpPr>
        <p:grpSp>
          <p:nvGrpSpPr>
            <p:cNvPr id="23559" name="42 Grupo"/>
            <p:cNvGrpSpPr>
              <a:grpSpLocks/>
            </p:cNvGrpSpPr>
            <p:nvPr/>
          </p:nvGrpSpPr>
          <p:grpSpPr bwMode="auto">
            <a:xfrm>
              <a:off x="3275856" y="1556792"/>
              <a:ext cx="1693147" cy="1634018"/>
              <a:chOff x="2213828" y="2209205"/>
              <a:chExt cx="1549131" cy="1477175"/>
            </a:xfrm>
          </p:grpSpPr>
          <p:sp>
            <p:nvSpPr>
              <p:cNvPr id="9" name="Oval 20"/>
              <p:cNvSpPr>
                <a:spLocks noChangeArrowheads="1"/>
              </p:cNvSpPr>
              <p:nvPr/>
            </p:nvSpPr>
            <p:spPr bwMode="gray">
              <a:xfrm>
                <a:off x="2213828" y="2209205"/>
                <a:ext cx="1549131" cy="1477175"/>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spAutoFit/>
              </a:bodyPr>
              <a:lstStyle/>
              <a:p>
                <a:pPr fontAlgn="auto">
                  <a:spcBef>
                    <a:spcPts val="0"/>
                  </a:spcBef>
                  <a:spcAft>
                    <a:spcPts val="0"/>
                  </a:spcAft>
                  <a:defRPr/>
                </a:pPr>
                <a:endParaRPr lang="es-CR" dirty="0"/>
              </a:p>
            </p:txBody>
          </p:sp>
          <p:sp>
            <p:nvSpPr>
              <p:cNvPr id="10" name="Oval 21"/>
              <p:cNvSpPr>
                <a:spLocks noChangeArrowheads="1"/>
              </p:cNvSpPr>
              <p:nvPr/>
            </p:nvSpPr>
            <p:spPr bwMode="gray">
              <a:xfrm>
                <a:off x="2213828" y="2209205"/>
                <a:ext cx="1549131" cy="1477175"/>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spAutoFit/>
              </a:bodyPr>
              <a:lstStyle/>
              <a:p>
                <a:pPr fontAlgn="auto">
                  <a:spcBef>
                    <a:spcPts val="0"/>
                  </a:spcBef>
                  <a:spcAft>
                    <a:spcPts val="0"/>
                  </a:spcAft>
                  <a:defRPr/>
                </a:pPr>
                <a:endParaRPr lang="es-CR" dirty="0"/>
              </a:p>
            </p:txBody>
          </p:sp>
          <p:sp>
            <p:nvSpPr>
              <p:cNvPr id="11" name="Oval 22"/>
              <p:cNvSpPr>
                <a:spLocks noChangeArrowheads="1"/>
              </p:cNvSpPr>
              <p:nvPr/>
            </p:nvSpPr>
            <p:spPr bwMode="gray">
              <a:xfrm>
                <a:off x="2316229" y="2304582"/>
                <a:ext cx="1344331" cy="128642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headEnd/>
                <a:tailEnd/>
              </a:ln>
              <a:effectLst/>
            </p:spPr>
            <p:txBody>
              <a:bodyPr anchor="ctr">
                <a:spAutoFit/>
              </a:bodyPr>
              <a:lstStyle/>
              <a:p>
                <a:pPr fontAlgn="auto">
                  <a:spcBef>
                    <a:spcPts val="0"/>
                  </a:spcBef>
                  <a:spcAft>
                    <a:spcPts val="0"/>
                  </a:spcAft>
                  <a:defRPr/>
                </a:pPr>
                <a:endParaRPr lang="es-CR" dirty="0">
                  <a:latin typeface="+mn-lt"/>
                </a:endParaRPr>
              </a:p>
            </p:txBody>
          </p:sp>
          <p:sp>
            <p:nvSpPr>
              <p:cNvPr id="12" name="Oval 23"/>
              <p:cNvSpPr>
                <a:spLocks noChangeArrowheads="1"/>
              </p:cNvSpPr>
              <p:nvPr/>
            </p:nvSpPr>
            <p:spPr bwMode="gray">
              <a:xfrm>
                <a:off x="2316910" y="2308161"/>
                <a:ext cx="1345870" cy="1283565"/>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anchor="ctr">
                <a:spAutoFit/>
              </a:bodyPr>
              <a:lstStyle/>
              <a:p>
                <a:pPr fontAlgn="auto">
                  <a:spcBef>
                    <a:spcPts val="0"/>
                  </a:spcBef>
                  <a:spcAft>
                    <a:spcPts val="0"/>
                  </a:spcAft>
                  <a:defRPr/>
                </a:pPr>
                <a:endParaRPr lang="es-CR" dirty="0"/>
              </a:p>
            </p:txBody>
          </p:sp>
          <p:sp>
            <p:nvSpPr>
              <p:cNvPr id="13" name="Oval 24"/>
              <p:cNvSpPr>
                <a:spLocks noChangeArrowheads="1"/>
              </p:cNvSpPr>
              <p:nvPr/>
            </p:nvSpPr>
            <p:spPr bwMode="gray">
              <a:xfrm>
                <a:off x="2382286" y="2369839"/>
                <a:ext cx="1212215" cy="1155908"/>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anchor="ctr">
                <a:spAutoFit/>
              </a:bodyPr>
              <a:lstStyle/>
              <a:p>
                <a:pPr fontAlgn="auto">
                  <a:spcBef>
                    <a:spcPts val="0"/>
                  </a:spcBef>
                  <a:spcAft>
                    <a:spcPts val="0"/>
                  </a:spcAft>
                  <a:defRPr/>
                </a:pPr>
                <a:endParaRPr lang="es-CR" dirty="0"/>
              </a:p>
            </p:txBody>
          </p:sp>
          <p:grpSp>
            <p:nvGrpSpPr>
              <p:cNvPr id="23576" name="Group 25"/>
              <p:cNvGrpSpPr>
                <a:grpSpLocks/>
              </p:cNvGrpSpPr>
              <p:nvPr/>
            </p:nvGrpSpPr>
            <p:grpSpPr bwMode="auto">
              <a:xfrm>
                <a:off x="2401636" y="2382863"/>
                <a:ext cx="1173515" cy="1119006"/>
                <a:chOff x="4166" y="1706"/>
                <a:chExt cx="1252" cy="1252"/>
              </a:xfrm>
            </p:grpSpPr>
            <p:sp>
              <p:nvSpPr>
                <p:cNvPr id="23577" name="Oval 26"/>
                <p:cNvSpPr>
                  <a:spLocks noChangeArrowheads="1"/>
                </p:cNvSpPr>
                <p:nvPr/>
              </p:nvSpPr>
              <p:spPr bwMode="gray">
                <a:xfrm>
                  <a:off x="4166" y="1706"/>
                  <a:ext cx="1252" cy="125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es-CR">
                    <a:latin typeface="Calibri" pitchFamily="34" charset="0"/>
                  </a:endParaRPr>
                </a:p>
              </p:txBody>
            </p:sp>
            <p:sp>
              <p:nvSpPr>
                <p:cNvPr id="23578" name="Oval 27"/>
                <p:cNvSpPr>
                  <a:spLocks noChangeArrowheads="1"/>
                </p:cNvSpPr>
                <p:nvPr/>
              </p:nvSpPr>
              <p:spPr bwMode="gray">
                <a:xfrm>
                  <a:off x="4182" y="1713"/>
                  <a:ext cx="1222" cy="1221"/>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es-CR">
                    <a:latin typeface="Calibri" pitchFamily="34" charset="0"/>
                  </a:endParaRPr>
                </a:p>
              </p:txBody>
            </p:sp>
            <p:sp>
              <p:nvSpPr>
                <p:cNvPr id="17" name="Oval 28"/>
                <p:cNvSpPr>
                  <a:spLocks noChangeArrowheads="1"/>
                </p:cNvSpPr>
                <p:nvPr/>
              </p:nvSpPr>
              <p:spPr bwMode="gray">
                <a:xfrm>
                  <a:off x="4195" y="1725"/>
                  <a:ext cx="1162" cy="1141"/>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vert="eaVert" wrap="none" anchor="ctr"/>
                <a:lstStyle/>
                <a:p>
                  <a:pPr>
                    <a:defRPr/>
                  </a:pPr>
                  <a:endParaRPr lang="es-CR" dirty="0"/>
                </a:p>
              </p:txBody>
            </p:sp>
            <p:sp>
              <p:nvSpPr>
                <p:cNvPr id="23582" name="Oval 29"/>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es-CR">
                    <a:latin typeface="Calibri" pitchFamily="34" charset="0"/>
                  </a:endParaRPr>
                </a:p>
              </p:txBody>
            </p:sp>
          </p:grpSp>
        </p:grpSp>
        <p:sp>
          <p:nvSpPr>
            <p:cNvPr id="8" name="7 Rectángulo"/>
            <p:cNvSpPr/>
            <p:nvPr/>
          </p:nvSpPr>
          <p:spPr>
            <a:xfrm>
              <a:off x="3927065" y="2140368"/>
              <a:ext cx="432048" cy="432048"/>
            </a:xfrm>
            <a:prstGeom prst="rect">
              <a:avLst/>
            </a:prstGeom>
            <a:noFill/>
            <a:ln>
              <a:noFill/>
            </a:ln>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r>
                <a:rPr lang="es-CR" b="1" i="0" dirty="0" smtClean="0">
                  <a:solidFill>
                    <a:schemeClr val="tx2"/>
                  </a:solidFill>
                </a:rPr>
                <a:t>4</a:t>
              </a:r>
              <a:endParaRPr lang="es-CR" b="1" i="0" dirty="0">
                <a:solidFill>
                  <a:schemeClr val="tx2"/>
                </a:solidFill>
              </a:endParaRPr>
            </a:p>
          </p:txBody>
        </p:sp>
      </p:grpSp>
      <p:sp>
        <p:nvSpPr>
          <p:cNvPr id="19" name="18 Proceso alternativo"/>
          <p:cNvSpPr/>
          <p:nvPr/>
        </p:nvSpPr>
        <p:spPr>
          <a:xfrm>
            <a:off x="1043608" y="333375"/>
            <a:ext cx="7705725" cy="1079500"/>
          </a:xfrm>
          <a:prstGeom prst="flowChartAlternateProcess">
            <a:avLst/>
          </a:prstGeom>
          <a:noFill/>
          <a:ln>
            <a:noFill/>
          </a:ln>
        </p:spPr>
        <p:style>
          <a:lnRef idx="2">
            <a:schemeClr val="accent4"/>
          </a:lnRef>
          <a:fillRef idx="1">
            <a:schemeClr val="lt1"/>
          </a:fillRef>
          <a:effectRef idx="0">
            <a:schemeClr val="accent4"/>
          </a:effectRef>
          <a:fontRef idx="minor">
            <a:schemeClr val="dk1"/>
          </a:fontRef>
        </p:style>
        <p:txBody>
          <a:bodyPr anchor="ctr"/>
          <a:lstStyle/>
          <a:p>
            <a:pPr algn="ctr">
              <a:defRPr/>
            </a:pPr>
            <a:r>
              <a:rPr lang="es-CR" sz="3200" b="1" i="0" dirty="0" smtClean="0">
                <a:solidFill>
                  <a:schemeClr val="tx2">
                    <a:lumMod val="75000"/>
                  </a:schemeClr>
                </a:solidFill>
                <a:latin typeface="+mj-lt"/>
                <a:ea typeface="+mj-ea"/>
                <a:cs typeface="+mj-cs"/>
              </a:rPr>
              <a:t>Programación Física (Plan Anual)</a:t>
            </a:r>
            <a:endParaRPr lang="es-CR" sz="3200" b="1" i="0" dirty="0">
              <a:solidFill>
                <a:schemeClr val="tx2">
                  <a:lumMod val="75000"/>
                </a:schemeClr>
              </a:solidFill>
              <a:latin typeface="+mj-lt"/>
              <a:ea typeface="+mj-ea"/>
              <a:cs typeface="+mj-cs"/>
            </a:endParaRPr>
          </a:p>
        </p:txBody>
      </p:sp>
      <p:sp>
        <p:nvSpPr>
          <p:cNvPr id="3" name="2 CuadroTexto"/>
          <p:cNvSpPr txBox="1"/>
          <p:nvPr/>
        </p:nvSpPr>
        <p:spPr>
          <a:xfrm>
            <a:off x="2953370" y="1120487"/>
            <a:ext cx="3886200" cy="584775"/>
          </a:xfrm>
          <a:prstGeom prst="rect">
            <a:avLst/>
          </a:prstGeom>
          <a:noFill/>
        </p:spPr>
        <p:txBody>
          <a:bodyPr wrap="square" rtlCol="0">
            <a:spAutoFit/>
          </a:bodyPr>
          <a:lstStyle/>
          <a:p>
            <a:r>
              <a:rPr lang="es-CR" sz="3200" b="1" dirty="0" smtClean="0">
                <a:solidFill>
                  <a:srgbClr val="C00000"/>
                </a:solidFill>
              </a:rPr>
              <a:t>Que debe contener?</a:t>
            </a:r>
            <a:endParaRPr lang="es-CR" sz="3200" b="1" dirty="0">
              <a:solidFill>
                <a:srgbClr val="C00000"/>
              </a:solidFill>
            </a:endParaRPr>
          </a:p>
        </p:txBody>
      </p:sp>
      <p:sp>
        <p:nvSpPr>
          <p:cNvPr id="4" name="3 Elipse"/>
          <p:cNvSpPr/>
          <p:nvPr/>
        </p:nvSpPr>
        <p:spPr>
          <a:xfrm>
            <a:off x="304800" y="2819400"/>
            <a:ext cx="1905000" cy="1733371"/>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s-CR"/>
          </a:p>
        </p:txBody>
      </p:sp>
      <p:sp>
        <p:nvSpPr>
          <p:cNvPr id="6" name="5 CuadroTexto"/>
          <p:cNvSpPr txBox="1"/>
          <p:nvPr/>
        </p:nvSpPr>
        <p:spPr>
          <a:xfrm>
            <a:off x="609600" y="3200400"/>
            <a:ext cx="1271842" cy="1200329"/>
          </a:xfrm>
          <a:prstGeom prst="rect">
            <a:avLst/>
          </a:prstGeom>
          <a:noFill/>
        </p:spPr>
        <p:txBody>
          <a:bodyPr wrap="square" rtlCol="0">
            <a:spAutoFit/>
          </a:bodyPr>
          <a:lstStyle/>
          <a:p>
            <a:pPr algn="ctr"/>
            <a:r>
              <a:rPr lang="es-CR" sz="2400" b="1" dirty="0" smtClean="0">
                <a:solidFill>
                  <a:schemeClr val="tx2"/>
                </a:solidFill>
              </a:rPr>
              <a:t>PLAN ANUAL </a:t>
            </a:r>
          </a:p>
          <a:p>
            <a:pPr algn="ctr"/>
            <a:endParaRPr lang="es-CR" sz="2400" b="1" dirty="0">
              <a:solidFill>
                <a:schemeClr val="tx2"/>
              </a:solidFill>
            </a:endParaRPr>
          </a:p>
        </p:txBody>
      </p:sp>
      <p:sp>
        <p:nvSpPr>
          <p:cNvPr id="7" name="6 Rectángulo redondeado"/>
          <p:cNvSpPr/>
          <p:nvPr/>
        </p:nvSpPr>
        <p:spPr>
          <a:xfrm>
            <a:off x="2667001" y="1981200"/>
            <a:ext cx="2438400" cy="4114801"/>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s-CR"/>
          </a:p>
        </p:txBody>
      </p:sp>
      <p:sp>
        <p:nvSpPr>
          <p:cNvPr id="14" name="13 Rectángulo"/>
          <p:cNvSpPr/>
          <p:nvPr/>
        </p:nvSpPr>
        <p:spPr>
          <a:xfrm>
            <a:off x="2895600" y="2362200"/>
            <a:ext cx="2076450" cy="876301"/>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R" dirty="0" smtClean="0"/>
              <a:t>Estrategia Institucional </a:t>
            </a:r>
            <a:endParaRPr lang="es-CR" dirty="0"/>
          </a:p>
        </p:txBody>
      </p:sp>
      <p:sp>
        <p:nvSpPr>
          <p:cNvPr id="26" name="25 Rectángulo"/>
          <p:cNvSpPr/>
          <p:nvPr/>
        </p:nvSpPr>
        <p:spPr>
          <a:xfrm>
            <a:off x="2895600" y="3581400"/>
            <a:ext cx="2076450" cy="91440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R" dirty="0" smtClean="0"/>
              <a:t>Análisis FODA</a:t>
            </a:r>
            <a:endParaRPr lang="es-CR" dirty="0"/>
          </a:p>
        </p:txBody>
      </p:sp>
      <p:sp>
        <p:nvSpPr>
          <p:cNvPr id="28" name="27 Rectángulo"/>
          <p:cNvSpPr/>
          <p:nvPr/>
        </p:nvSpPr>
        <p:spPr>
          <a:xfrm>
            <a:off x="2895600" y="4876800"/>
            <a:ext cx="2076450" cy="91440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R" dirty="0" smtClean="0"/>
              <a:t>Actividades  función sustantiva </a:t>
            </a:r>
            <a:endParaRPr lang="es-CR" dirty="0"/>
          </a:p>
        </p:txBody>
      </p:sp>
      <p:sp>
        <p:nvSpPr>
          <p:cNvPr id="31" name="30 Rectángulo redondeado"/>
          <p:cNvSpPr/>
          <p:nvPr/>
        </p:nvSpPr>
        <p:spPr>
          <a:xfrm>
            <a:off x="5867400" y="1981200"/>
            <a:ext cx="2438400" cy="274320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s-CR"/>
          </a:p>
        </p:txBody>
      </p:sp>
      <p:sp>
        <p:nvSpPr>
          <p:cNvPr id="32" name="31 Rectángulo"/>
          <p:cNvSpPr/>
          <p:nvPr/>
        </p:nvSpPr>
        <p:spPr>
          <a:xfrm>
            <a:off x="6076950" y="2209800"/>
            <a:ext cx="2076450" cy="121920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R" dirty="0" smtClean="0"/>
              <a:t>Alineamiento de los diferentes planes: PND, PEI, PTOG, otros</a:t>
            </a:r>
            <a:endParaRPr lang="es-CR" dirty="0"/>
          </a:p>
        </p:txBody>
      </p:sp>
      <p:cxnSp>
        <p:nvCxnSpPr>
          <p:cNvPr id="16" name="15 Conector recto de flecha"/>
          <p:cNvCxnSpPr/>
          <p:nvPr/>
        </p:nvCxnSpPr>
        <p:spPr>
          <a:xfrm>
            <a:off x="4953000" y="2819400"/>
            <a:ext cx="1123950" cy="0"/>
          </a:xfrm>
          <a:prstGeom prst="straightConnector1">
            <a:avLst/>
          </a:prstGeom>
          <a:ln w="28575">
            <a:solidFill>
              <a:schemeClr val="accent5">
                <a:lumMod val="50000"/>
              </a:schemeClr>
            </a:solidFill>
            <a:tailEnd type="arrow"/>
          </a:ln>
        </p:spPr>
        <p:style>
          <a:lnRef idx="2">
            <a:schemeClr val="accent1"/>
          </a:lnRef>
          <a:fillRef idx="0">
            <a:schemeClr val="accent1"/>
          </a:fillRef>
          <a:effectRef idx="1">
            <a:schemeClr val="accent1"/>
          </a:effectRef>
          <a:fontRef idx="minor">
            <a:schemeClr val="tx1"/>
          </a:fontRef>
        </p:style>
      </p:cxnSp>
      <p:sp>
        <p:nvSpPr>
          <p:cNvPr id="35" name="34 Rectángulo"/>
          <p:cNvSpPr/>
          <p:nvPr/>
        </p:nvSpPr>
        <p:spPr>
          <a:xfrm>
            <a:off x="6096000" y="3657600"/>
            <a:ext cx="2076450" cy="876301"/>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R" dirty="0" smtClean="0"/>
              <a:t>Priorización de problemas y necesidades locales </a:t>
            </a:r>
            <a:endParaRPr lang="es-CR" dirty="0"/>
          </a:p>
        </p:txBody>
      </p:sp>
      <p:cxnSp>
        <p:nvCxnSpPr>
          <p:cNvPr id="36" name="35 Conector recto de flecha"/>
          <p:cNvCxnSpPr/>
          <p:nvPr/>
        </p:nvCxnSpPr>
        <p:spPr>
          <a:xfrm>
            <a:off x="4953000" y="4038600"/>
            <a:ext cx="1123950" cy="0"/>
          </a:xfrm>
          <a:prstGeom prst="straightConnector1">
            <a:avLst/>
          </a:prstGeom>
          <a:ln w="28575">
            <a:solidFill>
              <a:schemeClr val="accent5">
                <a:lumMod val="50000"/>
              </a:schemeClr>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2483548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740330"/>
            <a:ext cx="9144000" cy="5685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3 Llamada con línea 2 (barra de énfasis)"/>
          <p:cNvSpPr/>
          <p:nvPr/>
        </p:nvSpPr>
        <p:spPr>
          <a:xfrm>
            <a:off x="1623637" y="295231"/>
            <a:ext cx="2088232" cy="469473"/>
          </a:xfrm>
          <a:prstGeom prst="accentCallout2">
            <a:avLst>
              <a:gd name="adj1" fmla="val 18750"/>
              <a:gd name="adj2" fmla="val -8333"/>
              <a:gd name="adj3" fmla="val 18750"/>
              <a:gd name="adj4" fmla="val -16667"/>
              <a:gd name="adj5" fmla="val 120587"/>
              <a:gd name="adj6" fmla="val -4591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s-CR" sz="1400" dirty="0" smtClean="0">
                <a:solidFill>
                  <a:schemeClr val="bg1"/>
                </a:solidFill>
              </a:rPr>
              <a:t>Nombre y código de unidad ejecutora</a:t>
            </a:r>
            <a:endParaRPr lang="es-CR" sz="1400" dirty="0">
              <a:solidFill>
                <a:schemeClr val="bg1"/>
              </a:solidFill>
            </a:endParaRPr>
          </a:p>
        </p:txBody>
      </p:sp>
      <p:sp>
        <p:nvSpPr>
          <p:cNvPr id="8" name="7 Llamada con línea 2 (barra de énfasis)"/>
          <p:cNvSpPr/>
          <p:nvPr/>
        </p:nvSpPr>
        <p:spPr>
          <a:xfrm>
            <a:off x="399501" y="3315086"/>
            <a:ext cx="2448272" cy="2478983"/>
          </a:xfrm>
          <a:prstGeom prst="accentCallout2">
            <a:avLst>
              <a:gd name="adj1" fmla="val 18750"/>
              <a:gd name="adj2" fmla="val -8333"/>
              <a:gd name="adj3" fmla="val 18750"/>
              <a:gd name="adj4" fmla="val -16667"/>
              <a:gd name="adj5" fmla="val -35423"/>
              <a:gd name="adj6" fmla="val -4654"/>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s-CR" sz="1400" dirty="0" smtClean="0">
                <a:solidFill>
                  <a:schemeClr val="bg1"/>
                </a:solidFill>
              </a:rPr>
              <a:t>Elemento de Origen:</a:t>
            </a:r>
          </a:p>
          <a:p>
            <a:endParaRPr lang="es-CR" sz="1400" dirty="0" smtClean="0">
              <a:solidFill>
                <a:schemeClr val="bg1"/>
              </a:solidFill>
            </a:endParaRPr>
          </a:p>
          <a:p>
            <a:r>
              <a:rPr lang="es-CR" sz="1400" dirty="0" smtClean="0">
                <a:solidFill>
                  <a:schemeClr val="bg1"/>
                </a:solidFill>
              </a:rPr>
              <a:t>1.  PND:</a:t>
            </a:r>
            <a:endParaRPr lang="es-CR" sz="1400" dirty="0">
              <a:solidFill>
                <a:schemeClr val="bg1"/>
              </a:solidFill>
            </a:endParaRPr>
          </a:p>
          <a:p>
            <a:r>
              <a:rPr lang="es-CR" sz="1400" dirty="0" smtClean="0">
                <a:solidFill>
                  <a:schemeClr val="bg1"/>
                </a:solidFill>
              </a:rPr>
              <a:t>2.  PEI: </a:t>
            </a:r>
          </a:p>
        </p:txBody>
      </p:sp>
      <p:sp>
        <p:nvSpPr>
          <p:cNvPr id="5" name="4 Llamada con línea 2 (barra de énfasis)"/>
          <p:cNvSpPr/>
          <p:nvPr/>
        </p:nvSpPr>
        <p:spPr>
          <a:xfrm>
            <a:off x="1295400" y="3308187"/>
            <a:ext cx="1703116" cy="1416213"/>
          </a:xfrm>
          <a:prstGeom prst="accentCallout2">
            <a:avLst>
              <a:gd name="adj1" fmla="val 18750"/>
              <a:gd name="adj2" fmla="val -8333"/>
              <a:gd name="adj3" fmla="val 18750"/>
              <a:gd name="adj4" fmla="val -16667"/>
              <a:gd name="adj5" fmla="val -56282"/>
              <a:gd name="adj6" fmla="val -1705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s-CR" sz="1400" dirty="0" smtClean="0">
                <a:solidFill>
                  <a:schemeClr val="bg1"/>
                </a:solidFill>
              </a:rPr>
              <a:t>Código y Objetivo de la Acción:</a:t>
            </a:r>
          </a:p>
          <a:p>
            <a:endParaRPr lang="es-CR" sz="1400" dirty="0" smtClean="0">
              <a:solidFill>
                <a:schemeClr val="bg1"/>
              </a:solidFill>
            </a:endParaRPr>
          </a:p>
          <a:p>
            <a:pPr marL="342900" indent="-342900">
              <a:buFontTx/>
              <a:buAutoNum type="arabicPeriod"/>
            </a:pPr>
            <a:r>
              <a:rPr lang="es-CR" sz="1400" dirty="0" smtClean="0">
                <a:solidFill>
                  <a:schemeClr val="bg1"/>
                </a:solidFill>
              </a:rPr>
              <a:t>PND</a:t>
            </a:r>
          </a:p>
          <a:p>
            <a:pPr marL="342900" indent="-342900">
              <a:buFontTx/>
              <a:buAutoNum type="arabicPeriod"/>
            </a:pPr>
            <a:r>
              <a:rPr lang="es-CR" sz="1400" dirty="0" smtClean="0">
                <a:solidFill>
                  <a:schemeClr val="bg1"/>
                </a:solidFill>
              </a:rPr>
              <a:t>PTG</a:t>
            </a:r>
          </a:p>
          <a:p>
            <a:pPr marL="342900" indent="-342900">
              <a:buFontTx/>
              <a:buAutoNum type="arabicPeriod"/>
            </a:pPr>
            <a:r>
              <a:rPr lang="es-CR" sz="1400" dirty="0" smtClean="0">
                <a:solidFill>
                  <a:schemeClr val="bg1"/>
                </a:solidFill>
              </a:rPr>
              <a:t>Otros planes</a:t>
            </a:r>
          </a:p>
        </p:txBody>
      </p:sp>
      <p:sp>
        <p:nvSpPr>
          <p:cNvPr id="6" name="5 Llamada con línea 2 (barra de énfasis)"/>
          <p:cNvSpPr/>
          <p:nvPr/>
        </p:nvSpPr>
        <p:spPr>
          <a:xfrm>
            <a:off x="990600" y="3276600"/>
            <a:ext cx="2952329" cy="3068960"/>
          </a:xfrm>
          <a:prstGeom prst="accentCallout2">
            <a:avLst>
              <a:gd name="adj1" fmla="val 18750"/>
              <a:gd name="adj2" fmla="val -8333"/>
              <a:gd name="adj3" fmla="val 18750"/>
              <a:gd name="adj4" fmla="val -16667"/>
              <a:gd name="adj5" fmla="val -48520"/>
              <a:gd name="adj6" fmla="val 4076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s-CR" sz="1400" dirty="0" smtClean="0">
                <a:solidFill>
                  <a:schemeClr val="bg1"/>
                </a:solidFill>
              </a:rPr>
              <a:t>Descripción de la meta.</a:t>
            </a:r>
          </a:p>
          <a:p>
            <a:endParaRPr lang="es-CR" sz="1400" dirty="0" smtClean="0">
              <a:solidFill>
                <a:schemeClr val="bg1"/>
              </a:solidFill>
            </a:endParaRPr>
          </a:p>
          <a:p>
            <a:pPr algn="just"/>
            <a:r>
              <a:rPr lang="es-CR" sz="1400" dirty="0" smtClean="0">
                <a:solidFill>
                  <a:schemeClr val="bg1"/>
                </a:solidFill>
              </a:rPr>
              <a:t>Se debe redactar solo con fundamento en la programación del año que se formula y no con la programación de todo el período (PTG).</a:t>
            </a:r>
          </a:p>
          <a:p>
            <a:endParaRPr lang="es-CR" sz="1400" dirty="0" smtClean="0">
              <a:solidFill>
                <a:schemeClr val="bg1"/>
              </a:solidFill>
            </a:endParaRPr>
          </a:p>
          <a:p>
            <a:pPr algn="just"/>
            <a:r>
              <a:rPr lang="es-CR" sz="1400" dirty="0" smtClean="0">
                <a:solidFill>
                  <a:schemeClr val="bg1"/>
                </a:solidFill>
              </a:rPr>
              <a:t>La meta debe ser clara, concisa y responder a las siguientes preguntas:</a:t>
            </a:r>
          </a:p>
          <a:p>
            <a:r>
              <a:rPr lang="es-CR" sz="1400" dirty="0" smtClean="0">
                <a:solidFill>
                  <a:schemeClr val="bg1"/>
                </a:solidFill>
              </a:rPr>
              <a:t>¿qué, cómo, donde y cuando?</a:t>
            </a:r>
          </a:p>
          <a:p>
            <a:endParaRPr lang="es-CR" sz="1400" dirty="0">
              <a:solidFill>
                <a:schemeClr val="bg1"/>
              </a:solidFill>
            </a:endParaRPr>
          </a:p>
          <a:p>
            <a:pPr algn="just"/>
            <a:r>
              <a:rPr lang="es-CR" sz="1400" dirty="0" smtClean="0">
                <a:solidFill>
                  <a:schemeClr val="bg1"/>
                </a:solidFill>
              </a:rPr>
              <a:t>Se numeran de forma consecutiva: 1, 2, 3, 4…</a:t>
            </a:r>
          </a:p>
        </p:txBody>
      </p:sp>
      <p:sp>
        <p:nvSpPr>
          <p:cNvPr id="7" name="6 Llamada con línea 2 (barra de énfasis)"/>
          <p:cNvSpPr/>
          <p:nvPr/>
        </p:nvSpPr>
        <p:spPr>
          <a:xfrm>
            <a:off x="3582862" y="3291998"/>
            <a:ext cx="2952328" cy="3185002"/>
          </a:xfrm>
          <a:prstGeom prst="accentCallout2">
            <a:avLst>
              <a:gd name="adj1" fmla="val 18750"/>
              <a:gd name="adj2" fmla="val -8333"/>
              <a:gd name="adj3" fmla="val 18750"/>
              <a:gd name="adj4" fmla="val -16667"/>
              <a:gd name="adj5" fmla="val -36158"/>
              <a:gd name="adj6" fmla="val -16379"/>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s-CR" sz="1400" dirty="0" smtClean="0">
                <a:solidFill>
                  <a:schemeClr val="bg1"/>
                </a:solidFill>
              </a:rPr>
              <a:t>Descripción del indicador.</a:t>
            </a:r>
          </a:p>
          <a:p>
            <a:endParaRPr lang="es-CR" sz="1400" dirty="0" smtClean="0">
              <a:solidFill>
                <a:schemeClr val="bg1"/>
              </a:solidFill>
            </a:endParaRPr>
          </a:p>
          <a:p>
            <a:pPr algn="just"/>
            <a:r>
              <a:rPr lang="es-CR" sz="1400" dirty="0" smtClean="0">
                <a:solidFill>
                  <a:schemeClr val="bg1"/>
                </a:solidFill>
              </a:rPr>
              <a:t>Se debe redactar con base en la programación del año que se formula.</a:t>
            </a:r>
          </a:p>
          <a:p>
            <a:endParaRPr lang="es-CR" sz="1400" dirty="0">
              <a:solidFill>
                <a:schemeClr val="bg1"/>
              </a:solidFill>
            </a:endParaRPr>
          </a:p>
          <a:p>
            <a:pPr algn="just"/>
            <a:r>
              <a:rPr lang="es-CR" sz="1400" dirty="0" smtClean="0">
                <a:solidFill>
                  <a:schemeClr val="bg1"/>
                </a:solidFill>
              </a:rPr>
              <a:t>El indicador del año que se formula es distinto al indicador de período (PTG).</a:t>
            </a:r>
          </a:p>
          <a:p>
            <a:endParaRPr lang="es-CR" sz="1400" dirty="0">
              <a:solidFill>
                <a:schemeClr val="bg1"/>
              </a:solidFill>
            </a:endParaRPr>
          </a:p>
          <a:p>
            <a:pPr algn="just"/>
            <a:r>
              <a:rPr lang="es-CR" sz="1400" dirty="0" smtClean="0">
                <a:solidFill>
                  <a:schemeClr val="bg1"/>
                </a:solidFill>
              </a:rPr>
              <a:t>El indicador guarda relación directa con la meta y describe como se medirá.</a:t>
            </a:r>
          </a:p>
          <a:p>
            <a:endParaRPr lang="es-CR" sz="1400" dirty="0">
              <a:solidFill>
                <a:schemeClr val="bg1"/>
              </a:solidFill>
            </a:endParaRPr>
          </a:p>
          <a:p>
            <a:pPr algn="just"/>
            <a:r>
              <a:rPr lang="es-CR" sz="1400" dirty="0" smtClean="0">
                <a:solidFill>
                  <a:schemeClr val="bg1"/>
                </a:solidFill>
              </a:rPr>
              <a:t>Lleva la misma numeración de la meta que se corresponde.</a:t>
            </a:r>
          </a:p>
          <a:p>
            <a:endParaRPr lang="es-CR" sz="1400" dirty="0" smtClean="0">
              <a:solidFill>
                <a:schemeClr val="bg1"/>
              </a:solidFill>
            </a:endParaRPr>
          </a:p>
        </p:txBody>
      </p:sp>
      <p:sp>
        <p:nvSpPr>
          <p:cNvPr id="9" name="8 Llamada con línea 2 (barra de énfasis)"/>
          <p:cNvSpPr/>
          <p:nvPr/>
        </p:nvSpPr>
        <p:spPr>
          <a:xfrm>
            <a:off x="3942929" y="3305670"/>
            <a:ext cx="2573211" cy="1190130"/>
          </a:xfrm>
          <a:prstGeom prst="accentCallout2">
            <a:avLst>
              <a:gd name="adj1" fmla="val 18750"/>
              <a:gd name="adj2" fmla="val -8333"/>
              <a:gd name="adj3" fmla="val 18750"/>
              <a:gd name="adj4" fmla="val -16667"/>
              <a:gd name="adj5" fmla="val -138887"/>
              <a:gd name="adj6" fmla="val 4365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s-CR" sz="1400" dirty="0" smtClean="0">
                <a:solidFill>
                  <a:schemeClr val="bg1"/>
                </a:solidFill>
              </a:rPr>
              <a:t>Programación:</a:t>
            </a:r>
          </a:p>
          <a:p>
            <a:endParaRPr lang="es-CR" sz="1400" dirty="0">
              <a:solidFill>
                <a:schemeClr val="bg1"/>
              </a:solidFill>
            </a:endParaRPr>
          </a:p>
          <a:p>
            <a:pPr algn="just"/>
            <a:r>
              <a:rPr lang="es-CR" sz="1400" dirty="0" smtClean="0">
                <a:solidFill>
                  <a:schemeClr val="bg1"/>
                </a:solidFill>
              </a:rPr>
              <a:t>Se realiza  trimestral  y semestralmente   con valores cuantitativos.</a:t>
            </a:r>
          </a:p>
        </p:txBody>
      </p:sp>
      <p:sp>
        <p:nvSpPr>
          <p:cNvPr id="10" name="9 Llamada con línea 2 (barra de énfasis)"/>
          <p:cNvSpPr/>
          <p:nvPr/>
        </p:nvSpPr>
        <p:spPr>
          <a:xfrm>
            <a:off x="6525754" y="3305670"/>
            <a:ext cx="2573211" cy="1190130"/>
          </a:xfrm>
          <a:prstGeom prst="accentCallout2">
            <a:avLst>
              <a:gd name="adj1" fmla="val 18750"/>
              <a:gd name="adj2" fmla="val -8333"/>
              <a:gd name="adj3" fmla="val 18750"/>
              <a:gd name="adj4" fmla="val -16667"/>
              <a:gd name="adj5" fmla="val -83306"/>
              <a:gd name="adj6" fmla="val 3247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s-CR" sz="1400" dirty="0" smtClean="0">
                <a:solidFill>
                  <a:schemeClr val="bg1"/>
                </a:solidFill>
              </a:rPr>
              <a:t>Presupuesto:</a:t>
            </a:r>
          </a:p>
          <a:p>
            <a:endParaRPr lang="es-CR" sz="1400" dirty="0">
              <a:solidFill>
                <a:schemeClr val="bg1"/>
              </a:solidFill>
            </a:endParaRPr>
          </a:p>
          <a:p>
            <a:pPr algn="just"/>
            <a:r>
              <a:rPr lang="es-CR" sz="1400" dirty="0" smtClean="0">
                <a:solidFill>
                  <a:schemeClr val="bg1"/>
                </a:solidFill>
              </a:rPr>
              <a:t>Se agrega el valor económico formulado en caso que se disponga de esta información.</a:t>
            </a:r>
          </a:p>
        </p:txBody>
      </p:sp>
      <p:sp>
        <p:nvSpPr>
          <p:cNvPr id="11" name="10 Llamada con línea 2 (barra de énfasis)"/>
          <p:cNvSpPr/>
          <p:nvPr/>
        </p:nvSpPr>
        <p:spPr>
          <a:xfrm>
            <a:off x="6158598" y="3276600"/>
            <a:ext cx="2985402" cy="2247253"/>
          </a:xfrm>
          <a:prstGeom prst="accentCallout2">
            <a:avLst>
              <a:gd name="adj1" fmla="val 18750"/>
              <a:gd name="adj2" fmla="val -8333"/>
              <a:gd name="adj3" fmla="val 18750"/>
              <a:gd name="adj4" fmla="val -16667"/>
              <a:gd name="adj5" fmla="val -64289"/>
              <a:gd name="adj6" fmla="val 60815"/>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s-CR" sz="1400" dirty="0" smtClean="0">
                <a:solidFill>
                  <a:schemeClr val="bg1"/>
                </a:solidFill>
              </a:rPr>
              <a:t>Observaciones y Medidas Correctivas:</a:t>
            </a:r>
          </a:p>
          <a:p>
            <a:endParaRPr lang="es-CR" sz="1400" dirty="0">
              <a:solidFill>
                <a:schemeClr val="bg1"/>
              </a:solidFill>
            </a:endParaRPr>
          </a:p>
          <a:p>
            <a:pPr algn="just"/>
            <a:r>
              <a:rPr lang="es-ES" sz="1400" dirty="0">
                <a:solidFill>
                  <a:schemeClr val="bg1"/>
                </a:solidFill>
              </a:rPr>
              <a:t>S</a:t>
            </a:r>
            <a:r>
              <a:rPr lang="es-ES" sz="1400" dirty="0" smtClean="0">
                <a:solidFill>
                  <a:schemeClr val="bg1"/>
                </a:solidFill>
              </a:rPr>
              <a:t>e </a:t>
            </a:r>
            <a:r>
              <a:rPr lang="es-ES" sz="1400" dirty="0">
                <a:solidFill>
                  <a:schemeClr val="bg1"/>
                </a:solidFill>
              </a:rPr>
              <a:t>registra información adicional </a:t>
            </a:r>
            <a:r>
              <a:rPr lang="es-ES" sz="1400" dirty="0" smtClean="0">
                <a:solidFill>
                  <a:schemeClr val="bg1"/>
                </a:solidFill>
              </a:rPr>
              <a:t> para </a:t>
            </a:r>
            <a:r>
              <a:rPr lang="es-ES" sz="1400" dirty="0">
                <a:solidFill>
                  <a:schemeClr val="bg1"/>
                </a:solidFill>
              </a:rPr>
              <a:t>una mejor comprensión de la meta, ejemplo: detalle de las etapas, descripción de los porcentajes, aclaración de un término, etc.</a:t>
            </a:r>
            <a:endParaRPr lang="es-CR" sz="1400" dirty="0">
              <a:solidFill>
                <a:schemeClr val="bg1"/>
              </a:solidFill>
            </a:endParaRPr>
          </a:p>
        </p:txBody>
      </p:sp>
    </p:spTree>
    <p:extLst>
      <p:ext uri="{BB962C8B-B14F-4D97-AF65-F5344CB8AC3E}">
        <p14:creationId xmlns:p14="http://schemas.microsoft.com/office/powerpoint/2010/main" val="345551609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22" presetClass="entr" presetSubtype="4"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1" nodeType="clickEffect">
                                  <p:stCondLst>
                                    <p:cond delay="0"/>
                                  </p:stCondLst>
                                  <p:childTnLst>
                                    <p:anim calcmode="lin" valueType="num">
                                      <p:cBhvr additive="base">
                                        <p:cTn id="24" dur="500"/>
                                        <p:tgtEl>
                                          <p:spTgt spid="5"/>
                                        </p:tgtEl>
                                        <p:attrNameLst>
                                          <p:attrName>ppt_x</p:attrName>
                                        </p:attrNameLst>
                                      </p:cBhvr>
                                      <p:tavLst>
                                        <p:tav tm="0">
                                          <p:val>
                                            <p:strVal val="ppt_x"/>
                                          </p:val>
                                        </p:tav>
                                        <p:tav tm="100000">
                                          <p:val>
                                            <p:strVal val="ppt_x"/>
                                          </p:val>
                                        </p:tav>
                                      </p:tavLst>
                                    </p:anim>
                                    <p:anim calcmode="lin" valueType="num">
                                      <p:cBhvr additive="base">
                                        <p:cTn id="25" dur="500"/>
                                        <p:tgtEl>
                                          <p:spTgt spid="5"/>
                                        </p:tgtEl>
                                        <p:attrNameLst>
                                          <p:attrName>ppt_y</p:attrName>
                                        </p:attrNameLst>
                                      </p:cBhvr>
                                      <p:tavLst>
                                        <p:tav tm="0">
                                          <p:val>
                                            <p:strVal val="ppt_y"/>
                                          </p:val>
                                        </p:tav>
                                        <p:tav tm="100000">
                                          <p:val>
                                            <p:strVal val="1+ppt_h/2"/>
                                          </p:val>
                                        </p:tav>
                                      </p:tavLst>
                                    </p:anim>
                                    <p:set>
                                      <p:cBhvr>
                                        <p:cTn id="26" dur="1" fill="hold">
                                          <p:stCondLst>
                                            <p:cond delay="499"/>
                                          </p:stCondLst>
                                        </p:cTn>
                                        <p:tgtEl>
                                          <p:spTgt spid="5"/>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6" presetClass="exit" presetSubtype="21" fill="hold" grpId="1" nodeType="clickEffect">
                                  <p:stCondLst>
                                    <p:cond delay="0"/>
                                  </p:stCondLst>
                                  <p:childTnLst>
                                    <p:animEffect transition="out" filter="barn(inVertical)">
                                      <p:cBhvr>
                                        <p:cTn id="32" dur="500"/>
                                        <p:tgtEl>
                                          <p:spTgt spid="6"/>
                                        </p:tgtEl>
                                      </p:cBhvr>
                                    </p:animEffect>
                                    <p:set>
                                      <p:cBhvr>
                                        <p:cTn id="33" dur="1" fill="hold">
                                          <p:stCondLst>
                                            <p:cond delay="499"/>
                                          </p:stCondLst>
                                        </p:cTn>
                                        <p:tgtEl>
                                          <p:spTgt spid="6"/>
                                        </p:tgtEl>
                                        <p:attrNameLst>
                                          <p:attrName>style.visibility</p:attrName>
                                        </p:attrNameLst>
                                      </p:cBhvr>
                                      <p:to>
                                        <p:strVal val="hidden"/>
                                      </p:to>
                                    </p:set>
                                  </p:childTnLst>
                                </p:cTn>
                              </p:par>
                              <p:par>
                                <p:cTn id="34" presetID="1"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7"/>
                                        </p:tgtEl>
                                        <p:attrNameLst>
                                          <p:attrName>ppt_x</p:attrName>
                                        </p:attrNameLst>
                                      </p:cBhvr>
                                      <p:tavLst>
                                        <p:tav tm="0">
                                          <p:val>
                                            <p:strVal val="ppt_x"/>
                                          </p:val>
                                        </p:tav>
                                        <p:tav tm="100000">
                                          <p:val>
                                            <p:strVal val="ppt_x"/>
                                          </p:val>
                                        </p:tav>
                                      </p:tavLst>
                                    </p:anim>
                                    <p:anim calcmode="lin" valueType="num">
                                      <p:cBhvr additive="base">
                                        <p:cTn id="40" dur="500"/>
                                        <p:tgtEl>
                                          <p:spTgt spid="7"/>
                                        </p:tgtEl>
                                        <p:attrNameLst>
                                          <p:attrName>ppt_y</p:attrName>
                                        </p:attrNameLst>
                                      </p:cBhvr>
                                      <p:tavLst>
                                        <p:tav tm="0">
                                          <p:val>
                                            <p:strVal val="ppt_y"/>
                                          </p:val>
                                        </p:tav>
                                        <p:tav tm="100000">
                                          <p:val>
                                            <p:strVal val="1+ppt_h/2"/>
                                          </p:val>
                                        </p:tav>
                                      </p:tavLst>
                                    </p:anim>
                                    <p:set>
                                      <p:cBhvr>
                                        <p:cTn id="41" dur="1" fill="hold">
                                          <p:stCondLst>
                                            <p:cond delay="499"/>
                                          </p:stCondLst>
                                        </p:cTn>
                                        <p:tgtEl>
                                          <p:spTgt spid="7"/>
                                        </p:tgtEl>
                                        <p:attrNameLst>
                                          <p:attrName>style.visibility</p:attrName>
                                        </p:attrNameLst>
                                      </p:cBhvr>
                                      <p:to>
                                        <p:strVal val="hidden"/>
                                      </p:to>
                                    </p:set>
                                  </p:childTnLst>
                                </p:cTn>
                              </p:par>
                              <p:par>
                                <p:cTn id="42" presetID="6" presetClass="entr" presetSubtype="16"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circle(in)">
                                      <p:cBhvr>
                                        <p:cTn id="44" dur="20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xit" presetSubtype="32" fill="hold" grpId="1" nodeType="clickEffect">
                                  <p:stCondLst>
                                    <p:cond delay="0"/>
                                  </p:stCondLst>
                                  <p:childTnLst>
                                    <p:anim calcmode="lin" valueType="num">
                                      <p:cBhvr>
                                        <p:cTn id="48" dur="500"/>
                                        <p:tgtEl>
                                          <p:spTgt spid="9"/>
                                        </p:tgtEl>
                                        <p:attrNameLst>
                                          <p:attrName>ppt_w</p:attrName>
                                        </p:attrNameLst>
                                      </p:cBhvr>
                                      <p:tavLst>
                                        <p:tav tm="0">
                                          <p:val>
                                            <p:strVal val="ppt_w"/>
                                          </p:val>
                                        </p:tav>
                                        <p:tav tm="100000">
                                          <p:val>
                                            <p:fltVal val="0"/>
                                          </p:val>
                                        </p:tav>
                                      </p:tavLst>
                                    </p:anim>
                                    <p:anim calcmode="lin" valueType="num">
                                      <p:cBhvr>
                                        <p:cTn id="49" dur="500"/>
                                        <p:tgtEl>
                                          <p:spTgt spid="9"/>
                                        </p:tgtEl>
                                        <p:attrNameLst>
                                          <p:attrName>ppt_h</p:attrName>
                                        </p:attrNameLst>
                                      </p:cBhvr>
                                      <p:tavLst>
                                        <p:tav tm="0">
                                          <p:val>
                                            <p:strVal val="ppt_h"/>
                                          </p:val>
                                        </p:tav>
                                        <p:tav tm="100000">
                                          <p:val>
                                            <p:fltVal val="0"/>
                                          </p:val>
                                        </p:tav>
                                      </p:tavLst>
                                    </p:anim>
                                    <p:animEffect transition="out" filter="fade">
                                      <p:cBhvr>
                                        <p:cTn id="50" dur="500"/>
                                        <p:tgtEl>
                                          <p:spTgt spid="9"/>
                                        </p:tgtEl>
                                      </p:cBhvr>
                                    </p:animEffect>
                                    <p:set>
                                      <p:cBhvr>
                                        <p:cTn id="51" dur="1" fill="hold">
                                          <p:stCondLst>
                                            <p:cond delay="499"/>
                                          </p:stCondLst>
                                        </p:cTn>
                                        <p:tgtEl>
                                          <p:spTgt spid="9"/>
                                        </p:tgtEl>
                                        <p:attrNameLst>
                                          <p:attrName>style.visibility</p:attrName>
                                        </p:attrNameLst>
                                      </p:cBhvr>
                                      <p:to>
                                        <p:strVal val="hidden"/>
                                      </p:to>
                                    </p:set>
                                  </p:childTnLst>
                                </p:cTn>
                              </p:par>
                              <p:par>
                                <p:cTn id="52" presetID="16" presetClass="entr" presetSubtype="21"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26" presetClass="exit" presetSubtype="0" fill="hold" grpId="1" nodeType="clickEffect">
                                  <p:stCondLst>
                                    <p:cond delay="0"/>
                                  </p:stCondLst>
                                  <p:childTnLst>
                                    <p:animEffect transition="out" filter="wipe(down)">
                                      <p:cBhvr>
                                        <p:cTn id="58" dur="180" accel="50000">
                                          <p:stCondLst>
                                            <p:cond delay="1820"/>
                                          </p:stCondLst>
                                        </p:cTn>
                                        <p:tgtEl>
                                          <p:spTgt spid="10"/>
                                        </p:tgtEl>
                                      </p:cBhvr>
                                    </p:animEffect>
                                    <p:anim calcmode="lin" valueType="num">
                                      <p:cBhvr>
                                        <p:cTn id="59" dur="1822" tmFilter="0,0; 0.14,0.31; 0.43,0.73; 0.71,0.91; 1.0,1.0">
                                          <p:stCondLst>
                                            <p:cond delay="0"/>
                                          </p:stCondLst>
                                        </p:cTn>
                                        <p:tgtEl>
                                          <p:spTgt spid="10"/>
                                        </p:tgtEl>
                                        <p:attrNameLst>
                                          <p:attrName>ppt_x</p:attrName>
                                        </p:attrNameLst>
                                      </p:cBhvr>
                                      <p:tavLst>
                                        <p:tav tm="0">
                                          <p:val>
                                            <p:strVal val="ppt_x"/>
                                          </p:val>
                                        </p:tav>
                                        <p:tav tm="100000">
                                          <p:val>
                                            <p:strVal val="#ppt_x+0.25"/>
                                          </p:val>
                                        </p:tav>
                                      </p:tavLst>
                                    </p:anim>
                                    <p:anim calcmode="lin" valueType="num">
                                      <p:cBhvr>
                                        <p:cTn id="60" dur="178">
                                          <p:stCondLst>
                                            <p:cond delay="1822"/>
                                          </p:stCondLst>
                                        </p:cTn>
                                        <p:tgtEl>
                                          <p:spTgt spid="10"/>
                                        </p:tgtEl>
                                        <p:attrNameLst>
                                          <p:attrName>ppt_x</p:attrName>
                                        </p:attrNameLst>
                                      </p:cBhvr>
                                      <p:tavLst>
                                        <p:tav tm="0">
                                          <p:val>
                                            <p:strVal val="ppt_x"/>
                                          </p:val>
                                        </p:tav>
                                        <p:tav tm="100000">
                                          <p:val>
                                            <p:strVal val="ppt_x"/>
                                          </p:val>
                                        </p:tav>
                                      </p:tavLst>
                                    </p:anim>
                                    <p:anim calcmode="lin" valueType="num">
                                      <p:cBhvr>
                                        <p:cTn id="61" dur="664" tmFilter="0.0,0.0;0.25,0.07;0.50,0.2;0.75,0.467;1.0,1.0">
                                          <p:stCondLst>
                                            <p:cond delay="0"/>
                                          </p:stCondLst>
                                        </p:cTn>
                                        <p:tgtEl>
                                          <p:spTgt spid="10"/>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62" dur="664" tmFilter="0, 0; 0.125,0.2665; 0.25,0.4; 0.375,0.465; 0.5,0.5;  0.625,0.535; 0.75,0.6; 0.875,0.7335; 1,1">
                                          <p:stCondLst>
                                            <p:cond delay="664"/>
                                          </p:stCondLst>
                                        </p:cTn>
                                        <p:tgtEl>
                                          <p:spTgt spid="10"/>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63" dur="332" tmFilter="0, 0; 0.125,0.2665; 0.25,0.4; 0.375,0.465; 0.5,0.5;  0.625,0.535; 0.75,0.6; 0.875,0.7335; 1,1">
                                          <p:stCondLst>
                                            <p:cond delay="1324"/>
                                          </p:stCondLst>
                                        </p:cTn>
                                        <p:tgtEl>
                                          <p:spTgt spid="10"/>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64" dur="164" tmFilter="0, 0; 0.125,0.2665; 0.25,0.4; 0.375,0.465; 0.5,0.5;  0.625,0.535; 0.75,0.6; 0.875,0.7335; 1,1">
                                          <p:stCondLst>
                                            <p:cond delay="1656"/>
                                          </p:stCondLst>
                                        </p:cTn>
                                        <p:tgtEl>
                                          <p:spTgt spid="10"/>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65" dur="180" accel="50000">
                                          <p:stCondLst>
                                            <p:cond delay="1820"/>
                                          </p:stCondLst>
                                        </p:cTn>
                                        <p:tgtEl>
                                          <p:spTgt spid="10"/>
                                        </p:tgtEl>
                                        <p:attrNameLst>
                                          <p:attrName>ppt_y</p:attrName>
                                        </p:attrNameLst>
                                      </p:cBhvr>
                                      <p:tavLst>
                                        <p:tav tm="0">
                                          <p:val>
                                            <p:strVal val="ppt_y"/>
                                          </p:val>
                                        </p:tav>
                                        <p:tav tm="100000">
                                          <p:val>
                                            <p:strVal val="ppt_y+ppt_h"/>
                                          </p:val>
                                        </p:tav>
                                      </p:tavLst>
                                    </p:anim>
                                    <p:animScale>
                                      <p:cBhvr>
                                        <p:cTn id="66" dur="26">
                                          <p:stCondLst>
                                            <p:cond delay="620"/>
                                          </p:stCondLst>
                                        </p:cTn>
                                        <p:tgtEl>
                                          <p:spTgt spid="10"/>
                                        </p:tgtEl>
                                      </p:cBhvr>
                                      <p:to x="100000" y="60000"/>
                                    </p:animScale>
                                    <p:animScale>
                                      <p:cBhvr>
                                        <p:cTn id="67" dur="166" decel="50000">
                                          <p:stCondLst>
                                            <p:cond delay="646"/>
                                          </p:stCondLst>
                                        </p:cTn>
                                        <p:tgtEl>
                                          <p:spTgt spid="10"/>
                                        </p:tgtEl>
                                      </p:cBhvr>
                                      <p:to x="100000" y="100000"/>
                                    </p:animScale>
                                    <p:animScale>
                                      <p:cBhvr>
                                        <p:cTn id="68" dur="26">
                                          <p:stCondLst>
                                            <p:cond delay="1312"/>
                                          </p:stCondLst>
                                        </p:cTn>
                                        <p:tgtEl>
                                          <p:spTgt spid="10"/>
                                        </p:tgtEl>
                                      </p:cBhvr>
                                      <p:to x="100000" y="80000"/>
                                    </p:animScale>
                                    <p:animScale>
                                      <p:cBhvr>
                                        <p:cTn id="69" dur="166" decel="50000">
                                          <p:stCondLst>
                                            <p:cond delay="1338"/>
                                          </p:stCondLst>
                                        </p:cTn>
                                        <p:tgtEl>
                                          <p:spTgt spid="10"/>
                                        </p:tgtEl>
                                      </p:cBhvr>
                                      <p:to x="100000" y="100000"/>
                                    </p:animScale>
                                    <p:animScale>
                                      <p:cBhvr>
                                        <p:cTn id="70" dur="26">
                                          <p:stCondLst>
                                            <p:cond delay="1642"/>
                                          </p:stCondLst>
                                        </p:cTn>
                                        <p:tgtEl>
                                          <p:spTgt spid="10"/>
                                        </p:tgtEl>
                                      </p:cBhvr>
                                      <p:to x="100000" y="90000"/>
                                    </p:animScale>
                                    <p:animScale>
                                      <p:cBhvr>
                                        <p:cTn id="71" dur="166" decel="50000">
                                          <p:stCondLst>
                                            <p:cond delay="1668"/>
                                          </p:stCondLst>
                                        </p:cTn>
                                        <p:tgtEl>
                                          <p:spTgt spid="10"/>
                                        </p:tgtEl>
                                      </p:cBhvr>
                                      <p:to x="100000" y="100000"/>
                                    </p:animScale>
                                    <p:animScale>
                                      <p:cBhvr>
                                        <p:cTn id="72" dur="26">
                                          <p:stCondLst>
                                            <p:cond delay="1808"/>
                                          </p:stCondLst>
                                        </p:cTn>
                                        <p:tgtEl>
                                          <p:spTgt spid="10"/>
                                        </p:tgtEl>
                                      </p:cBhvr>
                                      <p:to x="100000" y="95000"/>
                                    </p:animScale>
                                    <p:animScale>
                                      <p:cBhvr>
                                        <p:cTn id="73" dur="166" decel="50000">
                                          <p:stCondLst>
                                            <p:cond delay="1834"/>
                                          </p:stCondLst>
                                        </p:cTn>
                                        <p:tgtEl>
                                          <p:spTgt spid="10"/>
                                        </p:tgtEl>
                                      </p:cBhvr>
                                      <p:to x="100000" y="100000"/>
                                    </p:animScale>
                                    <p:set>
                                      <p:cBhvr>
                                        <p:cTn id="74" dur="1" fill="hold">
                                          <p:stCondLst>
                                            <p:cond delay="1999"/>
                                          </p:stCondLst>
                                        </p:cTn>
                                        <p:tgtEl>
                                          <p:spTgt spid="10"/>
                                        </p:tgtEl>
                                        <p:attrNameLst>
                                          <p:attrName>style.visibility</p:attrName>
                                        </p:attrNameLst>
                                      </p:cBhvr>
                                      <p:to>
                                        <p:strVal val="hidden"/>
                                      </p:to>
                                    </p:set>
                                  </p:childTnLst>
                                </p:cTn>
                              </p:par>
                              <p:par>
                                <p:cTn id="75" presetID="14" presetClass="entr" presetSubtype="10"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randombar(horizontal)">
                                      <p:cBhvr>
                                        <p:cTn id="77" dur="500"/>
                                        <p:tgtEl>
                                          <p:spTgt spid="11"/>
                                        </p:tgtEl>
                                      </p:cBhvr>
                                    </p:animEffect>
                                  </p:childTnLst>
                                </p:cTn>
                              </p:par>
                            </p:childTnLst>
                          </p:cTn>
                        </p:par>
                      </p:childTnLst>
                    </p:cTn>
                  </p:par>
                  <p:par>
                    <p:cTn id="78" fill="hold">
                      <p:stCondLst>
                        <p:cond delay="indefinite"/>
                      </p:stCondLst>
                      <p:childTnLst>
                        <p:par>
                          <p:cTn id="79" fill="hold">
                            <p:stCondLst>
                              <p:cond delay="0"/>
                            </p:stCondLst>
                            <p:childTnLst>
                              <p:par>
                                <p:cTn id="80" presetID="31" presetClass="exit" presetSubtype="0" fill="hold" grpId="1" nodeType="clickEffect">
                                  <p:stCondLst>
                                    <p:cond delay="0"/>
                                  </p:stCondLst>
                                  <p:childTnLst>
                                    <p:anim calcmode="lin" valueType="num">
                                      <p:cBhvr>
                                        <p:cTn id="81" dur="1000"/>
                                        <p:tgtEl>
                                          <p:spTgt spid="11"/>
                                        </p:tgtEl>
                                        <p:attrNameLst>
                                          <p:attrName>ppt_w</p:attrName>
                                        </p:attrNameLst>
                                      </p:cBhvr>
                                      <p:tavLst>
                                        <p:tav tm="0">
                                          <p:val>
                                            <p:strVal val="ppt_w"/>
                                          </p:val>
                                        </p:tav>
                                        <p:tav tm="100000">
                                          <p:val>
                                            <p:fltVal val="0"/>
                                          </p:val>
                                        </p:tav>
                                      </p:tavLst>
                                    </p:anim>
                                    <p:anim calcmode="lin" valueType="num">
                                      <p:cBhvr>
                                        <p:cTn id="82" dur="1000"/>
                                        <p:tgtEl>
                                          <p:spTgt spid="11"/>
                                        </p:tgtEl>
                                        <p:attrNameLst>
                                          <p:attrName>ppt_h</p:attrName>
                                        </p:attrNameLst>
                                      </p:cBhvr>
                                      <p:tavLst>
                                        <p:tav tm="0">
                                          <p:val>
                                            <p:strVal val="ppt_h"/>
                                          </p:val>
                                        </p:tav>
                                        <p:tav tm="100000">
                                          <p:val>
                                            <p:fltVal val="0"/>
                                          </p:val>
                                        </p:tav>
                                      </p:tavLst>
                                    </p:anim>
                                    <p:anim calcmode="lin" valueType="num">
                                      <p:cBhvr>
                                        <p:cTn id="83" dur="1000"/>
                                        <p:tgtEl>
                                          <p:spTgt spid="11"/>
                                        </p:tgtEl>
                                        <p:attrNameLst>
                                          <p:attrName>style.rotation</p:attrName>
                                        </p:attrNameLst>
                                      </p:cBhvr>
                                      <p:tavLst>
                                        <p:tav tm="0">
                                          <p:val>
                                            <p:fltVal val="0"/>
                                          </p:val>
                                        </p:tav>
                                        <p:tav tm="100000">
                                          <p:val>
                                            <p:fltVal val="90"/>
                                          </p:val>
                                        </p:tav>
                                      </p:tavLst>
                                    </p:anim>
                                    <p:animEffect transition="out" filter="fade">
                                      <p:cBhvr>
                                        <p:cTn id="84" dur="1000"/>
                                        <p:tgtEl>
                                          <p:spTgt spid="11"/>
                                        </p:tgtEl>
                                      </p:cBhvr>
                                    </p:animEffect>
                                    <p:set>
                                      <p:cBhvr>
                                        <p:cTn id="85" dur="1" fill="hold">
                                          <p:stCondLst>
                                            <p:cond delay="9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8" grpId="0" animBg="1"/>
      <p:bldP spid="8" grpId="1" animBg="1"/>
      <p:bldP spid="5" grpId="0" animBg="1"/>
      <p:bldP spid="5" grpId="1" animBg="1"/>
      <p:bldP spid="6" grpId="0" animBg="1"/>
      <p:bldP spid="6" grpId="1" animBg="1"/>
      <p:bldP spid="7" grpId="0" animBg="1"/>
      <p:bldP spid="7" grpId="1" animBg="1"/>
      <p:bldP spid="9" grpId="0" animBg="1"/>
      <p:bldP spid="9" grpId="1" animBg="1"/>
      <p:bldP spid="10" grpId="0" animBg="1"/>
      <p:bldP spid="10" grpId="1" animBg="1"/>
      <p:bldP spid="11" grpId="0" animBg="1"/>
      <p:bldP spid="11" grpId="1"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13 Rectángulo"/>
          <p:cNvSpPr/>
          <p:nvPr/>
        </p:nvSpPr>
        <p:spPr>
          <a:xfrm>
            <a:off x="625714" y="2209115"/>
            <a:ext cx="5123732" cy="420882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R"/>
          </a:p>
        </p:txBody>
      </p:sp>
      <p:sp>
        <p:nvSpPr>
          <p:cNvPr id="13" name="12 Rectángulo"/>
          <p:cNvSpPr/>
          <p:nvPr/>
        </p:nvSpPr>
        <p:spPr>
          <a:xfrm>
            <a:off x="625714" y="1600200"/>
            <a:ext cx="8064516" cy="116205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R"/>
          </a:p>
        </p:txBody>
      </p:sp>
      <p:sp>
        <p:nvSpPr>
          <p:cNvPr id="4" name="3 Título"/>
          <p:cNvSpPr>
            <a:spLocks noGrp="1"/>
          </p:cNvSpPr>
          <p:nvPr>
            <p:ph type="title"/>
          </p:nvPr>
        </p:nvSpPr>
        <p:spPr>
          <a:xfrm>
            <a:off x="838200" y="274638"/>
            <a:ext cx="8229600" cy="1143000"/>
          </a:xfrm>
          <a:prstGeom prst="flowChartAlternateProcess">
            <a:avLst/>
          </a:prstGeom>
          <a:noFill/>
          <a:ln>
            <a:noFill/>
          </a:ln>
        </p:spPr>
        <p:style>
          <a:lnRef idx="2">
            <a:schemeClr val="accent1"/>
          </a:lnRef>
          <a:fillRef idx="1">
            <a:schemeClr val="lt1"/>
          </a:fillRef>
          <a:effectRef idx="0">
            <a:schemeClr val="accent1"/>
          </a:effectRef>
          <a:fontRef idx="minor">
            <a:schemeClr val="dk1"/>
          </a:fontRef>
        </p:style>
        <p:txBody>
          <a:bodyPr rtlCol="0">
            <a:normAutofit/>
          </a:bodyPr>
          <a:lstStyle/>
          <a:p>
            <a:pPr eaLnBrk="1" fontAlgn="auto" hangingPunct="1">
              <a:spcAft>
                <a:spcPts val="0"/>
              </a:spcAft>
              <a:defRPr/>
            </a:pPr>
            <a:r>
              <a:rPr lang="es-CR" sz="3600" b="1" dirty="0" smtClean="0"/>
              <a:t>  </a:t>
            </a:r>
            <a:r>
              <a:rPr lang="es-CR" sz="3200" b="1" dirty="0" smtClean="0">
                <a:latin typeface="+mj-lt"/>
              </a:rPr>
              <a:t>Formulación Financiera (Presupuesto)</a:t>
            </a:r>
            <a:endParaRPr lang="es-CR" sz="3200" b="1" dirty="0">
              <a:latin typeface="+mj-lt"/>
            </a:endParaRPr>
          </a:p>
        </p:txBody>
      </p:sp>
      <p:grpSp>
        <p:nvGrpSpPr>
          <p:cNvPr id="2" name="116 Grupo"/>
          <p:cNvGrpSpPr>
            <a:grpSpLocks/>
          </p:cNvGrpSpPr>
          <p:nvPr/>
        </p:nvGrpSpPr>
        <p:grpSpPr bwMode="auto">
          <a:xfrm>
            <a:off x="250825" y="333375"/>
            <a:ext cx="1296839" cy="1151409"/>
            <a:chOff x="3275856" y="1556792"/>
            <a:chExt cx="1693147" cy="1634018"/>
          </a:xfrm>
        </p:grpSpPr>
        <p:grpSp>
          <p:nvGrpSpPr>
            <p:cNvPr id="27654" name="42 Grupo"/>
            <p:cNvGrpSpPr>
              <a:grpSpLocks/>
            </p:cNvGrpSpPr>
            <p:nvPr/>
          </p:nvGrpSpPr>
          <p:grpSpPr bwMode="auto">
            <a:xfrm>
              <a:off x="3275856" y="1556792"/>
              <a:ext cx="1693147" cy="1634018"/>
              <a:chOff x="2213828" y="2209205"/>
              <a:chExt cx="1549131" cy="1477175"/>
            </a:xfrm>
          </p:grpSpPr>
          <p:sp>
            <p:nvSpPr>
              <p:cNvPr id="8" name="Oval 20"/>
              <p:cNvSpPr>
                <a:spLocks noChangeArrowheads="1"/>
              </p:cNvSpPr>
              <p:nvPr/>
            </p:nvSpPr>
            <p:spPr bwMode="gray">
              <a:xfrm>
                <a:off x="2213828" y="2209205"/>
                <a:ext cx="1549131" cy="1477175"/>
              </a:xfrm>
              <a:prstGeom prst="ellipse">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spAutoFit/>
              </a:bodyPr>
              <a:lstStyle/>
              <a:p>
                <a:pPr fontAlgn="auto">
                  <a:spcBef>
                    <a:spcPts val="0"/>
                  </a:spcBef>
                  <a:spcAft>
                    <a:spcPts val="0"/>
                  </a:spcAft>
                  <a:defRPr/>
                </a:pPr>
                <a:endParaRPr lang="es-CR" dirty="0"/>
              </a:p>
            </p:txBody>
          </p:sp>
          <p:sp>
            <p:nvSpPr>
              <p:cNvPr id="9" name="Oval 21"/>
              <p:cNvSpPr>
                <a:spLocks noChangeArrowheads="1"/>
              </p:cNvSpPr>
              <p:nvPr/>
            </p:nvSpPr>
            <p:spPr bwMode="gray">
              <a:xfrm>
                <a:off x="2213828" y="2209205"/>
                <a:ext cx="1549131" cy="1477175"/>
              </a:xfrm>
              <a:prstGeom prst="ellipse">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spAutoFit/>
              </a:bodyPr>
              <a:lstStyle/>
              <a:p>
                <a:pPr fontAlgn="auto">
                  <a:spcBef>
                    <a:spcPts val="0"/>
                  </a:spcBef>
                  <a:spcAft>
                    <a:spcPts val="0"/>
                  </a:spcAft>
                  <a:defRPr/>
                </a:pPr>
                <a:endParaRPr lang="es-CR" dirty="0"/>
              </a:p>
            </p:txBody>
          </p:sp>
          <p:sp>
            <p:nvSpPr>
              <p:cNvPr id="10" name="Oval 22"/>
              <p:cNvSpPr>
                <a:spLocks noChangeArrowheads="1"/>
              </p:cNvSpPr>
              <p:nvPr/>
            </p:nvSpPr>
            <p:spPr bwMode="gray">
              <a:xfrm>
                <a:off x="2316229" y="2304582"/>
                <a:ext cx="1344331" cy="1286420"/>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headEnd/>
                <a:tailEnd/>
              </a:ln>
              <a:effectLst/>
            </p:spPr>
            <p:txBody>
              <a:bodyPr anchor="ctr">
                <a:spAutoFit/>
              </a:bodyPr>
              <a:lstStyle/>
              <a:p>
                <a:pPr fontAlgn="auto">
                  <a:spcBef>
                    <a:spcPts val="0"/>
                  </a:spcBef>
                  <a:spcAft>
                    <a:spcPts val="0"/>
                  </a:spcAft>
                  <a:defRPr/>
                </a:pPr>
                <a:endParaRPr lang="es-CR" dirty="0">
                  <a:latin typeface="+mn-lt"/>
                </a:endParaRPr>
              </a:p>
            </p:txBody>
          </p:sp>
          <p:sp>
            <p:nvSpPr>
              <p:cNvPr id="11" name="Oval 23"/>
              <p:cNvSpPr>
                <a:spLocks noChangeArrowheads="1"/>
              </p:cNvSpPr>
              <p:nvPr/>
            </p:nvSpPr>
            <p:spPr bwMode="gray">
              <a:xfrm>
                <a:off x="2316229" y="2309235"/>
                <a:ext cx="1346955" cy="1281768"/>
              </a:xfrm>
              <a:prstGeom prst="ellipse">
                <a:avLst/>
              </a:prstGeom>
              <a:ln>
                <a:headEnd/>
                <a:tailEnd/>
              </a:ln>
            </p:spPr>
            <p:style>
              <a:lnRef idx="3">
                <a:schemeClr val="lt1"/>
              </a:lnRef>
              <a:fillRef idx="1">
                <a:schemeClr val="accent3"/>
              </a:fillRef>
              <a:effectRef idx="1">
                <a:schemeClr val="accent3"/>
              </a:effectRef>
              <a:fontRef idx="minor">
                <a:schemeClr val="lt1"/>
              </a:fontRef>
            </p:style>
            <p:txBody>
              <a:bodyPr anchor="ctr">
                <a:spAutoFit/>
              </a:bodyPr>
              <a:lstStyle/>
              <a:p>
                <a:pPr fontAlgn="auto">
                  <a:spcBef>
                    <a:spcPts val="0"/>
                  </a:spcBef>
                  <a:spcAft>
                    <a:spcPts val="0"/>
                  </a:spcAft>
                  <a:defRPr/>
                </a:pPr>
                <a:endParaRPr lang="es-CR" dirty="0"/>
              </a:p>
            </p:txBody>
          </p:sp>
          <p:sp>
            <p:nvSpPr>
              <p:cNvPr id="12" name="Oval 24"/>
              <p:cNvSpPr>
                <a:spLocks noChangeArrowheads="1"/>
              </p:cNvSpPr>
              <p:nvPr/>
            </p:nvSpPr>
            <p:spPr bwMode="gray">
              <a:xfrm>
                <a:off x="2382286" y="2369839"/>
                <a:ext cx="1212215" cy="1155908"/>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anchor="ctr">
                <a:spAutoFit/>
              </a:bodyPr>
              <a:lstStyle/>
              <a:p>
                <a:pPr fontAlgn="auto">
                  <a:spcBef>
                    <a:spcPts val="0"/>
                  </a:spcBef>
                  <a:spcAft>
                    <a:spcPts val="0"/>
                  </a:spcAft>
                  <a:defRPr/>
                </a:pPr>
                <a:endParaRPr lang="es-CR" dirty="0"/>
              </a:p>
            </p:txBody>
          </p:sp>
          <p:grpSp>
            <p:nvGrpSpPr>
              <p:cNvPr id="27663" name="Group 25"/>
              <p:cNvGrpSpPr>
                <a:grpSpLocks/>
              </p:cNvGrpSpPr>
              <p:nvPr/>
            </p:nvGrpSpPr>
            <p:grpSpPr bwMode="auto">
              <a:xfrm>
                <a:off x="2401636" y="2382863"/>
                <a:ext cx="1173515" cy="1119006"/>
                <a:chOff x="4166" y="1706"/>
                <a:chExt cx="1252" cy="1252"/>
              </a:xfrm>
            </p:grpSpPr>
            <p:sp>
              <p:nvSpPr>
                <p:cNvPr id="27664" name="Oval 26"/>
                <p:cNvSpPr>
                  <a:spLocks noChangeArrowheads="1"/>
                </p:cNvSpPr>
                <p:nvPr/>
              </p:nvSpPr>
              <p:spPr bwMode="gray">
                <a:xfrm>
                  <a:off x="4166" y="1706"/>
                  <a:ext cx="1252" cy="125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es-CR">
                    <a:latin typeface="Calibri" pitchFamily="34" charset="0"/>
                  </a:endParaRPr>
                </a:p>
              </p:txBody>
            </p:sp>
            <p:sp>
              <p:nvSpPr>
                <p:cNvPr id="27665" name="Oval 27"/>
                <p:cNvSpPr>
                  <a:spLocks noChangeArrowheads="1"/>
                </p:cNvSpPr>
                <p:nvPr/>
              </p:nvSpPr>
              <p:spPr bwMode="gray">
                <a:xfrm>
                  <a:off x="4182" y="1713"/>
                  <a:ext cx="1222" cy="1221"/>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es-CR">
                    <a:latin typeface="Calibri" pitchFamily="34" charset="0"/>
                  </a:endParaRPr>
                </a:p>
              </p:txBody>
            </p:sp>
            <p:sp>
              <p:nvSpPr>
                <p:cNvPr id="16" name="Oval 28"/>
                <p:cNvSpPr>
                  <a:spLocks noChangeArrowheads="1"/>
                </p:cNvSpPr>
                <p:nvPr/>
              </p:nvSpPr>
              <p:spPr bwMode="gray">
                <a:xfrm>
                  <a:off x="4195" y="1725"/>
                  <a:ext cx="1160" cy="1143"/>
                </a:xfrm>
                <a:prstGeom prst="ellipse">
                  <a:avLst/>
                </a:prstGeom>
                <a:ln>
                  <a:headEnd/>
                  <a:tailEnd/>
                </a:ln>
              </p:spPr>
              <p:style>
                <a:lnRef idx="1">
                  <a:schemeClr val="accent3"/>
                </a:lnRef>
                <a:fillRef idx="3">
                  <a:schemeClr val="accent3"/>
                </a:fillRef>
                <a:effectRef idx="2">
                  <a:schemeClr val="accent3"/>
                </a:effectRef>
                <a:fontRef idx="minor">
                  <a:schemeClr val="lt1"/>
                </a:fontRef>
              </p:style>
              <p:txBody>
                <a:bodyPr vert="eaVert" wrap="none" anchor="ctr"/>
                <a:lstStyle/>
                <a:p>
                  <a:pPr>
                    <a:defRPr/>
                  </a:pPr>
                  <a:endParaRPr lang="es-CR" dirty="0"/>
                </a:p>
              </p:txBody>
            </p:sp>
            <p:sp>
              <p:nvSpPr>
                <p:cNvPr id="27667" name="Oval 29"/>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es-CR">
                    <a:latin typeface="Calibri" pitchFamily="34" charset="0"/>
                  </a:endParaRPr>
                </a:p>
              </p:txBody>
            </p:sp>
          </p:grpSp>
        </p:grpSp>
        <p:sp>
          <p:nvSpPr>
            <p:cNvPr id="7" name="6 Rectángulo"/>
            <p:cNvSpPr/>
            <p:nvPr/>
          </p:nvSpPr>
          <p:spPr>
            <a:xfrm>
              <a:off x="3927288" y="2140922"/>
              <a:ext cx="430461" cy="432307"/>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r>
                <a:rPr lang="es-CR" b="1" i="0" dirty="0" smtClean="0">
                  <a:solidFill>
                    <a:schemeClr val="tx1"/>
                  </a:solidFill>
                </a:rPr>
                <a:t>5</a:t>
              </a:r>
              <a:endParaRPr lang="es-CR" b="1" i="0" dirty="0">
                <a:solidFill>
                  <a:schemeClr val="tx1"/>
                </a:solidFill>
              </a:endParaRPr>
            </a:p>
          </p:txBody>
        </p:sp>
      </p:grpSp>
      <p:sp>
        <p:nvSpPr>
          <p:cNvPr id="17" name="2 Marcador de contenido"/>
          <p:cNvSpPr txBox="1">
            <a:spLocks/>
          </p:cNvSpPr>
          <p:nvPr/>
        </p:nvSpPr>
        <p:spPr>
          <a:xfrm>
            <a:off x="250825" y="2362200"/>
            <a:ext cx="5498621" cy="3810000"/>
          </a:xfrm>
          <a:prstGeom prst="rect">
            <a:avLst/>
          </a:prstGeom>
          <a:ln>
            <a:noFill/>
          </a:ln>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indent="19050" algn="just">
              <a:buFont typeface="Arial" pitchFamily="34" charset="0"/>
              <a:buNone/>
              <a:defRPr/>
            </a:pPr>
            <a:r>
              <a:rPr lang="es-CR" sz="2000" dirty="0" smtClean="0">
                <a:latin typeface="Arial" pitchFamily="34" charset="0"/>
                <a:cs typeface="Arial" pitchFamily="34" charset="0"/>
              </a:rPr>
              <a:t>Las partidas de </a:t>
            </a:r>
            <a:r>
              <a:rPr lang="es-CR" sz="2000" u="sng" dirty="0" smtClean="0">
                <a:latin typeface="Arial" pitchFamily="34" charset="0"/>
                <a:cs typeface="Arial" pitchFamily="34" charset="0"/>
              </a:rPr>
              <a:t>Bienes Duraderos:</a:t>
            </a:r>
            <a:r>
              <a:rPr lang="es-CR" sz="2000" dirty="0" smtClean="0">
                <a:latin typeface="Arial" pitchFamily="34" charset="0"/>
                <a:cs typeface="Arial" pitchFamily="34" charset="0"/>
              </a:rPr>
              <a:t> “Maquinaria, Equipo y Mobiliario” que corresponden al grupo de partidas </a:t>
            </a:r>
            <a:r>
              <a:rPr lang="es-CR" sz="2000" u="sng" dirty="0" smtClean="0">
                <a:latin typeface="Arial" pitchFamily="34" charset="0"/>
                <a:cs typeface="Arial" pitchFamily="34" charset="0"/>
              </a:rPr>
              <a:t>2300</a:t>
            </a:r>
            <a:r>
              <a:rPr lang="es-CR" sz="2000" dirty="0" smtClean="0">
                <a:latin typeface="Arial" pitchFamily="34" charset="0"/>
                <a:cs typeface="Arial" pitchFamily="34" charset="0"/>
              </a:rPr>
              <a:t> y “Construcciones, Adiciones y Mejoras” asociadas al grupo de partidas </a:t>
            </a:r>
            <a:r>
              <a:rPr lang="es-CR" sz="2000" u="sng" dirty="0" smtClean="0">
                <a:latin typeface="Arial" pitchFamily="34" charset="0"/>
                <a:cs typeface="Arial" pitchFamily="34" charset="0"/>
              </a:rPr>
              <a:t>2500.</a:t>
            </a:r>
            <a:endParaRPr lang="es-CR" sz="2000" dirty="0" smtClean="0">
              <a:latin typeface="Arial" pitchFamily="34" charset="0"/>
              <a:cs typeface="Arial" pitchFamily="34" charset="0"/>
            </a:endParaRPr>
          </a:p>
          <a:p>
            <a:pPr algn="just">
              <a:buFont typeface="Arial" pitchFamily="34" charset="0"/>
              <a:buNone/>
              <a:defRPr/>
            </a:pPr>
            <a:endParaRPr lang="es-CR" sz="2000" dirty="0" smtClean="0">
              <a:latin typeface="Arial" pitchFamily="34" charset="0"/>
              <a:cs typeface="Arial" pitchFamily="34" charset="0"/>
            </a:endParaRPr>
          </a:p>
          <a:p>
            <a:pPr algn="just">
              <a:defRPr/>
            </a:pPr>
            <a:r>
              <a:rPr lang="es-CR" sz="1800" dirty="0" smtClean="0">
                <a:latin typeface="Arial" pitchFamily="34" charset="0"/>
                <a:cs typeface="Arial" pitchFamily="34" charset="0"/>
              </a:rPr>
              <a:t>Principio de programación: “</a:t>
            </a:r>
            <a:r>
              <a:rPr lang="es-CR" sz="1800" i="1" dirty="0" smtClean="0">
                <a:latin typeface="Arial" pitchFamily="34" charset="0"/>
                <a:cs typeface="Arial" pitchFamily="34" charset="0"/>
              </a:rPr>
              <a:t>Los presupuestos deberán expresar con claridad los objetivos, las metas y los productos que se pretenden alcanzar, así como los recursos necesarios para cumplirlos, de manera que puedan reflejar el costo”.</a:t>
            </a:r>
            <a:endParaRPr lang="es-CR" sz="1800" dirty="0">
              <a:latin typeface="Arial" pitchFamily="34" charset="0"/>
              <a:cs typeface="Arial" pitchFamily="34" charset="0"/>
            </a:endParaRPr>
          </a:p>
        </p:txBody>
      </p:sp>
      <p:pic>
        <p:nvPicPr>
          <p:cNvPr id="5122" name="Picture 2" descr="http://blog.triotraducciones.com/wp-content/uploads/2010/06/presupuesto.jpg"/>
          <p:cNvPicPr>
            <a:picLocks noChangeAspect="1" noChangeArrowheads="1"/>
          </p:cNvPicPr>
          <p:nvPr/>
        </p:nvPicPr>
        <p:blipFill>
          <a:blip r:embed="rId2">
            <a:duotone>
              <a:prstClr val="black"/>
              <a:schemeClr val="accent1">
                <a:tint val="45000"/>
                <a:satMod val="400000"/>
              </a:schemeClr>
            </a:duotone>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5922424" y="2971800"/>
            <a:ext cx="2764376" cy="3446136"/>
          </a:xfrm>
          <a:prstGeom prst="rect">
            <a:avLst/>
          </a:prstGeom>
          <a:solidFill>
            <a:schemeClr val="accent1">
              <a:lumMod val="20000"/>
              <a:lumOff val="80000"/>
              <a:alpha val="36000"/>
            </a:schemeClr>
          </a:solidFill>
        </p:spPr>
      </p:pic>
      <p:sp>
        <p:nvSpPr>
          <p:cNvPr id="6" name="5 CuadroTexto"/>
          <p:cNvSpPr txBox="1"/>
          <p:nvPr/>
        </p:nvSpPr>
        <p:spPr>
          <a:xfrm>
            <a:off x="625714" y="1600200"/>
            <a:ext cx="8064516" cy="646331"/>
          </a:xfrm>
          <a:prstGeom prst="rect">
            <a:avLst/>
          </a:prstGeom>
          <a:noFill/>
          <a:ln>
            <a:noFill/>
          </a:ln>
        </p:spPr>
        <p:txBody>
          <a:bodyPr wrap="square" rtlCol="0">
            <a:spAutoFit/>
          </a:bodyPr>
          <a:lstStyle/>
          <a:p>
            <a:pPr indent="19050" algn="just">
              <a:buNone/>
              <a:defRPr/>
            </a:pPr>
            <a:r>
              <a:rPr lang="es-CR" dirty="0">
                <a:latin typeface="Arial" panose="020B0604020202020204" pitchFamily="34" charset="0"/>
                <a:cs typeface="Arial" panose="020B0604020202020204" pitchFamily="34" charset="0"/>
              </a:rPr>
              <a:t>La DP es la encargada de emitir metodología para realizar la formulación presupuestaria.</a:t>
            </a:r>
          </a:p>
        </p:txBody>
      </p:sp>
    </p:spTree>
    <p:extLst>
      <p:ext uri="{BB962C8B-B14F-4D97-AF65-F5344CB8AC3E}">
        <p14:creationId xmlns:p14="http://schemas.microsoft.com/office/powerpoint/2010/main" val="1884508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www.grupoprevenir.es/prl/wp-content/uploads/2011/06/60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4260032"/>
            <a:ext cx="4231481" cy="2483668"/>
          </a:xfrm>
          <a:prstGeom prst="rect">
            <a:avLst/>
          </a:prstGeom>
          <a:noFill/>
          <a:extLst>
            <a:ext uri="{909E8E84-426E-40DD-AFC4-6F175D3DCCD1}">
              <a14:hiddenFill xmlns:a14="http://schemas.microsoft.com/office/drawing/2010/main">
                <a:solidFill>
                  <a:srgbClr val="FFFFFF"/>
                </a:solidFill>
              </a14:hiddenFill>
            </a:ext>
          </a:extLst>
        </p:spPr>
      </p:pic>
      <p:sp>
        <p:nvSpPr>
          <p:cNvPr id="28" name="27 Rectángulo redondeado"/>
          <p:cNvSpPr/>
          <p:nvPr/>
        </p:nvSpPr>
        <p:spPr>
          <a:xfrm>
            <a:off x="951490" y="1423753"/>
            <a:ext cx="4458710" cy="4748447"/>
          </a:xfrm>
          <a:prstGeom prst="roundRect">
            <a:avLst/>
          </a:prstGeom>
          <a:solidFill>
            <a:schemeClr val="accent1">
              <a:lumMod val="20000"/>
              <a:lumOff val="80000"/>
            </a:schemeClr>
          </a:solidFill>
          <a:ln w="28575">
            <a:prstDash val="sys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s-CR"/>
          </a:p>
        </p:txBody>
      </p:sp>
      <p:sp>
        <p:nvSpPr>
          <p:cNvPr id="26" name="25 Proceso alternativo"/>
          <p:cNvSpPr/>
          <p:nvPr/>
        </p:nvSpPr>
        <p:spPr>
          <a:xfrm>
            <a:off x="1258888" y="333375"/>
            <a:ext cx="7345362" cy="1079500"/>
          </a:xfrm>
          <a:prstGeom prst="flowChartAlternateProcess">
            <a:avLst/>
          </a:prstGeom>
          <a:noFill/>
          <a:ln>
            <a:noFill/>
          </a:ln>
        </p:spPr>
        <p:style>
          <a:lnRef idx="2">
            <a:schemeClr val="accent2"/>
          </a:lnRef>
          <a:fillRef idx="1">
            <a:schemeClr val="lt1"/>
          </a:fillRef>
          <a:effectRef idx="0">
            <a:schemeClr val="accent2"/>
          </a:effectRef>
          <a:fontRef idx="minor">
            <a:schemeClr val="dk1"/>
          </a:fontRef>
        </p:style>
        <p:txBody>
          <a:bodyPr anchor="ctr"/>
          <a:lstStyle/>
          <a:p>
            <a:pPr algn="ctr">
              <a:defRPr/>
            </a:pPr>
            <a:r>
              <a:rPr lang="es-CR" sz="3200" b="1" i="0" dirty="0"/>
              <a:t>   </a:t>
            </a:r>
            <a:r>
              <a:rPr lang="es-CR" sz="3200" b="1" i="0" dirty="0" smtClean="0"/>
              <a:t>Identificación de Riesgos</a:t>
            </a:r>
            <a:endParaRPr lang="es-CR" sz="2800" b="1" i="0" dirty="0">
              <a:latin typeface="+mj-lt"/>
            </a:endParaRPr>
          </a:p>
        </p:txBody>
      </p:sp>
      <p:grpSp>
        <p:nvGrpSpPr>
          <p:cNvPr id="2" name="116 Grupo"/>
          <p:cNvGrpSpPr>
            <a:grpSpLocks/>
          </p:cNvGrpSpPr>
          <p:nvPr/>
        </p:nvGrpSpPr>
        <p:grpSpPr bwMode="auto">
          <a:xfrm>
            <a:off x="250825" y="333375"/>
            <a:ext cx="1368847" cy="1223417"/>
            <a:chOff x="3275856" y="1556792"/>
            <a:chExt cx="1693147" cy="1634018"/>
          </a:xfrm>
        </p:grpSpPr>
        <p:grpSp>
          <p:nvGrpSpPr>
            <p:cNvPr id="28678" name="42 Grupo"/>
            <p:cNvGrpSpPr>
              <a:grpSpLocks/>
            </p:cNvGrpSpPr>
            <p:nvPr/>
          </p:nvGrpSpPr>
          <p:grpSpPr bwMode="auto">
            <a:xfrm>
              <a:off x="3275856" y="1556792"/>
              <a:ext cx="1693147" cy="1634018"/>
              <a:chOff x="2213828" y="2209205"/>
              <a:chExt cx="1549131" cy="1477175"/>
            </a:xfrm>
          </p:grpSpPr>
          <p:sp>
            <p:nvSpPr>
              <p:cNvPr id="10" name="Oval 20"/>
              <p:cNvSpPr>
                <a:spLocks noChangeArrowheads="1"/>
              </p:cNvSpPr>
              <p:nvPr/>
            </p:nvSpPr>
            <p:spPr bwMode="gray">
              <a:xfrm>
                <a:off x="2213828" y="2209205"/>
                <a:ext cx="1549131" cy="1477175"/>
              </a:xfrm>
              <a:prstGeom prst="ellipse">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spAutoFit/>
              </a:bodyPr>
              <a:lstStyle/>
              <a:p>
                <a:pPr fontAlgn="auto">
                  <a:spcBef>
                    <a:spcPts val="0"/>
                  </a:spcBef>
                  <a:spcAft>
                    <a:spcPts val="0"/>
                  </a:spcAft>
                  <a:defRPr/>
                </a:pPr>
                <a:endParaRPr lang="es-CR" dirty="0"/>
              </a:p>
            </p:txBody>
          </p:sp>
          <p:sp>
            <p:nvSpPr>
              <p:cNvPr id="11" name="Oval 21"/>
              <p:cNvSpPr>
                <a:spLocks noChangeArrowheads="1"/>
              </p:cNvSpPr>
              <p:nvPr/>
            </p:nvSpPr>
            <p:spPr bwMode="gray">
              <a:xfrm>
                <a:off x="2213828" y="2209205"/>
                <a:ext cx="1549131" cy="1477175"/>
              </a:xfrm>
              <a:prstGeom prst="ellipse">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spAutoFit/>
              </a:bodyPr>
              <a:lstStyle/>
              <a:p>
                <a:pPr fontAlgn="auto">
                  <a:spcBef>
                    <a:spcPts val="0"/>
                  </a:spcBef>
                  <a:spcAft>
                    <a:spcPts val="0"/>
                  </a:spcAft>
                  <a:defRPr/>
                </a:pPr>
                <a:endParaRPr lang="es-CR" dirty="0"/>
              </a:p>
            </p:txBody>
          </p:sp>
          <p:sp>
            <p:nvSpPr>
              <p:cNvPr id="12" name="Oval 22"/>
              <p:cNvSpPr>
                <a:spLocks noChangeArrowheads="1"/>
              </p:cNvSpPr>
              <p:nvPr/>
            </p:nvSpPr>
            <p:spPr bwMode="gray">
              <a:xfrm>
                <a:off x="2316229" y="2304582"/>
                <a:ext cx="1344331" cy="1286420"/>
              </a:xfrm>
              <a:prstGeom prst="ellipse">
                <a:avLst/>
              </a:prstGeom>
              <a:ln>
                <a:headEnd/>
                <a:tailEnd/>
              </a:ln>
            </p:spPr>
            <p:style>
              <a:lnRef idx="3">
                <a:schemeClr val="lt1"/>
              </a:lnRef>
              <a:fillRef idx="1">
                <a:schemeClr val="accent1"/>
              </a:fillRef>
              <a:effectRef idx="1">
                <a:schemeClr val="accent1"/>
              </a:effectRef>
              <a:fontRef idx="minor">
                <a:schemeClr val="lt1"/>
              </a:fontRef>
            </p:style>
            <p:txBody>
              <a:bodyPr anchor="ctr">
                <a:spAutoFit/>
              </a:bodyPr>
              <a:lstStyle/>
              <a:p>
                <a:pPr fontAlgn="auto">
                  <a:spcBef>
                    <a:spcPts val="0"/>
                  </a:spcBef>
                  <a:spcAft>
                    <a:spcPts val="0"/>
                  </a:spcAft>
                  <a:defRPr/>
                </a:pPr>
                <a:endParaRPr lang="es-CR" dirty="0"/>
              </a:p>
            </p:txBody>
          </p:sp>
          <p:sp>
            <p:nvSpPr>
              <p:cNvPr id="13" name="Oval 23"/>
              <p:cNvSpPr>
                <a:spLocks noChangeArrowheads="1"/>
              </p:cNvSpPr>
              <p:nvPr/>
            </p:nvSpPr>
            <p:spPr bwMode="gray">
              <a:xfrm>
                <a:off x="2316229" y="2309235"/>
                <a:ext cx="1346955" cy="1281768"/>
              </a:xfrm>
              <a:prstGeom prst="ellipse">
                <a:avLst/>
              </a:prstGeom>
              <a:ln>
                <a:headEnd/>
                <a:tailEnd/>
              </a:ln>
            </p:spPr>
            <p:style>
              <a:lnRef idx="3">
                <a:schemeClr val="lt1"/>
              </a:lnRef>
              <a:fillRef idx="1">
                <a:schemeClr val="accent1"/>
              </a:fillRef>
              <a:effectRef idx="1">
                <a:schemeClr val="accent1"/>
              </a:effectRef>
              <a:fontRef idx="minor">
                <a:schemeClr val="lt1"/>
              </a:fontRef>
            </p:style>
            <p:txBody>
              <a:bodyPr anchor="ctr">
                <a:spAutoFit/>
              </a:bodyPr>
              <a:lstStyle/>
              <a:p>
                <a:pPr fontAlgn="auto">
                  <a:spcBef>
                    <a:spcPts val="0"/>
                  </a:spcBef>
                  <a:spcAft>
                    <a:spcPts val="0"/>
                  </a:spcAft>
                  <a:defRPr/>
                </a:pPr>
                <a:endParaRPr lang="es-CR" dirty="0"/>
              </a:p>
            </p:txBody>
          </p:sp>
          <p:sp>
            <p:nvSpPr>
              <p:cNvPr id="14" name="Oval 24"/>
              <p:cNvSpPr>
                <a:spLocks noChangeArrowheads="1"/>
              </p:cNvSpPr>
              <p:nvPr/>
            </p:nvSpPr>
            <p:spPr bwMode="gray">
              <a:xfrm>
                <a:off x="2382286" y="2369839"/>
                <a:ext cx="1212215" cy="1155908"/>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anchor="ctr">
                <a:spAutoFit/>
              </a:bodyPr>
              <a:lstStyle/>
              <a:p>
                <a:pPr fontAlgn="auto">
                  <a:spcBef>
                    <a:spcPts val="0"/>
                  </a:spcBef>
                  <a:spcAft>
                    <a:spcPts val="0"/>
                  </a:spcAft>
                  <a:defRPr/>
                </a:pPr>
                <a:endParaRPr lang="es-CR" dirty="0"/>
              </a:p>
            </p:txBody>
          </p:sp>
          <p:grpSp>
            <p:nvGrpSpPr>
              <p:cNvPr id="28687" name="Group 25"/>
              <p:cNvGrpSpPr>
                <a:grpSpLocks/>
              </p:cNvGrpSpPr>
              <p:nvPr/>
            </p:nvGrpSpPr>
            <p:grpSpPr bwMode="auto">
              <a:xfrm>
                <a:off x="2401636" y="2382863"/>
                <a:ext cx="1173515" cy="1119006"/>
                <a:chOff x="4166" y="1706"/>
                <a:chExt cx="1252" cy="1252"/>
              </a:xfrm>
            </p:grpSpPr>
            <p:sp>
              <p:nvSpPr>
                <p:cNvPr id="28688" name="Oval 26"/>
                <p:cNvSpPr>
                  <a:spLocks noChangeArrowheads="1"/>
                </p:cNvSpPr>
                <p:nvPr/>
              </p:nvSpPr>
              <p:spPr bwMode="gray">
                <a:xfrm>
                  <a:off x="4166" y="1706"/>
                  <a:ext cx="1252" cy="125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es-CR">
                    <a:latin typeface="Calibri" pitchFamily="34" charset="0"/>
                  </a:endParaRPr>
                </a:p>
              </p:txBody>
            </p:sp>
            <p:sp>
              <p:nvSpPr>
                <p:cNvPr id="17" name="Oval 27"/>
                <p:cNvSpPr>
                  <a:spLocks noChangeArrowheads="1"/>
                </p:cNvSpPr>
                <p:nvPr/>
              </p:nvSpPr>
              <p:spPr bwMode="gray">
                <a:xfrm>
                  <a:off x="4184" y="1715"/>
                  <a:ext cx="1219" cy="1223"/>
                </a:xfrm>
                <a:prstGeom prst="ellipse">
                  <a:avLst/>
                </a:prstGeom>
                <a:ln>
                  <a:headEnd/>
                  <a:tailEnd/>
                </a:ln>
              </p:spPr>
              <p:style>
                <a:lnRef idx="1">
                  <a:schemeClr val="accent1"/>
                </a:lnRef>
                <a:fillRef idx="3">
                  <a:schemeClr val="accent1"/>
                </a:fillRef>
                <a:effectRef idx="2">
                  <a:schemeClr val="accent1"/>
                </a:effectRef>
                <a:fontRef idx="minor">
                  <a:schemeClr val="lt1"/>
                </a:fontRef>
              </p:style>
              <p:txBody>
                <a:bodyPr vert="eaVert" wrap="none" anchor="ctr"/>
                <a:lstStyle/>
                <a:p>
                  <a:pPr>
                    <a:defRPr/>
                  </a:pPr>
                  <a:endParaRPr lang="es-CR" dirty="0"/>
                </a:p>
              </p:txBody>
            </p:sp>
            <p:sp>
              <p:nvSpPr>
                <p:cNvPr id="18" name="Oval 28"/>
                <p:cNvSpPr>
                  <a:spLocks noChangeArrowheads="1"/>
                </p:cNvSpPr>
                <p:nvPr/>
              </p:nvSpPr>
              <p:spPr bwMode="gray">
                <a:xfrm>
                  <a:off x="4195" y="1725"/>
                  <a:ext cx="1160" cy="1143"/>
                </a:xfrm>
                <a:prstGeom prst="ellipse">
                  <a:avLst/>
                </a:prstGeom>
                <a:ln>
                  <a:headEnd/>
                  <a:tailEnd/>
                </a:ln>
              </p:spPr>
              <p:style>
                <a:lnRef idx="1">
                  <a:schemeClr val="accent1"/>
                </a:lnRef>
                <a:fillRef idx="3">
                  <a:schemeClr val="accent1"/>
                </a:fillRef>
                <a:effectRef idx="2">
                  <a:schemeClr val="accent1"/>
                </a:effectRef>
                <a:fontRef idx="minor">
                  <a:schemeClr val="lt1"/>
                </a:fontRef>
              </p:style>
              <p:txBody>
                <a:bodyPr vert="eaVert" wrap="none" anchor="ctr"/>
                <a:lstStyle/>
                <a:p>
                  <a:pPr>
                    <a:defRPr/>
                  </a:pPr>
                  <a:endParaRPr lang="es-CR" dirty="0"/>
                </a:p>
              </p:txBody>
            </p:sp>
            <p:sp>
              <p:nvSpPr>
                <p:cNvPr id="28691" name="Oval 29"/>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es-CR">
                    <a:latin typeface="Calibri" pitchFamily="34" charset="0"/>
                  </a:endParaRPr>
                </a:p>
              </p:txBody>
            </p:sp>
          </p:grpSp>
        </p:grpSp>
        <p:sp>
          <p:nvSpPr>
            <p:cNvPr id="9" name="8 Rectángulo"/>
            <p:cNvSpPr/>
            <p:nvPr/>
          </p:nvSpPr>
          <p:spPr>
            <a:xfrm>
              <a:off x="3927288" y="2140922"/>
              <a:ext cx="430461" cy="432307"/>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s-CR" b="1" i="0" dirty="0" smtClean="0">
                  <a:solidFill>
                    <a:schemeClr val="tx1"/>
                  </a:solidFill>
                </a:rPr>
                <a:t>6</a:t>
              </a:r>
              <a:endParaRPr lang="es-CR" b="1" i="0" dirty="0">
                <a:solidFill>
                  <a:schemeClr val="tx1"/>
                </a:solidFill>
              </a:endParaRPr>
            </a:p>
          </p:txBody>
        </p:sp>
      </p:grpSp>
      <p:graphicFrame>
        <p:nvGraphicFramePr>
          <p:cNvPr id="4" name="3 Diagrama"/>
          <p:cNvGraphicFramePr/>
          <p:nvPr>
            <p:extLst>
              <p:ext uri="{D42A27DB-BD31-4B8C-83A1-F6EECF244321}">
                <p14:modId xmlns:p14="http://schemas.microsoft.com/office/powerpoint/2010/main" val="3507968937"/>
              </p:ext>
            </p:extLst>
          </p:nvPr>
        </p:nvGraphicFramePr>
        <p:xfrm>
          <a:off x="152400" y="1428328"/>
          <a:ext cx="6226175" cy="474387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5 CuadroTexto"/>
          <p:cNvSpPr txBox="1"/>
          <p:nvPr/>
        </p:nvSpPr>
        <p:spPr>
          <a:xfrm>
            <a:off x="4191000" y="1981200"/>
            <a:ext cx="914400" cy="461665"/>
          </a:xfrm>
          <a:prstGeom prst="rect">
            <a:avLst/>
          </a:prstGeom>
          <a:noFill/>
        </p:spPr>
        <p:txBody>
          <a:bodyPr wrap="square" rtlCol="0">
            <a:spAutoFit/>
          </a:bodyPr>
          <a:lstStyle/>
          <a:p>
            <a:r>
              <a:rPr lang="es-CR" sz="2400" b="1" dirty="0" smtClean="0">
                <a:solidFill>
                  <a:schemeClr val="bg1"/>
                </a:solidFill>
              </a:rPr>
              <a:t>PND</a:t>
            </a:r>
            <a:endParaRPr lang="es-CR" sz="2400" b="1" dirty="0">
              <a:solidFill>
                <a:schemeClr val="bg1"/>
              </a:solidFill>
            </a:endParaRPr>
          </a:p>
        </p:txBody>
      </p:sp>
      <p:sp>
        <p:nvSpPr>
          <p:cNvPr id="23" name="22 CuadroTexto"/>
          <p:cNvSpPr txBox="1"/>
          <p:nvPr/>
        </p:nvSpPr>
        <p:spPr>
          <a:xfrm>
            <a:off x="4114800" y="3276600"/>
            <a:ext cx="914400" cy="461665"/>
          </a:xfrm>
          <a:prstGeom prst="rect">
            <a:avLst/>
          </a:prstGeom>
          <a:noFill/>
        </p:spPr>
        <p:txBody>
          <a:bodyPr wrap="square" rtlCol="0">
            <a:spAutoFit/>
          </a:bodyPr>
          <a:lstStyle/>
          <a:p>
            <a:r>
              <a:rPr lang="es-CR" sz="2400" b="1" dirty="0" smtClean="0">
                <a:solidFill>
                  <a:schemeClr val="bg1"/>
                </a:solidFill>
              </a:rPr>
              <a:t>PTOG</a:t>
            </a:r>
            <a:endParaRPr lang="es-CR" sz="2400" b="1" dirty="0">
              <a:solidFill>
                <a:schemeClr val="bg1"/>
              </a:solidFill>
            </a:endParaRPr>
          </a:p>
        </p:txBody>
      </p:sp>
      <p:sp>
        <p:nvSpPr>
          <p:cNvPr id="24" name="23 CuadroTexto"/>
          <p:cNvSpPr txBox="1"/>
          <p:nvPr/>
        </p:nvSpPr>
        <p:spPr>
          <a:xfrm>
            <a:off x="4114800" y="4643735"/>
            <a:ext cx="914400" cy="369332"/>
          </a:xfrm>
          <a:prstGeom prst="rect">
            <a:avLst/>
          </a:prstGeom>
          <a:noFill/>
        </p:spPr>
        <p:txBody>
          <a:bodyPr wrap="square" rtlCol="0">
            <a:spAutoFit/>
          </a:bodyPr>
          <a:lstStyle/>
          <a:p>
            <a:r>
              <a:rPr lang="es-CR" b="1" dirty="0" smtClean="0">
                <a:solidFill>
                  <a:schemeClr val="bg1"/>
                </a:solidFill>
              </a:rPr>
              <a:t>Agenda</a:t>
            </a:r>
            <a:endParaRPr lang="es-CR" b="1" dirty="0">
              <a:solidFill>
                <a:schemeClr val="bg1"/>
              </a:solidFill>
            </a:endParaRPr>
          </a:p>
        </p:txBody>
      </p:sp>
      <p:sp>
        <p:nvSpPr>
          <p:cNvPr id="7" name="6 Rectángulo redondeado"/>
          <p:cNvSpPr/>
          <p:nvPr/>
        </p:nvSpPr>
        <p:spPr>
          <a:xfrm>
            <a:off x="6400800" y="1594892"/>
            <a:ext cx="2286000" cy="10191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R"/>
          </a:p>
        </p:txBody>
      </p:sp>
      <p:sp>
        <p:nvSpPr>
          <p:cNvPr id="8" name="7 CuadroTexto"/>
          <p:cNvSpPr txBox="1"/>
          <p:nvPr/>
        </p:nvSpPr>
        <p:spPr>
          <a:xfrm>
            <a:off x="6400800" y="1676400"/>
            <a:ext cx="2286000" cy="923330"/>
          </a:xfrm>
          <a:prstGeom prst="rect">
            <a:avLst/>
          </a:prstGeom>
          <a:noFill/>
        </p:spPr>
        <p:txBody>
          <a:bodyPr wrap="square" rtlCol="0">
            <a:spAutoFit/>
          </a:bodyPr>
          <a:lstStyle/>
          <a:p>
            <a:pPr algn="just"/>
            <a:r>
              <a:rPr lang="es-CR" dirty="0" smtClean="0">
                <a:solidFill>
                  <a:schemeClr val="bg1"/>
                </a:solidFill>
              </a:rPr>
              <a:t>Identificación de riesgos para metas Estratégicas</a:t>
            </a:r>
            <a:endParaRPr lang="es-CR" dirty="0">
              <a:solidFill>
                <a:schemeClr val="bg1"/>
              </a:solidFill>
            </a:endParaRPr>
          </a:p>
        </p:txBody>
      </p:sp>
      <p:sp>
        <p:nvSpPr>
          <p:cNvPr id="15" name="14 CuadroTexto"/>
          <p:cNvSpPr txBox="1"/>
          <p:nvPr/>
        </p:nvSpPr>
        <p:spPr>
          <a:xfrm>
            <a:off x="5791200" y="1662077"/>
            <a:ext cx="457200" cy="461665"/>
          </a:xfrm>
          <a:prstGeom prst="rect">
            <a:avLst/>
          </a:prstGeom>
          <a:noFill/>
        </p:spPr>
        <p:txBody>
          <a:bodyPr wrap="square" rtlCol="0">
            <a:spAutoFit/>
          </a:bodyPr>
          <a:lstStyle/>
          <a:p>
            <a:r>
              <a:rPr lang="es-CR" sz="2400" b="1" dirty="0" smtClean="0"/>
              <a:t>1.</a:t>
            </a:r>
            <a:endParaRPr lang="es-CR" sz="2400" b="1" dirty="0"/>
          </a:p>
        </p:txBody>
      </p:sp>
      <p:cxnSp>
        <p:nvCxnSpPr>
          <p:cNvPr id="19" name="18 Conector recto de flecha"/>
          <p:cNvCxnSpPr/>
          <p:nvPr/>
        </p:nvCxnSpPr>
        <p:spPr>
          <a:xfrm flipH="1">
            <a:off x="5029200" y="2212032"/>
            <a:ext cx="1371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30 Conector recto de flecha"/>
          <p:cNvCxnSpPr>
            <a:endCxn id="23" idx="3"/>
          </p:cNvCxnSpPr>
          <p:nvPr/>
        </p:nvCxnSpPr>
        <p:spPr>
          <a:xfrm flipH="1">
            <a:off x="5029200" y="2212032"/>
            <a:ext cx="1524000" cy="129540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33 Conector recto de flecha"/>
          <p:cNvCxnSpPr>
            <a:endCxn id="24" idx="3"/>
          </p:cNvCxnSpPr>
          <p:nvPr/>
        </p:nvCxnSpPr>
        <p:spPr>
          <a:xfrm flipH="1">
            <a:off x="5029200" y="2212032"/>
            <a:ext cx="1524000" cy="261636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7" name="36 Rectángulo redondeado"/>
          <p:cNvSpPr/>
          <p:nvPr/>
        </p:nvSpPr>
        <p:spPr>
          <a:xfrm>
            <a:off x="6400800" y="2714688"/>
            <a:ext cx="2286000" cy="8857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R"/>
          </a:p>
        </p:txBody>
      </p:sp>
      <p:sp>
        <p:nvSpPr>
          <p:cNvPr id="38" name="37 CuadroTexto"/>
          <p:cNvSpPr txBox="1"/>
          <p:nvPr/>
        </p:nvSpPr>
        <p:spPr>
          <a:xfrm>
            <a:off x="6400800" y="2743201"/>
            <a:ext cx="2286000" cy="923330"/>
          </a:xfrm>
          <a:prstGeom prst="rect">
            <a:avLst/>
          </a:prstGeom>
          <a:noFill/>
        </p:spPr>
        <p:txBody>
          <a:bodyPr wrap="square" rtlCol="0">
            <a:spAutoFit/>
          </a:bodyPr>
          <a:lstStyle/>
          <a:p>
            <a:pPr algn="just"/>
            <a:r>
              <a:rPr lang="es-CR" dirty="0" smtClean="0">
                <a:solidFill>
                  <a:schemeClr val="bg1"/>
                </a:solidFill>
              </a:rPr>
              <a:t>Identificación general de riesgos a todo el Plan-Presupuesto</a:t>
            </a:r>
            <a:endParaRPr lang="es-CR" dirty="0">
              <a:solidFill>
                <a:schemeClr val="bg1"/>
              </a:solidFill>
            </a:endParaRPr>
          </a:p>
        </p:txBody>
      </p:sp>
      <p:sp>
        <p:nvSpPr>
          <p:cNvPr id="39" name="38 CuadroTexto"/>
          <p:cNvSpPr txBox="1"/>
          <p:nvPr/>
        </p:nvSpPr>
        <p:spPr>
          <a:xfrm>
            <a:off x="5791200" y="2738736"/>
            <a:ext cx="421696" cy="461665"/>
          </a:xfrm>
          <a:prstGeom prst="rect">
            <a:avLst/>
          </a:prstGeom>
          <a:noFill/>
        </p:spPr>
        <p:txBody>
          <a:bodyPr wrap="square" rtlCol="0">
            <a:spAutoFit/>
          </a:bodyPr>
          <a:lstStyle/>
          <a:p>
            <a:r>
              <a:rPr lang="es-CR" sz="2400" b="1" dirty="0"/>
              <a:t>2</a:t>
            </a:r>
            <a:r>
              <a:rPr lang="es-CR" sz="2400" b="1" dirty="0" smtClean="0"/>
              <a:t>.</a:t>
            </a:r>
            <a:endParaRPr lang="es-CR" sz="2400" b="1" dirty="0"/>
          </a:p>
        </p:txBody>
      </p:sp>
    </p:spTree>
    <p:extLst>
      <p:ext uri="{BB962C8B-B14F-4D97-AF65-F5344CB8AC3E}">
        <p14:creationId xmlns:p14="http://schemas.microsoft.com/office/powerpoint/2010/main" val="115614468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9"/>
                                        </p:tgtEl>
                                      </p:cBhvr>
                                    </p:animEffect>
                                    <p:set>
                                      <p:cBhvr>
                                        <p:cTn id="28" dur="1" fill="hold">
                                          <p:stCondLst>
                                            <p:cond delay="499"/>
                                          </p:stCondLst>
                                        </p:cTn>
                                        <p:tgtEl>
                                          <p:spTgt spid="19"/>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15"/>
                                        </p:tgtEl>
                                      </p:cBhvr>
                                    </p:animEffect>
                                    <p:set>
                                      <p:cBhvr>
                                        <p:cTn id="31" dur="1" fill="hold">
                                          <p:stCondLst>
                                            <p:cond delay="499"/>
                                          </p:stCondLst>
                                        </p:cTn>
                                        <p:tgtEl>
                                          <p:spTgt spid="15"/>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31"/>
                                        </p:tgtEl>
                                      </p:cBhvr>
                                    </p:animEffect>
                                    <p:set>
                                      <p:cBhvr>
                                        <p:cTn id="34" dur="1" fill="hold">
                                          <p:stCondLst>
                                            <p:cond delay="499"/>
                                          </p:stCondLst>
                                        </p:cTn>
                                        <p:tgtEl>
                                          <p:spTgt spid="31"/>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34"/>
                                        </p:tgtEl>
                                      </p:cBhvr>
                                    </p:animEffect>
                                    <p:set>
                                      <p:cBhvr>
                                        <p:cTn id="37" dur="1" fill="hold">
                                          <p:stCondLst>
                                            <p:cond delay="499"/>
                                          </p:stCondLst>
                                        </p:cTn>
                                        <p:tgtEl>
                                          <p:spTgt spid="3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37"/>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7" grpId="0" animBg="1"/>
      <p:bldP spid="7" grpId="1" animBg="1"/>
      <p:bldP spid="15" grpId="0"/>
      <p:bldP spid="15" grpId="1"/>
      <p:bldP spid="37" grpId="0" animBg="1"/>
      <p:bldP spid="3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16 Grupo"/>
          <p:cNvGrpSpPr>
            <a:grpSpLocks/>
          </p:cNvGrpSpPr>
          <p:nvPr/>
        </p:nvGrpSpPr>
        <p:grpSpPr bwMode="auto">
          <a:xfrm>
            <a:off x="250825" y="333375"/>
            <a:ext cx="1368847" cy="1223417"/>
            <a:chOff x="3275856" y="1556792"/>
            <a:chExt cx="1693147" cy="1634018"/>
          </a:xfrm>
        </p:grpSpPr>
        <p:grpSp>
          <p:nvGrpSpPr>
            <p:cNvPr id="3" name="42 Grupo"/>
            <p:cNvGrpSpPr>
              <a:grpSpLocks/>
            </p:cNvGrpSpPr>
            <p:nvPr/>
          </p:nvGrpSpPr>
          <p:grpSpPr bwMode="auto">
            <a:xfrm>
              <a:off x="3275856" y="1556792"/>
              <a:ext cx="1693147" cy="1634018"/>
              <a:chOff x="2213828" y="2209205"/>
              <a:chExt cx="1549131" cy="1477175"/>
            </a:xfrm>
          </p:grpSpPr>
          <p:sp>
            <p:nvSpPr>
              <p:cNvPr id="5" name="Oval 20"/>
              <p:cNvSpPr>
                <a:spLocks noChangeArrowheads="1"/>
              </p:cNvSpPr>
              <p:nvPr/>
            </p:nvSpPr>
            <p:spPr bwMode="gray">
              <a:xfrm>
                <a:off x="2213828" y="2209205"/>
                <a:ext cx="1549131" cy="1477175"/>
              </a:xfrm>
              <a:prstGeom prst="ellipse">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spAutoFit/>
              </a:bodyPr>
              <a:lstStyle/>
              <a:p>
                <a:pPr fontAlgn="auto">
                  <a:spcBef>
                    <a:spcPts val="0"/>
                  </a:spcBef>
                  <a:spcAft>
                    <a:spcPts val="0"/>
                  </a:spcAft>
                  <a:defRPr/>
                </a:pPr>
                <a:endParaRPr lang="es-CR" dirty="0"/>
              </a:p>
            </p:txBody>
          </p:sp>
          <p:sp>
            <p:nvSpPr>
              <p:cNvPr id="6" name="Oval 21"/>
              <p:cNvSpPr>
                <a:spLocks noChangeArrowheads="1"/>
              </p:cNvSpPr>
              <p:nvPr/>
            </p:nvSpPr>
            <p:spPr bwMode="gray">
              <a:xfrm>
                <a:off x="2213828" y="2209205"/>
                <a:ext cx="1549131" cy="1477175"/>
              </a:xfrm>
              <a:prstGeom prst="ellipse">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wrap="none" anchor="ctr">
                <a:spAutoFit/>
              </a:bodyPr>
              <a:lstStyle/>
              <a:p>
                <a:pPr fontAlgn="auto">
                  <a:spcBef>
                    <a:spcPts val="0"/>
                  </a:spcBef>
                  <a:spcAft>
                    <a:spcPts val="0"/>
                  </a:spcAft>
                  <a:defRPr/>
                </a:pPr>
                <a:endParaRPr lang="es-CR" dirty="0"/>
              </a:p>
            </p:txBody>
          </p:sp>
          <p:sp>
            <p:nvSpPr>
              <p:cNvPr id="7" name="Oval 22"/>
              <p:cNvSpPr>
                <a:spLocks noChangeArrowheads="1"/>
              </p:cNvSpPr>
              <p:nvPr/>
            </p:nvSpPr>
            <p:spPr bwMode="gray">
              <a:xfrm>
                <a:off x="2316229" y="2304582"/>
                <a:ext cx="1344331" cy="1286420"/>
              </a:xfrm>
              <a:prstGeom prst="ellipse">
                <a:avLst/>
              </a:prstGeom>
              <a:ln>
                <a:headEnd/>
                <a:tailEnd/>
              </a:ln>
            </p:spPr>
            <p:style>
              <a:lnRef idx="3">
                <a:schemeClr val="lt1"/>
              </a:lnRef>
              <a:fillRef idx="1">
                <a:schemeClr val="accent1"/>
              </a:fillRef>
              <a:effectRef idx="1">
                <a:schemeClr val="accent1"/>
              </a:effectRef>
              <a:fontRef idx="minor">
                <a:schemeClr val="lt1"/>
              </a:fontRef>
            </p:style>
            <p:txBody>
              <a:bodyPr anchor="ctr">
                <a:spAutoFit/>
              </a:bodyPr>
              <a:lstStyle/>
              <a:p>
                <a:pPr fontAlgn="auto">
                  <a:spcBef>
                    <a:spcPts val="0"/>
                  </a:spcBef>
                  <a:spcAft>
                    <a:spcPts val="0"/>
                  </a:spcAft>
                  <a:defRPr/>
                </a:pPr>
                <a:endParaRPr lang="es-CR" dirty="0"/>
              </a:p>
            </p:txBody>
          </p:sp>
          <p:sp>
            <p:nvSpPr>
              <p:cNvPr id="8" name="Oval 23"/>
              <p:cNvSpPr>
                <a:spLocks noChangeArrowheads="1"/>
              </p:cNvSpPr>
              <p:nvPr/>
            </p:nvSpPr>
            <p:spPr bwMode="gray">
              <a:xfrm>
                <a:off x="2316229" y="2309235"/>
                <a:ext cx="1346955" cy="1281768"/>
              </a:xfrm>
              <a:prstGeom prst="ellipse">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anchor="ctr">
                <a:spAutoFit/>
              </a:bodyPr>
              <a:lstStyle/>
              <a:p>
                <a:pPr fontAlgn="auto">
                  <a:spcBef>
                    <a:spcPts val="0"/>
                  </a:spcBef>
                  <a:spcAft>
                    <a:spcPts val="0"/>
                  </a:spcAft>
                  <a:defRPr/>
                </a:pPr>
                <a:endParaRPr lang="es-CR" dirty="0"/>
              </a:p>
            </p:txBody>
          </p:sp>
          <p:sp>
            <p:nvSpPr>
              <p:cNvPr id="9" name="Oval 24"/>
              <p:cNvSpPr>
                <a:spLocks noChangeArrowheads="1"/>
              </p:cNvSpPr>
              <p:nvPr/>
            </p:nvSpPr>
            <p:spPr bwMode="gray">
              <a:xfrm>
                <a:off x="2382286" y="2369839"/>
                <a:ext cx="1212215" cy="1155908"/>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anchor="ctr">
                <a:spAutoFit/>
              </a:bodyPr>
              <a:lstStyle/>
              <a:p>
                <a:pPr fontAlgn="auto">
                  <a:spcBef>
                    <a:spcPts val="0"/>
                  </a:spcBef>
                  <a:spcAft>
                    <a:spcPts val="0"/>
                  </a:spcAft>
                  <a:defRPr/>
                </a:pPr>
                <a:endParaRPr lang="es-CR" dirty="0"/>
              </a:p>
            </p:txBody>
          </p:sp>
          <p:grpSp>
            <p:nvGrpSpPr>
              <p:cNvPr id="10" name="Group 25"/>
              <p:cNvGrpSpPr>
                <a:grpSpLocks/>
              </p:cNvGrpSpPr>
              <p:nvPr/>
            </p:nvGrpSpPr>
            <p:grpSpPr bwMode="auto">
              <a:xfrm>
                <a:off x="2401636" y="2382863"/>
                <a:ext cx="1173515" cy="1119006"/>
                <a:chOff x="4166" y="1706"/>
                <a:chExt cx="1252" cy="1252"/>
              </a:xfrm>
            </p:grpSpPr>
            <p:sp>
              <p:nvSpPr>
                <p:cNvPr id="11" name="Oval 26"/>
                <p:cNvSpPr>
                  <a:spLocks noChangeArrowheads="1"/>
                </p:cNvSpPr>
                <p:nvPr/>
              </p:nvSpPr>
              <p:spPr bwMode="gray">
                <a:xfrm>
                  <a:off x="4166" y="1706"/>
                  <a:ext cx="1252" cy="125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es-CR">
                    <a:latin typeface="Calibri" pitchFamily="34" charset="0"/>
                  </a:endParaRPr>
                </a:p>
              </p:txBody>
            </p:sp>
            <p:sp>
              <p:nvSpPr>
                <p:cNvPr id="12" name="Oval 27"/>
                <p:cNvSpPr>
                  <a:spLocks noChangeArrowheads="1"/>
                </p:cNvSpPr>
                <p:nvPr/>
              </p:nvSpPr>
              <p:spPr bwMode="gray">
                <a:xfrm>
                  <a:off x="4184" y="1715"/>
                  <a:ext cx="1219" cy="1223"/>
                </a:xfrm>
                <a:prstGeom prst="ellipse">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vert="eaVert" wrap="none" anchor="ctr"/>
                <a:lstStyle/>
                <a:p>
                  <a:pPr>
                    <a:defRPr/>
                  </a:pPr>
                  <a:endParaRPr lang="es-CR" dirty="0"/>
                </a:p>
              </p:txBody>
            </p:sp>
            <p:sp>
              <p:nvSpPr>
                <p:cNvPr id="13" name="Oval 28"/>
                <p:cNvSpPr>
                  <a:spLocks noChangeArrowheads="1"/>
                </p:cNvSpPr>
                <p:nvPr/>
              </p:nvSpPr>
              <p:spPr bwMode="gray">
                <a:xfrm>
                  <a:off x="4195" y="1725"/>
                  <a:ext cx="1160" cy="1143"/>
                </a:xfrm>
                <a:prstGeom prst="ellipse">
                  <a:avLst/>
                </a:prstGeom>
                <a:ln>
                  <a:headEnd/>
                  <a:tailEnd/>
                </a:ln>
              </p:spPr>
              <p:style>
                <a:lnRef idx="3">
                  <a:schemeClr val="lt1"/>
                </a:lnRef>
                <a:fillRef idx="1">
                  <a:schemeClr val="accent4"/>
                </a:fillRef>
                <a:effectRef idx="1">
                  <a:schemeClr val="accent4"/>
                </a:effectRef>
                <a:fontRef idx="minor">
                  <a:schemeClr val="lt1"/>
                </a:fontRef>
              </p:style>
              <p:txBody>
                <a:bodyPr vert="eaVert" wrap="none" anchor="ctr"/>
                <a:lstStyle/>
                <a:p>
                  <a:pPr>
                    <a:defRPr/>
                  </a:pPr>
                  <a:endParaRPr lang="es-CR" dirty="0"/>
                </a:p>
              </p:txBody>
            </p:sp>
            <p:sp>
              <p:nvSpPr>
                <p:cNvPr id="14" name="Oval 29"/>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es-CR">
                    <a:latin typeface="Calibri" pitchFamily="34" charset="0"/>
                  </a:endParaRPr>
                </a:p>
              </p:txBody>
            </p:sp>
          </p:grpSp>
        </p:grpSp>
        <p:sp>
          <p:nvSpPr>
            <p:cNvPr id="4" name="3 Rectángulo"/>
            <p:cNvSpPr/>
            <p:nvPr/>
          </p:nvSpPr>
          <p:spPr>
            <a:xfrm>
              <a:off x="3927288" y="2140922"/>
              <a:ext cx="430461" cy="432307"/>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s-CR" b="1" dirty="0">
                  <a:solidFill>
                    <a:schemeClr val="tx1"/>
                  </a:solidFill>
                </a:rPr>
                <a:t>7</a:t>
              </a:r>
              <a:endParaRPr lang="es-CR" b="1" i="0" dirty="0">
                <a:solidFill>
                  <a:schemeClr val="tx1"/>
                </a:solidFill>
              </a:endParaRPr>
            </a:p>
          </p:txBody>
        </p:sp>
      </p:grpSp>
      <p:sp>
        <p:nvSpPr>
          <p:cNvPr id="15" name="14 Proceso alternativo"/>
          <p:cNvSpPr/>
          <p:nvPr/>
        </p:nvSpPr>
        <p:spPr>
          <a:xfrm>
            <a:off x="1258887" y="333375"/>
            <a:ext cx="7427913" cy="1079500"/>
          </a:xfrm>
          <a:prstGeom prst="flowChartAlternateProcess">
            <a:avLst/>
          </a:prstGeom>
          <a:noFill/>
          <a:ln>
            <a:noFill/>
          </a:ln>
        </p:spPr>
        <p:style>
          <a:lnRef idx="2">
            <a:schemeClr val="accent2"/>
          </a:lnRef>
          <a:fillRef idx="1">
            <a:schemeClr val="lt1"/>
          </a:fillRef>
          <a:effectRef idx="0">
            <a:schemeClr val="accent2"/>
          </a:effectRef>
          <a:fontRef idx="minor">
            <a:schemeClr val="dk1"/>
          </a:fontRef>
        </p:style>
        <p:txBody>
          <a:bodyPr anchor="ctr"/>
          <a:lstStyle/>
          <a:p>
            <a:pPr algn="ctr">
              <a:defRPr/>
            </a:pPr>
            <a:r>
              <a:rPr lang="es-CR" sz="3200" b="1" i="0" dirty="0" smtClean="0"/>
              <a:t>Certificación de Cumplimiento de Requisitos </a:t>
            </a:r>
            <a:endParaRPr lang="es-CR" sz="2800" b="1" i="0" dirty="0">
              <a:latin typeface="+mj-lt"/>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1752600"/>
            <a:ext cx="4150519" cy="49149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7" name="16 Llamada rectangular redondeada"/>
          <p:cNvSpPr/>
          <p:nvPr/>
        </p:nvSpPr>
        <p:spPr>
          <a:xfrm>
            <a:off x="250825" y="1752600"/>
            <a:ext cx="4244975" cy="3352800"/>
          </a:xfrm>
          <a:prstGeom prst="wedgeRoundRectCallout">
            <a:avLst/>
          </a:prstGeom>
          <a:solidFill>
            <a:schemeClr val="accent4">
              <a:lumMod val="20000"/>
              <a:lumOff val="80000"/>
            </a:schemeClr>
          </a:solidFill>
        </p:spPr>
        <p:style>
          <a:lnRef idx="2">
            <a:schemeClr val="dk1"/>
          </a:lnRef>
          <a:fillRef idx="1">
            <a:schemeClr val="lt1"/>
          </a:fillRef>
          <a:effectRef idx="0">
            <a:schemeClr val="dk1"/>
          </a:effectRef>
          <a:fontRef idx="minor">
            <a:schemeClr val="dk1"/>
          </a:fontRef>
        </p:style>
        <p:txBody>
          <a:bodyPr rtlCol="0" anchor="ctr"/>
          <a:lstStyle/>
          <a:p>
            <a:pPr algn="ctr"/>
            <a:endParaRPr lang="es-CR" dirty="0"/>
          </a:p>
        </p:txBody>
      </p:sp>
      <p:sp>
        <p:nvSpPr>
          <p:cNvPr id="18" name="17 CuadroTexto"/>
          <p:cNvSpPr txBox="1"/>
          <p:nvPr/>
        </p:nvSpPr>
        <p:spPr>
          <a:xfrm>
            <a:off x="450808" y="2057400"/>
            <a:ext cx="3740192" cy="3046988"/>
          </a:xfrm>
          <a:prstGeom prst="rect">
            <a:avLst/>
          </a:prstGeom>
          <a:noFill/>
        </p:spPr>
        <p:txBody>
          <a:bodyPr wrap="square" rtlCol="0">
            <a:spAutoFit/>
          </a:bodyPr>
          <a:lstStyle/>
          <a:p>
            <a:pPr marL="285750" indent="-285750" algn="just">
              <a:buFont typeface="Arial" panose="020B0604020202020204" pitchFamily="34" charset="0"/>
              <a:buChar char="•"/>
            </a:pPr>
            <a:r>
              <a:rPr lang="es-CR" sz="2400" b="1" dirty="0" smtClean="0"/>
              <a:t>Certifica legalidad del proceso de formulación </a:t>
            </a:r>
          </a:p>
          <a:p>
            <a:pPr marL="285750" indent="-285750" algn="just">
              <a:buFont typeface="Arial" panose="020B0604020202020204" pitchFamily="34" charset="0"/>
              <a:buChar char="•"/>
            </a:pPr>
            <a:r>
              <a:rPr lang="es-CR" sz="2400" b="1" dirty="0" smtClean="0"/>
              <a:t>Refrendado por el Jerarca de la unidad ejecutora</a:t>
            </a:r>
          </a:p>
          <a:p>
            <a:pPr marL="285750" indent="-285750" algn="just">
              <a:buFont typeface="Arial" panose="020B0604020202020204" pitchFamily="34" charset="0"/>
              <a:buChar char="•"/>
            </a:pPr>
            <a:r>
              <a:rPr lang="es-CR" sz="2400" b="1" dirty="0" smtClean="0"/>
              <a:t>La información certificada debe contar con respaldo físico y electrónico</a:t>
            </a:r>
            <a:endParaRPr lang="es-CR" sz="2400" b="1" dirty="0"/>
          </a:p>
        </p:txBody>
      </p:sp>
      <p:sp>
        <p:nvSpPr>
          <p:cNvPr id="20" name="AutoShape 6" descr="Resultado de imagen de simbolo de aprobac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R"/>
          </a:p>
        </p:txBody>
      </p:sp>
      <p:sp>
        <p:nvSpPr>
          <p:cNvPr id="21" name="AutoShape 8" descr="Resultado de imagen de simbolo de aprobacio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R"/>
          </a:p>
        </p:txBody>
      </p:sp>
      <p:pic>
        <p:nvPicPr>
          <p:cNvPr id="717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5372100"/>
            <a:ext cx="182880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23119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16 Grupo"/>
          <p:cNvGrpSpPr>
            <a:grpSpLocks/>
          </p:cNvGrpSpPr>
          <p:nvPr/>
        </p:nvGrpSpPr>
        <p:grpSpPr bwMode="auto">
          <a:xfrm>
            <a:off x="250825" y="333375"/>
            <a:ext cx="1368847" cy="1223417"/>
            <a:chOff x="3275856" y="1556792"/>
            <a:chExt cx="1693147" cy="1634018"/>
          </a:xfrm>
        </p:grpSpPr>
        <p:grpSp>
          <p:nvGrpSpPr>
            <p:cNvPr id="3" name="42 Grupo"/>
            <p:cNvGrpSpPr>
              <a:grpSpLocks/>
            </p:cNvGrpSpPr>
            <p:nvPr/>
          </p:nvGrpSpPr>
          <p:grpSpPr bwMode="auto">
            <a:xfrm>
              <a:off x="3275856" y="1556792"/>
              <a:ext cx="1693147" cy="1634018"/>
              <a:chOff x="2213828" y="2209205"/>
              <a:chExt cx="1549131" cy="1477175"/>
            </a:xfrm>
          </p:grpSpPr>
          <p:sp>
            <p:nvSpPr>
              <p:cNvPr id="5" name="Oval 20"/>
              <p:cNvSpPr>
                <a:spLocks noChangeArrowheads="1"/>
              </p:cNvSpPr>
              <p:nvPr/>
            </p:nvSpPr>
            <p:spPr bwMode="gray">
              <a:xfrm>
                <a:off x="2213828" y="2209205"/>
                <a:ext cx="1549131" cy="1477175"/>
              </a:xfrm>
              <a:prstGeom prst="ellipse">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spAutoFit/>
              </a:bodyPr>
              <a:lstStyle/>
              <a:p>
                <a:pPr fontAlgn="auto">
                  <a:spcBef>
                    <a:spcPts val="0"/>
                  </a:spcBef>
                  <a:spcAft>
                    <a:spcPts val="0"/>
                  </a:spcAft>
                  <a:defRPr/>
                </a:pPr>
                <a:endParaRPr lang="es-CR" dirty="0"/>
              </a:p>
            </p:txBody>
          </p:sp>
          <p:sp>
            <p:nvSpPr>
              <p:cNvPr id="6" name="Oval 21"/>
              <p:cNvSpPr>
                <a:spLocks noChangeArrowheads="1"/>
              </p:cNvSpPr>
              <p:nvPr/>
            </p:nvSpPr>
            <p:spPr bwMode="gray">
              <a:xfrm>
                <a:off x="2213828" y="2209205"/>
                <a:ext cx="1549131" cy="1477175"/>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pPr fontAlgn="auto">
                  <a:spcBef>
                    <a:spcPts val="0"/>
                  </a:spcBef>
                  <a:spcAft>
                    <a:spcPts val="0"/>
                  </a:spcAft>
                  <a:defRPr/>
                </a:pPr>
                <a:endParaRPr lang="es-CR" dirty="0"/>
              </a:p>
            </p:txBody>
          </p:sp>
          <p:sp>
            <p:nvSpPr>
              <p:cNvPr id="7" name="Oval 22"/>
              <p:cNvSpPr>
                <a:spLocks noChangeArrowheads="1"/>
              </p:cNvSpPr>
              <p:nvPr/>
            </p:nvSpPr>
            <p:spPr bwMode="gray">
              <a:xfrm>
                <a:off x="2316229" y="2304582"/>
                <a:ext cx="1344331" cy="1286420"/>
              </a:xfrm>
              <a:prstGeom prst="ellipse">
                <a:avLst/>
              </a:prstGeom>
              <a:ln>
                <a:headEnd/>
                <a:tailEnd/>
              </a:ln>
            </p:spPr>
            <p:style>
              <a:lnRef idx="3">
                <a:schemeClr val="lt1"/>
              </a:lnRef>
              <a:fillRef idx="1">
                <a:schemeClr val="accent1"/>
              </a:fillRef>
              <a:effectRef idx="1">
                <a:schemeClr val="accent1"/>
              </a:effectRef>
              <a:fontRef idx="minor">
                <a:schemeClr val="lt1"/>
              </a:fontRef>
            </p:style>
            <p:txBody>
              <a:bodyPr anchor="ctr">
                <a:spAutoFit/>
              </a:bodyPr>
              <a:lstStyle/>
              <a:p>
                <a:pPr fontAlgn="auto">
                  <a:spcBef>
                    <a:spcPts val="0"/>
                  </a:spcBef>
                  <a:spcAft>
                    <a:spcPts val="0"/>
                  </a:spcAft>
                  <a:defRPr/>
                </a:pPr>
                <a:endParaRPr lang="es-CR" dirty="0"/>
              </a:p>
            </p:txBody>
          </p:sp>
          <p:sp>
            <p:nvSpPr>
              <p:cNvPr id="8" name="Oval 23"/>
              <p:cNvSpPr>
                <a:spLocks noChangeArrowheads="1"/>
              </p:cNvSpPr>
              <p:nvPr/>
            </p:nvSpPr>
            <p:spPr bwMode="gray">
              <a:xfrm>
                <a:off x="2316229" y="2309235"/>
                <a:ext cx="1346955" cy="1281768"/>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nchor="ctr">
                <a:spAutoFit/>
              </a:bodyPr>
              <a:lstStyle/>
              <a:p>
                <a:pPr fontAlgn="auto">
                  <a:spcBef>
                    <a:spcPts val="0"/>
                  </a:spcBef>
                  <a:spcAft>
                    <a:spcPts val="0"/>
                  </a:spcAft>
                  <a:defRPr/>
                </a:pPr>
                <a:endParaRPr lang="es-CR" dirty="0"/>
              </a:p>
            </p:txBody>
          </p:sp>
          <p:sp>
            <p:nvSpPr>
              <p:cNvPr id="9" name="Oval 24"/>
              <p:cNvSpPr>
                <a:spLocks noChangeArrowheads="1"/>
              </p:cNvSpPr>
              <p:nvPr/>
            </p:nvSpPr>
            <p:spPr bwMode="gray">
              <a:xfrm>
                <a:off x="2382286" y="2369839"/>
                <a:ext cx="1212215" cy="1155908"/>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anchor="ctr">
                <a:spAutoFit/>
              </a:bodyPr>
              <a:lstStyle/>
              <a:p>
                <a:pPr fontAlgn="auto">
                  <a:spcBef>
                    <a:spcPts val="0"/>
                  </a:spcBef>
                  <a:spcAft>
                    <a:spcPts val="0"/>
                  </a:spcAft>
                  <a:defRPr/>
                </a:pPr>
                <a:endParaRPr lang="es-CR" dirty="0"/>
              </a:p>
            </p:txBody>
          </p:sp>
          <p:grpSp>
            <p:nvGrpSpPr>
              <p:cNvPr id="10" name="Group 25"/>
              <p:cNvGrpSpPr>
                <a:grpSpLocks/>
              </p:cNvGrpSpPr>
              <p:nvPr/>
            </p:nvGrpSpPr>
            <p:grpSpPr bwMode="auto">
              <a:xfrm>
                <a:off x="2401636" y="2382863"/>
                <a:ext cx="1173515" cy="1119006"/>
                <a:chOff x="4166" y="1706"/>
                <a:chExt cx="1252" cy="1252"/>
              </a:xfrm>
            </p:grpSpPr>
            <p:sp>
              <p:nvSpPr>
                <p:cNvPr id="11" name="Oval 26"/>
                <p:cNvSpPr>
                  <a:spLocks noChangeArrowheads="1"/>
                </p:cNvSpPr>
                <p:nvPr/>
              </p:nvSpPr>
              <p:spPr bwMode="gray">
                <a:xfrm>
                  <a:off x="4166" y="1706"/>
                  <a:ext cx="1252" cy="125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es-CR">
                    <a:latin typeface="Calibri" pitchFamily="34" charset="0"/>
                  </a:endParaRPr>
                </a:p>
              </p:txBody>
            </p:sp>
            <p:sp>
              <p:nvSpPr>
                <p:cNvPr id="12" name="Oval 27"/>
                <p:cNvSpPr>
                  <a:spLocks noChangeArrowheads="1"/>
                </p:cNvSpPr>
                <p:nvPr/>
              </p:nvSpPr>
              <p:spPr bwMode="gray">
                <a:xfrm>
                  <a:off x="4184" y="1715"/>
                  <a:ext cx="1219" cy="1223"/>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vert="eaVert" wrap="none" anchor="ctr"/>
                <a:lstStyle/>
                <a:p>
                  <a:pPr>
                    <a:defRPr/>
                  </a:pPr>
                  <a:endParaRPr lang="es-CR" dirty="0"/>
                </a:p>
              </p:txBody>
            </p:sp>
            <p:sp>
              <p:nvSpPr>
                <p:cNvPr id="13" name="Oval 28"/>
                <p:cNvSpPr>
                  <a:spLocks noChangeArrowheads="1"/>
                </p:cNvSpPr>
                <p:nvPr/>
              </p:nvSpPr>
              <p:spPr bwMode="gray">
                <a:xfrm>
                  <a:off x="4195" y="1725"/>
                  <a:ext cx="1160" cy="1143"/>
                </a:xfrm>
                <a:prstGeom prst="ellipse">
                  <a:avLst/>
                </a:prstGeom>
                <a:ln>
                  <a:headEnd/>
                  <a:tailEnd/>
                </a:ln>
              </p:spPr>
              <p:style>
                <a:lnRef idx="3">
                  <a:schemeClr val="lt1"/>
                </a:lnRef>
                <a:fillRef idx="1">
                  <a:schemeClr val="accent2"/>
                </a:fillRef>
                <a:effectRef idx="1">
                  <a:schemeClr val="accent2"/>
                </a:effectRef>
                <a:fontRef idx="minor">
                  <a:schemeClr val="lt1"/>
                </a:fontRef>
              </p:style>
              <p:txBody>
                <a:bodyPr vert="eaVert" wrap="none" anchor="ctr"/>
                <a:lstStyle/>
                <a:p>
                  <a:pPr>
                    <a:defRPr/>
                  </a:pPr>
                  <a:endParaRPr lang="es-CR" dirty="0"/>
                </a:p>
              </p:txBody>
            </p:sp>
            <p:sp>
              <p:nvSpPr>
                <p:cNvPr id="14" name="Oval 29"/>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es-CR">
                    <a:latin typeface="Calibri" pitchFamily="34" charset="0"/>
                  </a:endParaRPr>
                </a:p>
              </p:txBody>
            </p:sp>
          </p:grpSp>
        </p:grpSp>
        <p:sp>
          <p:nvSpPr>
            <p:cNvPr id="4" name="3 Rectángulo"/>
            <p:cNvSpPr/>
            <p:nvPr/>
          </p:nvSpPr>
          <p:spPr>
            <a:xfrm>
              <a:off x="3927288" y="2140922"/>
              <a:ext cx="430461" cy="432307"/>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s-CR" b="1" dirty="0" smtClean="0">
                  <a:solidFill>
                    <a:schemeClr val="tx1"/>
                  </a:solidFill>
                </a:rPr>
                <a:t>8</a:t>
              </a:r>
              <a:endParaRPr lang="es-CR" b="1" i="0" dirty="0">
                <a:solidFill>
                  <a:schemeClr val="tx1"/>
                </a:solidFill>
              </a:endParaRPr>
            </a:p>
          </p:txBody>
        </p:sp>
      </p:grpSp>
      <p:sp>
        <p:nvSpPr>
          <p:cNvPr id="15" name="14 Proceso alternativo"/>
          <p:cNvSpPr/>
          <p:nvPr/>
        </p:nvSpPr>
        <p:spPr>
          <a:xfrm>
            <a:off x="1258887" y="333375"/>
            <a:ext cx="7427913" cy="1079500"/>
          </a:xfrm>
          <a:prstGeom prst="flowChartAlternateProcess">
            <a:avLst/>
          </a:prstGeom>
          <a:noFill/>
          <a:ln>
            <a:noFill/>
          </a:ln>
        </p:spPr>
        <p:style>
          <a:lnRef idx="2">
            <a:schemeClr val="accent2"/>
          </a:lnRef>
          <a:fillRef idx="1">
            <a:schemeClr val="lt1"/>
          </a:fillRef>
          <a:effectRef idx="0">
            <a:schemeClr val="accent2"/>
          </a:effectRef>
          <a:fontRef idx="minor">
            <a:schemeClr val="dk1"/>
          </a:fontRef>
        </p:style>
        <p:txBody>
          <a:bodyPr anchor="ctr"/>
          <a:lstStyle/>
          <a:p>
            <a:pPr algn="ctr">
              <a:defRPr/>
            </a:pPr>
            <a:r>
              <a:rPr lang="es-CR" sz="3200" b="1" i="0" dirty="0" smtClean="0"/>
              <a:t>Análisis y Presentación del </a:t>
            </a:r>
          </a:p>
          <a:p>
            <a:pPr algn="ctr">
              <a:defRPr/>
            </a:pPr>
            <a:r>
              <a:rPr lang="es-CR" sz="3200" b="1" i="0" dirty="0" smtClean="0"/>
              <a:t>Plan-Presupuesto</a:t>
            </a:r>
            <a:endParaRPr lang="es-CR" sz="2800" b="1" i="0" dirty="0">
              <a:latin typeface="+mj-lt"/>
            </a:endParaRPr>
          </a:p>
        </p:txBody>
      </p:sp>
      <p:pic>
        <p:nvPicPr>
          <p:cNvPr id="16" name="15 Imagen"/>
          <p:cNvPicPr/>
          <p:nvPr/>
        </p:nvPicPr>
        <p:blipFill>
          <a:blip r:embed="rId2">
            <a:extLst>
              <a:ext uri="{28A0092B-C50C-407E-A947-70E740481C1C}">
                <a14:useLocalDpi xmlns:a14="http://schemas.microsoft.com/office/drawing/2010/main" val="0"/>
              </a:ext>
            </a:extLst>
          </a:blip>
          <a:stretch>
            <a:fillRect/>
          </a:stretch>
        </p:blipFill>
        <p:spPr>
          <a:xfrm>
            <a:off x="1006084" y="1630199"/>
            <a:ext cx="7604516" cy="4618201"/>
          </a:xfrm>
          <a:prstGeom prst="rect">
            <a:avLst/>
          </a:prstGeom>
        </p:spPr>
      </p:pic>
    </p:spTree>
    <p:extLst>
      <p:ext uri="{BB962C8B-B14F-4D97-AF65-F5344CB8AC3E}">
        <p14:creationId xmlns:p14="http://schemas.microsoft.com/office/powerpoint/2010/main" val="3024475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pPr algn="ctr"/>
            <a:r>
              <a:rPr lang="es-CR" dirty="0">
                <a:solidFill>
                  <a:schemeClr val="tx1"/>
                </a:solidFill>
                <a:latin typeface="+mn-lt"/>
                <a:ea typeface="+mn-ea"/>
                <a:cs typeface="+mn-cs"/>
              </a:rPr>
              <a:t>Bases del Sistema de Planificación</a:t>
            </a:r>
          </a:p>
        </p:txBody>
      </p:sp>
      <p:pic>
        <p:nvPicPr>
          <p:cNvPr id="4" name="Picture 3" descr="w"/>
          <p:cNvPicPr>
            <a:picLocks noChangeAspect="1" noChangeArrowheads="1"/>
          </p:cNvPicPr>
          <p:nvPr/>
        </p:nvPicPr>
        <p:blipFill>
          <a:blip r:embed="rId3" cstate="print">
            <a:extLst>
              <a:ext uri="{28A0092B-C50C-407E-A947-70E740481C1C}">
                <a14:useLocalDpi xmlns:a14="http://schemas.microsoft.com/office/drawing/2010/main" val="0"/>
              </a:ext>
            </a:extLst>
          </a:blip>
          <a:srcRect l="5785" r="49586" b="79268"/>
          <a:stretch>
            <a:fillRect/>
          </a:stretch>
        </p:blipFill>
        <p:spPr bwMode="auto">
          <a:xfrm>
            <a:off x="566381" y="2251675"/>
            <a:ext cx="7775575" cy="2160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5" name="Picture 2"/>
          <p:cNvPicPr>
            <a:picLocks noChangeAspect="1" noChangeArrowheads="1"/>
          </p:cNvPicPr>
          <p:nvPr/>
        </p:nvPicPr>
        <p:blipFill rotWithShape="1">
          <a:blip r:embed="rId4">
            <a:extLst>
              <a:ext uri="{BEBA8EAE-BF5A-486C-A8C5-ECC9F3942E4B}">
                <a14:imgProps xmlns:a14="http://schemas.microsoft.com/office/drawing/2010/main">
                  <a14:imgLayer r:embed="rId5">
                    <a14:imgEffect>
                      <a14:artisticGlowDiffused/>
                    </a14:imgEffect>
                  </a14:imgLayer>
                </a14:imgProps>
              </a:ext>
              <a:ext uri="{28A0092B-C50C-407E-A947-70E740481C1C}">
                <a14:useLocalDpi xmlns:a14="http://schemas.microsoft.com/office/drawing/2010/main" val="0"/>
              </a:ext>
            </a:extLst>
          </a:blip>
          <a:srcRect l="48681"/>
          <a:stretch/>
        </p:blipFill>
        <p:spPr bwMode="auto">
          <a:xfrm>
            <a:off x="4591050" y="1143001"/>
            <a:ext cx="4759546"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6 CuadroTexto"/>
          <p:cNvSpPr txBox="1"/>
          <p:nvPr/>
        </p:nvSpPr>
        <p:spPr>
          <a:xfrm>
            <a:off x="990600" y="4648200"/>
            <a:ext cx="2877326" cy="369332"/>
          </a:xfrm>
          <a:prstGeom prst="rect">
            <a:avLst/>
          </a:prstGeom>
          <a:noFill/>
        </p:spPr>
        <p:txBody>
          <a:bodyPr wrap="none" rtlCol="0">
            <a:spAutoFit/>
          </a:bodyPr>
          <a:lstStyle/>
          <a:p>
            <a:r>
              <a:rPr lang="es-CR" dirty="0" smtClean="0"/>
              <a:t>Plan Estratégico Institucional</a:t>
            </a:r>
            <a:endParaRPr lang="es-CR" dirty="0"/>
          </a:p>
        </p:txBody>
      </p:sp>
      <p:sp>
        <p:nvSpPr>
          <p:cNvPr id="8" name="7 CuadroTexto"/>
          <p:cNvSpPr txBox="1"/>
          <p:nvPr/>
        </p:nvSpPr>
        <p:spPr>
          <a:xfrm>
            <a:off x="5334000" y="5931932"/>
            <a:ext cx="2374048" cy="369332"/>
          </a:xfrm>
          <a:prstGeom prst="rect">
            <a:avLst/>
          </a:prstGeom>
          <a:noFill/>
        </p:spPr>
        <p:txBody>
          <a:bodyPr wrap="none" rtlCol="0">
            <a:spAutoFit/>
          </a:bodyPr>
          <a:lstStyle/>
          <a:p>
            <a:r>
              <a:rPr lang="es-CR" dirty="0" smtClean="0"/>
              <a:t>Ciclo de la Planificación</a:t>
            </a:r>
            <a:endParaRPr lang="es-CR" dirty="0"/>
          </a:p>
        </p:txBody>
      </p:sp>
      <p:pic>
        <p:nvPicPr>
          <p:cNvPr id="512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5751" y="1143001"/>
            <a:ext cx="4425311" cy="2971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945449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14 Proceso alternativo"/>
          <p:cNvSpPr/>
          <p:nvPr/>
        </p:nvSpPr>
        <p:spPr>
          <a:xfrm>
            <a:off x="1258887" y="333375"/>
            <a:ext cx="7427913" cy="1079500"/>
          </a:xfrm>
          <a:prstGeom prst="flowChartAlternateProcess">
            <a:avLst/>
          </a:prstGeom>
          <a:noFill/>
          <a:ln>
            <a:noFill/>
          </a:ln>
        </p:spPr>
        <p:style>
          <a:lnRef idx="2">
            <a:schemeClr val="accent2"/>
          </a:lnRef>
          <a:fillRef idx="1">
            <a:schemeClr val="lt1"/>
          </a:fillRef>
          <a:effectRef idx="0">
            <a:schemeClr val="accent2"/>
          </a:effectRef>
          <a:fontRef idx="minor">
            <a:schemeClr val="dk1"/>
          </a:fontRef>
        </p:style>
        <p:txBody>
          <a:bodyPr anchor="ctr"/>
          <a:lstStyle/>
          <a:p>
            <a:pPr algn="ctr">
              <a:defRPr/>
            </a:pPr>
            <a:r>
              <a:rPr lang="es-CR" sz="3200" b="1" i="0" dirty="0" smtClean="0"/>
              <a:t>Aprobación y Divulgación</a:t>
            </a:r>
            <a:endParaRPr lang="es-CR" sz="2800" b="1" i="0" dirty="0">
              <a:latin typeface="+mj-lt"/>
            </a:endParaRPr>
          </a:p>
        </p:txBody>
      </p:sp>
      <p:graphicFrame>
        <p:nvGraphicFramePr>
          <p:cNvPr id="16" name="15 Diagrama"/>
          <p:cNvGraphicFramePr/>
          <p:nvPr>
            <p:extLst>
              <p:ext uri="{D42A27DB-BD31-4B8C-83A1-F6EECF244321}">
                <p14:modId xmlns:p14="http://schemas.microsoft.com/office/powerpoint/2010/main" val="150561675"/>
              </p:ext>
            </p:extLst>
          </p:nvPr>
        </p:nvGraphicFramePr>
        <p:xfrm>
          <a:off x="1143000" y="1905000"/>
          <a:ext cx="5105400" cy="3276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7" name="16 CuadroTexto"/>
          <p:cNvSpPr txBox="1"/>
          <p:nvPr/>
        </p:nvSpPr>
        <p:spPr>
          <a:xfrm>
            <a:off x="6324600" y="4381500"/>
            <a:ext cx="1981200" cy="369332"/>
          </a:xfrm>
          <a:prstGeom prst="rect">
            <a:avLst/>
          </a:prstGeom>
          <a:solidFill>
            <a:schemeClr val="accent5">
              <a:lumMod val="60000"/>
              <a:lumOff val="40000"/>
            </a:schemeClr>
          </a:solidFill>
        </p:spPr>
        <p:txBody>
          <a:bodyPr wrap="square" rtlCol="0">
            <a:spAutoFit/>
          </a:bodyPr>
          <a:lstStyle/>
          <a:p>
            <a:r>
              <a:rPr lang="es-CR" dirty="0" smtClean="0"/>
              <a:t>Unidades Locales </a:t>
            </a:r>
            <a:endParaRPr lang="es-CR" dirty="0"/>
          </a:p>
        </p:txBody>
      </p:sp>
      <p:sp>
        <p:nvSpPr>
          <p:cNvPr id="18" name="17 CuadroTexto"/>
          <p:cNvSpPr txBox="1"/>
          <p:nvPr/>
        </p:nvSpPr>
        <p:spPr>
          <a:xfrm>
            <a:off x="5276850" y="3087469"/>
            <a:ext cx="2590800" cy="646331"/>
          </a:xfrm>
          <a:prstGeom prst="rect">
            <a:avLst/>
          </a:prstGeom>
          <a:solidFill>
            <a:srgbClr val="5A5DEC"/>
          </a:solidFill>
        </p:spPr>
        <p:txBody>
          <a:bodyPr wrap="square" rtlCol="0">
            <a:spAutoFit/>
          </a:bodyPr>
          <a:lstStyle/>
          <a:p>
            <a:r>
              <a:rPr lang="es-CR" dirty="0" smtClean="0">
                <a:solidFill>
                  <a:schemeClr val="bg1"/>
                </a:solidFill>
              </a:rPr>
              <a:t>Gerencias </a:t>
            </a:r>
          </a:p>
          <a:p>
            <a:r>
              <a:rPr lang="es-CR" dirty="0" smtClean="0">
                <a:solidFill>
                  <a:schemeClr val="bg1"/>
                </a:solidFill>
              </a:rPr>
              <a:t>Direcciones  Regionales </a:t>
            </a:r>
            <a:endParaRPr lang="es-CR" dirty="0">
              <a:solidFill>
                <a:schemeClr val="bg1"/>
              </a:solidFill>
            </a:endParaRPr>
          </a:p>
        </p:txBody>
      </p:sp>
      <p:sp>
        <p:nvSpPr>
          <p:cNvPr id="19" name="18 CuadroTexto"/>
          <p:cNvSpPr txBox="1"/>
          <p:nvPr/>
        </p:nvSpPr>
        <p:spPr>
          <a:xfrm>
            <a:off x="4362450" y="2145268"/>
            <a:ext cx="1809750" cy="369332"/>
          </a:xfrm>
          <a:prstGeom prst="rect">
            <a:avLst/>
          </a:prstGeom>
          <a:solidFill>
            <a:srgbClr val="7154C4"/>
          </a:solidFill>
        </p:spPr>
        <p:txBody>
          <a:bodyPr wrap="square" rtlCol="0">
            <a:spAutoFit/>
          </a:bodyPr>
          <a:lstStyle/>
          <a:p>
            <a:r>
              <a:rPr lang="es-CR" dirty="0" smtClean="0">
                <a:solidFill>
                  <a:schemeClr val="bg1"/>
                </a:solidFill>
              </a:rPr>
              <a:t>Junta Directiva </a:t>
            </a:r>
            <a:endParaRPr lang="es-CR" dirty="0">
              <a:solidFill>
                <a:schemeClr val="bg1"/>
              </a:solidFill>
            </a:endParaRPr>
          </a:p>
        </p:txBody>
      </p:sp>
      <p:sp>
        <p:nvSpPr>
          <p:cNvPr id="20" name="19 Flecha abajo"/>
          <p:cNvSpPr/>
          <p:nvPr/>
        </p:nvSpPr>
        <p:spPr>
          <a:xfrm rot="13103956">
            <a:off x="1706622" y="1887568"/>
            <a:ext cx="628382" cy="304613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s-CR" sz="2400" dirty="0" smtClean="0"/>
              <a:t>Consolidado Nacional </a:t>
            </a:r>
            <a:endParaRPr lang="es-CR" sz="2400" dirty="0"/>
          </a:p>
        </p:txBody>
      </p:sp>
      <p:sp>
        <p:nvSpPr>
          <p:cNvPr id="21" name="20 Rectángulo redondeado"/>
          <p:cNvSpPr/>
          <p:nvPr/>
        </p:nvSpPr>
        <p:spPr>
          <a:xfrm>
            <a:off x="3108877" y="5562600"/>
            <a:ext cx="5349323"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CR" dirty="0" smtClean="0"/>
              <a:t>Es responsabilidad del Jerarca de la unidad, establecer los medios para  realizar la divulgación en todo el personal a su cargo.</a:t>
            </a:r>
            <a:endParaRPr lang="es-CR" dirty="0"/>
          </a:p>
        </p:txBody>
      </p:sp>
      <p:grpSp>
        <p:nvGrpSpPr>
          <p:cNvPr id="22" name="116 Grupo"/>
          <p:cNvGrpSpPr>
            <a:grpSpLocks/>
          </p:cNvGrpSpPr>
          <p:nvPr/>
        </p:nvGrpSpPr>
        <p:grpSpPr bwMode="auto">
          <a:xfrm>
            <a:off x="250825" y="333375"/>
            <a:ext cx="1368847" cy="1223417"/>
            <a:chOff x="3275856" y="1556792"/>
            <a:chExt cx="1693147" cy="1634018"/>
          </a:xfrm>
        </p:grpSpPr>
        <p:grpSp>
          <p:nvGrpSpPr>
            <p:cNvPr id="23" name="42 Grupo"/>
            <p:cNvGrpSpPr>
              <a:grpSpLocks/>
            </p:cNvGrpSpPr>
            <p:nvPr/>
          </p:nvGrpSpPr>
          <p:grpSpPr bwMode="auto">
            <a:xfrm>
              <a:off x="3275856" y="1556792"/>
              <a:ext cx="1693147" cy="1634018"/>
              <a:chOff x="2213828" y="2209205"/>
              <a:chExt cx="1549131" cy="1477175"/>
            </a:xfrm>
          </p:grpSpPr>
          <p:sp>
            <p:nvSpPr>
              <p:cNvPr id="25" name="Oval 20"/>
              <p:cNvSpPr>
                <a:spLocks noChangeArrowheads="1"/>
              </p:cNvSpPr>
              <p:nvPr/>
            </p:nvSpPr>
            <p:spPr bwMode="gray">
              <a:xfrm>
                <a:off x="2213828" y="2209205"/>
                <a:ext cx="1549131" cy="1477175"/>
              </a:xfrm>
              <a:prstGeom prst="ellipse">
                <a:avLst/>
              </a:prstGeom>
              <a:ln>
                <a:headEnd/>
                <a:tailEnd/>
              </a:ln>
            </p:spPr>
            <p:style>
              <a:lnRef idx="1">
                <a:schemeClr val="accent3"/>
              </a:lnRef>
              <a:fillRef idx="3">
                <a:schemeClr val="accent3"/>
              </a:fillRef>
              <a:effectRef idx="2">
                <a:schemeClr val="accent3"/>
              </a:effectRef>
              <a:fontRef idx="minor">
                <a:schemeClr val="lt1"/>
              </a:fontRef>
            </p:style>
            <p:txBody>
              <a:bodyPr wrap="none" anchor="ctr">
                <a:spAutoFit/>
              </a:bodyPr>
              <a:lstStyle/>
              <a:p>
                <a:pPr fontAlgn="auto">
                  <a:spcBef>
                    <a:spcPts val="0"/>
                  </a:spcBef>
                  <a:spcAft>
                    <a:spcPts val="0"/>
                  </a:spcAft>
                  <a:defRPr/>
                </a:pPr>
                <a:endParaRPr lang="es-CR" dirty="0"/>
              </a:p>
            </p:txBody>
          </p:sp>
          <p:sp>
            <p:nvSpPr>
              <p:cNvPr id="26" name="Oval 21"/>
              <p:cNvSpPr>
                <a:spLocks noChangeArrowheads="1"/>
              </p:cNvSpPr>
              <p:nvPr/>
            </p:nvSpPr>
            <p:spPr bwMode="gray">
              <a:xfrm>
                <a:off x="2213828" y="2209205"/>
                <a:ext cx="1549131" cy="1477175"/>
              </a:xfrm>
              <a:prstGeom prst="ellipse">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nchor="ctr">
                <a:spAutoFit/>
              </a:bodyPr>
              <a:lstStyle/>
              <a:p>
                <a:pPr fontAlgn="auto">
                  <a:spcBef>
                    <a:spcPts val="0"/>
                  </a:spcBef>
                  <a:spcAft>
                    <a:spcPts val="0"/>
                  </a:spcAft>
                  <a:defRPr/>
                </a:pPr>
                <a:endParaRPr lang="es-CR" dirty="0"/>
              </a:p>
            </p:txBody>
          </p:sp>
          <p:sp>
            <p:nvSpPr>
              <p:cNvPr id="27" name="Oval 22"/>
              <p:cNvSpPr>
                <a:spLocks noChangeArrowheads="1"/>
              </p:cNvSpPr>
              <p:nvPr/>
            </p:nvSpPr>
            <p:spPr bwMode="gray">
              <a:xfrm>
                <a:off x="2316229" y="2304582"/>
                <a:ext cx="1344331" cy="1286420"/>
              </a:xfrm>
              <a:prstGeom prst="ellipse">
                <a:avLst/>
              </a:prstGeom>
              <a:ln>
                <a:headEnd/>
                <a:tailEnd/>
              </a:ln>
            </p:spPr>
            <p:style>
              <a:lnRef idx="3">
                <a:schemeClr val="lt1"/>
              </a:lnRef>
              <a:fillRef idx="1">
                <a:schemeClr val="accent1"/>
              </a:fillRef>
              <a:effectRef idx="1">
                <a:schemeClr val="accent1"/>
              </a:effectRef>
              <a:fontRef idx="minor">
                <a:schemeClr val="lt1"/>
              </a:fontRef>
            </p:style>
            <p:txBody>
              <a:bodyPr anchor="ctr">
                <a:spAutoFit/>
              </a:bodyPr>
              <a:lstStyle/>
              <a:p>
                <a:pPr fontAlgn="auto">
                  <a:spcBef>
                    <a:spcPts val="0"/>
                  </a:spcBef>
                  <a:spcAft>
                    <a:spcPts val="0"/>
                  </a:spcAft>
                  <a:defRPr/>
                </a:pPr>
                <a:endParaRPr lang="es-CR" dirty="0"/>
              </a:p>
            </p:txBody>
          </p:sp>
          <p:sp>
            <p:nvSpPr>
              <p:cNvPr id="28" name="Oval 23"/>
              <p:cNvSpPr>
                <a:spLocks noChangeArrowheads="1"/>
              </p:cNvSpPr>
              <p:nvPr/>
            </p:nvSpPr>
            <p:spPr bwMode="gray">
              <a:xfrm>
                <a:off x="2316229" y="2309235"/>
                <a:ext cx="1346955" cy="1281768"/>
              </a:xfrm>
              <a:prstGeom prst="ellipse">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anchor="ctr">
                <a:spAutoFit/>
              </a:bodyPr>
              <a:lstStyle/>
              <a:p>
                <a:pPr fontAlgn="auto">
                  <a:spcBef>
                    <a:spcPts val="0"/>
                  </a:spcBef>
                  <a:spcAft>
                    <a:spcPts val="0"/>
                  </a:spcAft>
                  <a:defRPr/>
                </a:pPr>
                <a:endParaRPr lang="es-CR" dirty="0"/>
              </a:p>
            </p:txBody>
          </p:sp>
          <p:sp>
            <p:nvSpPr>
              <p:cNvPr id="29" name="Oval 24"/>
              <p:cNvSpPr>
                <a:spLocks noChangeArrowheads="1"/>
              </p:cNvSpPr>
              <p:nvPr/>
            </p:nvSpPr>
            <p:spPr bwMode="gray">
              <a:xfrm>
                <a:off x="2382286" y="2369839"/>
                <a:ext cx="1212215" cy="1155908"/>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anchor="ctr">
                <a:spAutoFit/>
              </a:bodyPr>
              <a:lstStyle/>
              <a:p>
                <a:pPr fontAlgn="auto">
                  <a:spcBef>
                    <a:spcPts val="0"/>
                  </a:spcBef>
                  <a:spcAft>
                    <a:spcPts val="0"/>
                  </a:spcAft>
                  <a:defRPr/>
                </a:pPr>
                <a:endParaRPr lang="es-CR" dirty="0"/>
              </a:p>
            </p:txBody>
          </p:sp>
          <p:grpSp>
            <p:nvGrpSpPr>
              <p:cNvPr id="30" name="Group 25"/>
              <p:cNvGrpSpPr>
                <a:grpSpLocks/>
              </p:cNvGrpSpPr>
              <p:nvPr/>
            </p:nvGrpSpPr>
            <p:grpSpPr bwMode="auto">
              <a:xfrm>
                <a:off x="2401636" y="2382863"/>
                <a:ext cx="1173515" cy="1119006"/>
                <a:chOff x="4166" y="1706"/>
                <a:chExt cx="1252" cy="1252"/>
              </a:xfrm>
            </p:grpSpPr>
            <p:sp>
              <p:nvSpPr>
                <p:cNvPr id="31" name="Oval 26"/>
                <p:cNvSpPr>
                  <a:spLocks noChangeArrowheads="1"/>
                </p:cNvSpPr>
                <p:nvPr/>
              </p:nvSpPr>
              <p:spPr bwMode="gray">
                <a:xfrm>
                  <a:off x="4166" y="1706"/>
                  <a:ext cx="1252" cy="125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es-CR">
                    <a:latin typeface="Calibri" pitchFamily="34" charset="0"/>
                  </a:endParaRPr>
                </a:p>
              </p:txBody>
            </p:sp>
            <p:sp>
              <p:nvSpPr>
                <p:cNvPr id="32" name="Oval 27"/>
                <p:cNvSpPr>
                  <a:spLocks noChangeArrowheads="1"/>
                </p:cNvSpPr>
                <p:nvPr/>
              </p:nvSpPr>
              <p:spPr bwMode="gray">
                <a:xfrm>
                  <a:off x="4184" y="1715"/>
                  <a:ext cx="1219" cy="1223"/>
                </a:xfrm>
                <a:prstGeom prst="ellipse">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vert="eaVert" wrap="none" anchor="ctr"/>
                <a:lstStyle/>
                <a:p>
                  <a:pPr>
                    <a:defRPr/>
                  </a:pPr>
                  <a:endParaRPr lang="es-CR" dirty="0"/>
                </a:p>
              </p:txBody>
            </p:sp>
            <p:sp>
              <p:nvSpPr>
                <p:cNvPr id="33" name="Oval 28"/>
                <p:cNvSpPr>
                  <a:spLocks noChangeArrowheads="1"/>
                </p:cNvSpPr>
                <p:nvPr/>
              </p:nvSpPr>
              <p:spPr bwMode="gray">
                <a:xfrm>
                  <a:off x="4195" y="1725"/>
                  <a:ext cx="1160" cy="1143"/>
                </a:xfrm>
                <a:prstGeom prst="ellipse">
                  <a:avLst/>
                </a:prstGeom>
                <a:ln>
                  <a:headEnd/>
                  <a:tailEnd/>
                </a:ln>
              </p:spPr>
              <p:style>
                <a:lnRef idx="3">
                  <a:schemeClr val="lt1"/>
                </a:lnRef>
                <a:fillRef idx="1">
                  <a:schemeClr val="accent6"/>
                </a:fillRef>
                <a:effectRef idx="1">
                  <a:schemeClr val="accent6"/>
                </a:effectRef>
                <a:fontRef idx="minor">
                  <a:schemeClr val="lt1"/>
                </a:fontRef>
              </p:style>
              <p:txBody>
                <a:bodyPr vert="eaVert" wrap="none" anchor="ctr"/>
                <a:lstStyle/>
                <a:p>
                  <a:pPr>
                    <a:defRPr/>
                  </a:pPr>
                  <a:endParaRPr lang="es-CR" dirty="0"/>
                </a:p>
              </p:txBody>
            </p:sp>
            <p:sp>
              <p:nvSpPr>
                <p:cNvPr id="34" name="Oval 29"/>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es-CR">
                    <a:latin typeface="Calibri" pitchFamily="34" charset="0"/>
                  </a:endParaRPr>
                </a:p>
              </p:txBody>
            </p:sp>
          </p:grpSp>
        </p:grpSp>
        <p:sp>
          <p:nvSpPr>
            <p:cNvPr id="24" name="23 Rectángulo"/>
            <p:cNvSpPr/>
            <p:nvPr/>
          </p:nvSpPr>
          <p:spPr>
            <a:xfrm>
              <a:off x="3927288" y="2140922"/>
              <a:ext cx="430461" cy="432307"/>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s-CR" b="1" dirty="0">
                  <a:solidFill>
                    <a:schemeClr val="tx1"/>
                  </a:solidFill>
                </a:rPr>
                <a:t>9</a:t>
              </a:r>
              <a:endParaRPr lang="es-CR" b="1" i="0" dirty="0">
                <a:solidFill>
                  <a:schemeClr val="tx1"/>
                </a:solidFill>
              </a:endParaRPr>
            </a:p>
          </p:txBody>
        </p:sp>
      </p:grpSp>
    </p:spTree>
    <p:extLst>
      <p:ext uri="{BB962C8B-B14F-4D97-AF65-F5344CB8AC3E}">
        <p14:creationId xmlns:p14="http://schemas.microsoft.com/office/powerpoint/2010/main" val="1507894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4 Marcador de número de diapositiva"/>
          <p:cNvSpPr>
            <a:spLocks noGrp="1"/>
          </p:cNvSpPr>
          <p:nvPr>
            <p:ph type="sldNum" sz="quarter" idx="12"/>
          </p:nvPr>
        </p:nvSpPr>
        <p:spPr/>
        <p:txBody>
          <a:bodyPr/>
          <a:lstStyle/>
          <a:p>
            <a:pPr>
              <a:defRPr/>
            </a:pPr>
            <a:fld id="{6C051307-E6DC-4E22-975B-A0D34B51129E}" type="slidenum">
              <a:rPr lang="es-ES"/>
              <a:pPr>
                <a:defRPr/>
              </a:pPr>
              <a:t>81</a:t>
            </a:fld>
            <a:endParaRPr lang="es-ES" dirty="0"/>
          </a:p>
        </p:txBody>
      </p:sp>
      <p:sp>
        <p:nvSpPr>
          <p:cNvPr id="5" name="Rectangle 2"/>
          <p:cNvSpPr txBox="1">
            <a:spLocks noRot="1" noChangeArrowheads="1"/>
          </p:cNvSpPr>
          <p:nvPr/>
        </p:nvSpPr>
        <p:spPr>
          <a:xfrm>
            <a:off x="250825" y="260350"/>
            <a:ext cx="8569325" cy="850900"/>
          </a:xfrm>
          <a:prstGeom prst="rect">
            <a:avLst/>
          </a:prstGeom>
        </p:spPr>
        <p:txBody>
          <a:bodyPr vert="horz" lIns="91440" tIns="45720" rIns="91440" bIns="45720" rtlCol="0" anchor="ctr">
            <a:noAutofit/>
          </a:bodyPr>
          <a:lstStyle>
            <a:defPPr>
              <a:defRPr lang="en-US"/>
            </a:defPPr>
            <a:lvl1pPr algn="ctr">
              <a:spcBef>
                <a:spcPct val="0"/>
              </a:spcBef>
              <a:defRPr sz="4000"/>
            </a:lvl1pPr>
          </a:lstStyle>
          <a:p>
            <a:r>
              <a:rPr lang="es-ES" dirty="0"/>
              <a:t>Custodia del Plan-Presupuesto</a:t>
            </a:r>
          </a:p>
        </p:txBody>
      </p:sp>
      <p:graphicFrame>
        <p:nvGraphicFramePr>
          <p:cNvPr id="7" name="6 Diagrama"/>
          <p:cNvGraphicFramePr/>
          <p:nvPr>
            <p:extLst>
              <p:ext uri="{D42A27DB-BD31-4B8C-83A1-F6EECF244321}">
                <p14:modId xmlns:p14="http://schemas.microsoft.com/office/powerpoint/2010/main" val="2274143430"/>
              </p:ext>
            </p:extLst>
          </p:nvPr>
        </p:nvGraphicFramePr>
        <p:xfrm>
          <a:off x="3419872" y="1268760"/>
          <a:ext cx="4824536" cy="2392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7 Rectángulo redondeado"/>
          <p:cNvSpPr/>
          <p:nvPr/>
        </p:nvSpPr>
        <p:spPr>
          <a:xfrm>
            <a:off x="971600" y="1772816"/>
            <a:ext cx="2160240" cy="1296144"/>
          </a:xfrm>
          <a:prstGeom prst="round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r>
              <a:rPr lang="es-CR" sz="2000" b="1" dirty="0">
                <a:solidFill>
                  <a:schemeClr val="tx1"/>
                </a:solidFill>
              </a:rPr>
              <a:t>UNIDADES RECEPTORAS DE </a:t>
            </a:r>
            <a:r>
              <a:rPr lang="es-CR" sz="2000" b="1" dirty="0" smtClean="0">
                <a:solidFill>
                  <a:schemeClr val="tx1"/>
                </a:solidFill>
              </a:rPr>
              <a:t>Plan-Presupuesto</a:t>
            </a:r>
            <a:endParaRPr lang="es-CR" sz="2000" b="1" dirty="0">
              <a:solidFill>
                <a:schemeClr val="tx1"/>
              </a:solidFill>
            </a:endParaRPr>
          </a:p>
        </p:txBody>
      </p:sp>
      <p:sp>
        <p:nvSpPr>
          <p:cNvPr id="11" name="10 Rectángulo redondeado"/>
          <p:cNvSpPr/>
          <p:nvPr/>
        </p:nvSpPr>
        <p:spPr>
          <a:xfrm>
            <a:off x="971600" y="4495056"/>
            <a:ext cx="2160240" cy="1296144"/>
          </a:xfrm>
          <a:prstGeom prst="round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r>
              <a:rPr lang="es-CR" sz="2000" b="1" dirty="0">
                <a:solidFill>
                  <a:schemeClr val="tx1"/>
                </a:solidFill>
              </a:rPr>
              <a:t>UNIDADES EMISORAS DE </a:t>
            </a:r>
            <a:r>
              <a:rPr lang="es-CR" sz="2000" b="1" dirty="0" smtClean="0">
                <a:solidFill>
                  <a:schemeClr val="tx1"/>
                </a:solidFill>
              </a:rPr>
              <a:t>Plan-Presupuesto </a:t>
            </a:r>
            <a:endParaRPr lang="es-CR" sz="2000" b="1" dirty="0">
              <a:solidFill>
                <a:schemeClr val="tx1"/>
              </a:solidFill>
            </a:endParaRPr>
          </a:p>
        </p:txBody>
      </p:sp>
      <p:graphicFrame>
        <p:nvGraphicFramePr>
          <p:cNvPr id="12" name="11 Diagrama"/>
          <p:cNvGraphicFramePr/>
          <p:nvPr>
            <p:extLst>
              <p:ext uri="{D42A27DB-BD31-4B8C-83A1-F6EECF244321}">
                <p14:modId xmlns:p14="http://schemas.microsoft.com/office/powerpoint/2010/main" val="1916501853"/>
              </p:ext>
            </p:extLst>
          </p:nvPr>
        </p:nvGraphicFramePr>
        <p:xfrm>
          <a:off x="3378928" y="3944144"/>
          <a:ext cx="4824536" cy="230425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789069619"/>
      </p:ext>
    </p:extLst>
  </p:cSld>
  <p:clrMapOvr>
    <a:masterClrMapping/>
  </p:clrMapOvr>
  <p:transition>
    <p:fade thruBlk="1"/>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2 Marcador de contenido"/>
          <p:cNvSpPr txBox="1">
            <a:spLocks/>
          </p:cNvSpPr>
          <p:nvPr/>
        </p:nvSpPr>
        <p:spPr>
          <a:xfrm>
            <a:off x="3581400" y="1196752"/>
            <a:ext cx="4979988" cy="5280248"/>
          </a:xfrm>
          <a:prstGeom prst="rect">
            <a:avLst/>
          </a:prstGeom>
        </p:spPr>
        <p:txBody>
          <a:bodyPr>
            <a:noAutofit/>
          </a:bodyPr>
          <a:lstStyle/>
          <a:p>
            <a:pPr marL="548640" indent="-411480" algn="just" fontAlgn="auto">
              <a:spcBef>
                <a:spcPct val="20000"/>
              </a:spcBef>
              <a:spcAft>
                <a:spcPts val="0"/>
              </a:spcAft>
              <a:buClr>
                <a:schemeClr val="tx1">
                  <a:shade val="95000"/>
                </a:schemeClr>
              </a:buClr>
              <a:buFont typeface="Wingdings" panose="05000000000000000000" pitchFamily="2" charset="2"/>
              <a:buChar char="q"/>
              <a:defRPr/>
            </a:pPr>
            <a:r>
              <a:rPr lang="es-ES" sz="2400" b="1" i="0" kern="0" dirty="0">
                <a:solidFill>
                  <a:srgbClr val="FF0000"/>
                </a:solidFill>
                <a:latin typeface="+mn-lt"/>
              </a:rPr>
              <a:t>Consistente: </a:t>
            </a:r>
            <a:r>
              <a:rPr lang="es-ES" sz="2400" i="0" kern="0" dirty="0">
                <a:latin typeface="+mn-lt"/>
              </a:rPr>
              <a:t>en el análisis de los datos revisar que la información presentada con anterioridad sea la misma.</a:t>
            </a:r>
          </a:p>
          <a:p>
            <a:pPr marL="548640" indent="-411480" algn="just" fontAlgn="auto">
              <a:spcBef>
                <a:spcPct val="20000"/>
              </a:spcBef>
              <a:spcAft>
                <a:spcPts val="0"/>
              </a:spcAft>
              <a:buClr>
                <a:schemeClr val="tx1">
                  <a:shade val="95000"/>
                </a:schemeClr>
              </a:buClr>
              <a:buFont typeface="Wingdings" panose="05000000000000000000" pitchFamily="2" charset="2"/>
              <a:buChar char="q"/>
              <a:defRPr/>
            </a:pPr>
            <a:endParaRPr lang="es-ES" sz="1000" i="0" kern="0" dirty="0">
              <a:latin typeface="+mn-lt"/>
            </a:endParaRPr>
          </a:p>
          <a:p>
            <a:pPr marL="548640" indent="-411480" algn="just" fontAlgn="auto">
              <a:spcBef>
                <a:spcPct val="20000"/>
              </a:spcBef>
              <a:spcAft>
                <a:spcPts val="0"/>
              </a:spcAft>
              <a:buClr>
                <a:schemeClr val="tx1">
                  <a:shade val="95000"/>
                </a:schemeClr>
              </a:buClr>
              <a:buFont typeface="Wingdings" panose="05000000000000000000" pitchFamily="2" charset="2"/>
              <a:buChar char="q"/>
              <a:defRPr/>
            </a:pPr>
            <a:r>
              <a:rPr lang="es-ES" sz="2400" b="1" i="0" kern="0" dirty="0">
                <a:solidFill>
                  <a:srgbClr val="FF0000"/>
                </a:solidFill>
                <a:latin typeface="+mn-lt"/>
              </a:rPr>
              <a:t>Veraz: </a:t>
            </a:r>
            <a:r>
              <a:rPr lang="es-ES" sz="2400" i="0" kern="0" dirty="0">
                <a:latin typeface="+mn-lt"/>
              </a:rPr>
              <a:t>verificar que la información suministrada sea confiable, segura y real.</a:t>
            </a:r>
          </a:p>
          <a:p>
            <a:pPr marL="548640" indent="-411480" algn="just" fontAlgn="auto">
              <a:spcBef>
                <a:spcPct val="20000"/>
              </a:spcBef>
              <a:spcAft>
                <a:spcPts val="0"/>
              </a:spcAft>
              <a:buClr>
                <a:schemeClr val="tx1">
                  <a:shade val="95000"/>
                </a:schemeClr>
              </a:buClr>
              <a:buFont typeface="Wingdings" panose="05000000000000000000" pitchFamily="2" charset="2"/>
              <a:buChar char="q"/>
              <a:defRPr/>
            </a:pPr>
            <a:endParaRPr lang="es-ES" sz="1000" i="0" kern="0" dirty="0">
              <a:latin typeface="+mn-lt"/>
            </a:endParaRPr>
          </a:p>
          <a:p>
            <a:pPr marL="548640" indent="-411480" algn="just" fontAlgn="auto">
              <a:spcBef>
                <a:spcPct val="20000"/>
              </a:spcBef>
              <a:spcAft>
                <a:spcPts val="0"/>
              </a:spcAft>
              <a:buClr>
                <a:schemeClr val="tx1">
                  <a:shade val="95000"/>
                </a:schemeClr>
              </a:buClr>
              <a:buFont typeface="Wingdings" panose="05000000000000000000" pitchFamily="2" charset="2"/>
              <a:buChar char="q"/>
              <a:defRPr/>
            </a:pPr>
            <a:r>
              <a:rPr lang="es-ES" sz="2400" b="1" i="0" kern="0" dirty="0">
                <a:solidFill>
                  <a:srgbClr val="FF0000"/>
                </a:solidFill>
                <a:latin typeface="+mn-lt"/>
              </a:rPr>
              <a:t>Oportuna: </a:t>
            </a:r>
            <a:r>
              <a:rPr lang="es-ES" sz="2400" i="0" kern="0" dirty="0">
                <a:latin typeface="+mn-lt"/>
              </a:rPr>
              <a:t>que se presente en la fechas y momentos requeridos.</a:t>
            </a:r>
          </a:p>
          <a:p>
            <a:pPr marL="548640" indent="-411480" algn="just" fontAlgn="auto">
              <a:spcBef>
                <a:spcPct val="20000"/>
              </a:spcBef>
              <a:spcAft>
                <a:spcPts val="0"/>
              </a:spcAft>
              <a:buClr>
                <a:schemeClr val="tx1">
                  <a:shade val="95000"/>
                </a:schemeClr>
              </a:buClr>
              <a:buFont typeface="Wingdings" panose="05000000000000000000" pitchFamily="2" charset="2"/>
              <a:buChar char="q"/>
              <a:defRPr/>
            </a:pPr>
            <a:endParaRPr lang="es-ES" sz="1000" i="0" kern="0" dirty="0">
              <a:latin typeface="+mn-lt"/>
            </a:endParaRPr>
          </a:p>
          <a:p>
            <a:pPr marL="548640" indent="-411480" algn="just" fontAlgn="auto">
              <a:spcBef>
                <a:spcPct val="20000"/>
              </a:spcBef>
              <a:spcAft>
                <a:spcPts val="0"/>
              </a:spcAft>
              <a:buClr>
                <a:schemeClr val="tx1">
                  <a:shade val="95000"/>
                </a:schemeClr>
              </a:buClr>
              <a:buFont typeface="Wingdings" panose="05000000000000000000" pitchFamily="2" charset="2"/>
              <a:buChar char="q"/>
              <a:defRPr/>
            </a:pPr>
            <a:r>
              <a:rPr lang="es-ES" sz="2400" b="1" i="0" kern="0" dirty="0">
                <a:solidFill>
                  <a:srgbClr val="FF0000"/>
                </a:solidFill>
                <a:latin typeface="+mn-lt"/>
              </a:rPr>
              <a:t>Clara: </a:t>
            </a:r>
            <a:r>
              <a:rPr lang="es-ES" sz="2400" i="0" kern="0" dirty="0">
                <a:latin typeface="+mn-lt"/>
              </a:rPr>
              <a:t>que la información presentada sea concisa y con una redacción acorde con el tema.</a:t>
            </a:r>
          </a:p>
        </p:txBody>
      </p:sp>
      <p:sp>
        <p:nvSpPr>
          <p:cNvPr id="8" name="Rectangle 2"/>
          <p:cNvSpPr txBox="1">
            <a:spLocks noRot="1" noChangeArrowheads="1"/>
          </p:cNvSpPr>
          <p:nvPr/>
        </p:nvSpPr>
        <p:spPr>
          <a:xfrm>
            <a:off x="250825" y="260350"/>
            <a:ext cx="8642350" cy="850900"/>
          </a:xfrm>
          <a:prstGeom prst="rect">
            <a:avLst/>
          </a:prstGeom>
        </p:spPr>
        <p:txBody>
          <a:bodyPr vert="horz" lIns="91440" tIns="45720" rIns="91440" bIns="45720" rtlCol="0" anchor="ctr">
            <a:noAutofit/>
          </a:bodyPr>
          <a:lstStyle>
            <a:defPPr>
              <a:defRPr lang="en-US"/>
            </a:defPPr>
            <a:lvl1pPr algn="ctr">
              <a:spcBef>
                <a:spcPct val="0"/>
              </a:spcBef>
              <a:defRPr sz="4000"/>
            </a:lvl1pPr>
          </a:lstStyle>
          <a:p>
            <a:r>
              <a:rPr lang="es-ES" dirty="0"/>
              <a:t>Calidad de la información</a:t>
            </a:r>
          </a:p>
        </p:txBody>
      </p:sp>
      <p:pic>
        <p:nvPicPr>
          <p:cNvPr id="5122" name="Picture 2" descr="C:\Users\hvargase\Desktop\2015-03-26_1505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850" y="2115455"/>
            <a:ext cx="2661212" cy="3434668"/>
          </a:xfrm>
          <a:prstGeom prst="rect">
            <a:avLst/>
          </a:prstGeom>
          <a:noFill/>
          <a:ln>
            <a:solidFill>
              <a:schemeClr val="bg1">
                <a:lumMod val="8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2250282"/>
      </p:ext>
    </p:extLst>
  </p:cSld>
  <p:clrMapOvr>
    <a:masterClrMapping/>
  </p:clrMapOvr>
  <p:transition>
    <p:fade thruBlk="1"/>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CR" dirty="0" smtClean="0"/>
              <a:t>Programa </a:t>
            </a:r>
            <a:endParaRPr lang="es-C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14409781"/>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5447824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457200" y="152400"/>
            <a:ext cx="8229600" cy="914400"/>
          </a:xfrm>
        </p:spPr>
        <p:txBody>
          <a:bodyPr>
            <a:normAutofit/>
          </a:bodyPr>
          <a:lstStyle/>
          <a:p>
            <a:pPr algn="ctr"/>
            <a:r>
              <a:rPr lang="es-ES" dirty="0">
                <a:solidFill>
                  <a:srgbClr val="00B0F0"/>
                </a:solidFill>
                <a:latin typeface="+mn-lt"/>
                <a:ea typeface="+mn-ea"/>
                <a:cs typeface="+mn-cs"/>
              </a:rPr>
              <a:t>Modificacione</a:t>
            </a:r>
            <a:r>
              <a:rPr lang="es-ES" dirty="0" smtClean="0">
                <a:solidFill>
                  <a:srgbClr val="00B0F0"/>
                </a:solidFill>
                <a:latin typeface="+mn-lt"/>
                <a:ea typeface="+mn-ea"/>
                <a:cs typeface="+mn-cs"/>
              </a:rPr>
              <a:t>s</a:t>
            </a:r>
            <a:endParaRPr lang="es-ES" dirty="0">
              <a:solidFill>
                <a:srgbClr val="00B0F0"/>
              </a:solidFill>
              <a:latin typeface="+mn-lt"/>
              <a:ea typeface="+mn-ea"/>
              <a:cs typeface="+mn-cs"/>
            </a:endParaRPr>
          </a:p>
        </p:txBody>
      </p:sp>
      <p:pic>
        <p:nvPicPr>
          <p:cNvPr id="10" name="Picture 2" descr="http://t0.gstatic.com/images?q=tbn:ANd9GcReWwq-cUrKt05rJ4j3VZmRQ4tYtLxQOniO2g_pEM6NrLZr2R3B"/>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6021" y="4515975"/>
            <a:ext cx="2677787" cy="20057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1" name="Picture 4" descr="http://t2.gstatic.com/images?q=tbn:ANd9GcQWn7T73Ix51vOk0TiIrs37K7U7bxZrU-bg8iLu8DLWitn9uJ1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72730" y="3173683"/>
            <a:ext cx="2875334" cy="23451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2" name="Picture 8" descr="http://images.china.cn/attachement/jpg/site1006/20080502/001111015d890984f1a31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469" t="8213" r="24169" b="16374"/>
          <a:stretch/>
        </p:blipFill>
        <p:spPr bwMode="auto">
          <a:xfrm>
            <a:off x="5049672" y="1255594"/>
            <a:ext cx="3493827" cy="252126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3" name="Picture 6" descr="http://t2.gstatic.com/images?q=tbn:ANd9GcRgdkrorz4fTF7oekgIgmqu6IVgfgpddUxsqf4wfP9bLp9hsHE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16216" y="3173683"/>
            <a:ext cx="2466975" cy="184785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681252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785786" y="214290"/>
            <a:ext cx="7643866" cy="1000132"/>
          </a:xfrm>
          <a:prstGeom prst="rect">
            <a:avLst/>
          </a:prstGeo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pPr algn="ctr">
              <a:spcBef>
                <a:spcPct val="0"/>
              </a:spcBef>
            </a:pPr>
            <a:r>
              <a:rPr lang="es-CR" sz="4000" dirty="0">
                <a:solidFill>
                  <a:srgbClr val="00B0F0"/>
                </a:solidFill>
              </a:rPr>
              <a:t>Modificaciones</a:t>
            </a:r>
          </a:p>
        </p:txBody>
      </p:sp>
      <p:graphicFrame>
        <p:nvGraphicFramePr>
          <p:cNvPr id="5" name="4 Diagrama"/>
          <p:cNvGraphicFramePr/>
          <p:nvPr>
            <p:extLst>
              <p:ext uri="{D42A27DB-BD31-4B8C-83A1-F6EECF244321}">
                <p14:modId xmlns:p14="http://schemas.microsoft.com/office/powerpoint/2010/main" val="2795154077"/>
              </p:ext>
            </p:extLst>
          </p:nvPr>
        </p:nvGraphicFramePr>
        <p:xfrm>
          <a:off x="607219" y="1214422"/>
          <a:ext cx="8001000" cy="548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9306143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32 Cerrar llave"/>
          <p:cNvSpPr/>
          <p:nvPr/>
        </p:nvSpPr>
        <p:spPr>
          <a:xfrm rot="16200000">
            <a:off x="1059961" y="2287309"/>
            <a:ext cx="451782" cy="2143140"/>
          </a:xfrm>
          <a:prstGeom prst="rightBrace">
            <a:avLst>
              <a:gd name="adj1" fmla="val 8333"/>
              <a:gd name="adj2" fmla="val 50000"/>
            </a:avLst>
          </a:prstGeom>
          <a:ln w="19050">
            <a:solidFill>
              <a:srgbClr val="CC33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R" dirty="0">
              <a:solidFill>
                <a:prstClr val="black"/>
              </a:solidFill>
            </a:endParaRPr>
          </a:p>
        </p:txBody>
      </p:sp>
      <p:cxnSp>
        <p:nvCxnSpPr>
          <p:cNvPr id="54" name="53 Conector recto"/>
          <p:cNvCxnSpPr/>
          <p:nvPr/>
        </p:nvCxnSpPr>
        <p:spPr>
          <a:xfrm rot="5400000" flipH="1" flipV="1">
            <a:off x="5832000" y="3418740"/>
            <a:ext cx="428628" cy="0"/>
          </a:xfrm>
          <a:prstGeom prst="line">
            <a:avLst/>
          </a:prstGeom>
          <a:ln w="28575">
            <a:solidFill>
              <a:srgbClr val="CC3300"/>
            </a:solidFill>
          </a:ln>
        </p:spPr>
        <p:style>
          <a:lnRef idx="1">
            <a:schemeClr val="accent1"/>
          </a:lnRef>
          <a:fillRef idx="0">
            <a:schemeClr val="accent1"/>
          </a:fillRef>
          <a:effectRef idx="0">
            <a:schemeClr val="accent1"/>
          </a:effectRef>
          <a:fontRef idx="minor">
            <a:schemeClr val="tx1"/>
          </a:fontRef>
        </p:style>
      </p:cxnSp>
      <p:sp>
        <p:nvSpPr>
          <p:cNvPr id="103426" name="Rectangle 2"/>
          <p:cNvSpPr>
            <a:spLocks noGrp="1" noChangeArrowheads="1"/>
          </p:cNvSpPr>
          <p:nvPr>
            <p:ph type="title"/>
          </p:nvPr>
        </p:nvSpPr>
        <p:spPr>
          <a:xfrm>
            <a:off x="457200" y="357166"/>
            <a:ext cx="8075240" cy="911594"/>
          </a:xfr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pPr algn="ctr"/>
            <a:r>
              <a:rPr lang="en-US" dirty="0" err="1">
                <a:solidFill>
                  <a:srgbClr val="00B0F0"/>
                </a:solidFill>
              </a:rPr>
              <a:t>Fechas</a:t>
            </a:r>
            <a:r>
              <a:rPr lang="en-US" dirty="0">
                <a:solidFill>
                  <a:srgbClr val="00B0F0"/>
                </a:solidFill>
              </a:rPr>
              <a:t> de </a:t>
            </a:r>
            <a:r>
              <a:rPr lang="en-US" dirty="0" err="1">
                <a:solidFill>
                  <a:srgbClr val="00B0F0"/>
                </a:solidFill>
              </a:rPr>
              <a:t>Modificaciones</a:t>
            </a:r>
            <a:endParaRPr lang="en-US" dirty="0">
              <a:solidFill>
                <a:srgbClr val="00B0F0"/>
              </a:solidFill>
            </a:endParaRPr>
          </a:p>
        </p:txBody>
      </p:sp>
      <p:sp>
        <p:nvSpPr>
          <p:cNvPr id="18" name="17 Rectángulo"/>
          <p:cNvSpPr/>
          <p:nvPr/>
        </p:nvSpPr>
        <p:spPr>
          <a:xfrm>
            <a:off x="214281" y="3490178"/>
            <a:ext cx="666757" cy="35719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s-CR" sz="900" b="1" dirty="0" smtClean="0">
                <a:solidFill>
                  <a:prstClr val="black"/>
                </a:solidFill>
              </a:rPr>
              <a:t>Enero</a:t>
            </a:r>
            <a:endParaRPr lang="es-CR" sz="900" b="1" dirty="0">
              <a:solidFill>
                <a:prstClr val="black"/>
              </a:solidFill>
            </a:endParaRPr>
          </a:p>
        </p:txBody>
      </p:sp>
      <p:sp>
        <p:nvSpPr>
          <p:cNvPr id="19" name="18 Rectángulo"/>
          <p:cNvSpPr/>
          <p:nvPr/>
        </p:nvSpPr>
        <p:spPr>
          <a:xfrm>
            <a:off x="881039" y="3490178"/>
            <a:ext cx="738195" cy="35719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s-CR" sz="900" b="1" dirty="0" smtClean="0">
                <a:solidFill>
                  <a:prstClr val="black"/>
                </a:solidFill>
              </a:rPr>
              <a:t>Febrero</a:t>
            </a:r>
            <a:endParaRPr lang="es-CR" sz="900" b="1" dirty="0">
              <a:solidFill>
                <a:prstClr val="black"/>
              </a:solidFill>
            </a:endParaRPr>
          </a:p>
        </p:txBody>
      </p:sp>
      <p:sp>
        <p:nvSpPr>
          <p:cNvPr id="20" name="19 Rectángulo"/>
          <p:cNvSpPr/>
          <p:nvPr/>
        </p:nvSpPr>
        <p:spPr>
          <a:xfrm>
            <a:off x="1619234" y="3490178"/>
            <a:ext cx="738195" cy="35719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s-CR" sz="900" b="1" dirty="0" smtClean="0">
                <a:solidFill>
                  <a:prstClr val="black"/>
                </a:solidFill>
              </a:rPr>
              <a:t>Marzo</a:t>
            </a:r>
            <a:endParaRPr lang="es-CR" sz="900" b="1" dirty="0">
              <a:solidFill>
                <a:prstClr val="black"/>
              </a:solidFill>
            </a:endParaRPr>
          </a:p>
        </p:txBody>
      </p:sp>
      <p:sp>
        <p:nvSpPr>
          <p:cNvPr id="21" name="20 Rectángulo"/>
          <p:cNvSpPr/>
          <p:nvPr/>
        </p:nvSpPr>
        <p:spPr>
          <a:xfrm>
            <a:off x="2357430" y="3490178"/>
            <a:ext cx="738195" cy="35719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s-CR" sz="900" b="1" dirty="0" smtClean="0">
                <a:solidFill>
                  <a:prstClr val="black"/>
                </a:solidFill>
              </a:rPr>
              <a:t>Abril</a:t>
            </a:r>
            <a:endParaRPr lang="es-CR" sz="900" b="1" dirty="0">
              <a:solidFill>
                <a:prstClr val="black"/>
              </a:solidFill>
            </a:endParaRPr>
          </a:p>
        </p:txBody>
      </p:sp>
      <p:sp>
        <p:nvSpPr>
          <p:cNvPr id="22" name="21 Rectángulo"/>
          <p:cNvSpPr/>
          <p:nvPr/>
        </p:nvSpPr>
        <p:spPr>
          <a:xfrm>
            <a:off x="3095625" y="3490178"/>
            <a:ext cx="738195" cy="35719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s-CR" sz="900" b="1" dirty="0" smtClean="0">
                <a:solidFill>
                  <a:prstClr val="black"/>
                </a:solidFill>
              </a:rPr>
              <a:t>Mayo</a:t>
            </a:r>
            <a:endParaRPr lang="es-CR" sz="900" b="1" dirty="0">
              <a:solidFill>
                <a:prstClr val="black"/>
              </a:solidFill>
            </a:endParaRPr>
          </a:p>
        </p:txBody>
      </p:sp>
      <p:sp>
        <p:nvSpPr>
          <p:cNvPr id="23" name="22 Rectángulo"/>
          <p:cNvSpPr/>
          <p:nvPr/>
        </p:nvSpPr>
        <p:spPr>
          <a:xfrm>
            <a:off x="3833820" y="3490178"/>
            <a:ext cx="738195" cy="35719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s-CR" sz="900" b="1" dirty="0" smtClean="0">
                <a:solidFill>
                  <a:prstClr val="black"/>
                </a:solidFill>
              </a:rPr>
              <a:t>Junio</a:t>
            </a:r>
            <a:endParaRPr lang="es-CR" sz="900" b="1" dirty="0">
              <a:solidFill>
                <a:prstClr val="black"/>
              </a:solidFill>
            </a:endParaRPr>
          </a:p>
        </p:txBody>
      </p:sp>
      <p:sp>
        <p:nvSpPr>
          <p:cNvPr id="24" name="23 Rectángulo"/>
          <p:cNvSpPr/>
          <p:nvPr/>
        </p:nvSpPr>
        <p:spPr>
          <a:xfrm>
            <a:off x="4572016" y="3490178"/>
            <a:ext cx="738195" cy="35719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s-CR" sz="900" b="1" dirty="0" smtClean="0">
                <a:solidFill>
                  <a:prstClr val="black"/>
                </a:solidFill>
              </a:rPr>
              <a:t>Julio</a:t>
            </a:r>
            <a:endParaRPr lang="es-CR" sz="900" b="1" dirty="0">
              <a:solidFill>
                <a:prstClr val="black"/>
              </a:solidFill>
            </a:endParaRPr>
          </a:p>
        </p:txBody>
      </p:sp>
      <p:sp>
        <p:nvSpPr>
          <p:cNvPr id="25" name="24 Rectángulo"/>
          <p:cNvSpPr/>
          <p:nvPr/>
        </p:nvSpPr>
        <p:spPr>
          <a:xfrm>
            <a:off x="5310211" y="3490178"/>
            <a:ext cx="738195" cy="35719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s-CR" sz="900" b="1" dirty="0" smtClean="0">
                <a:solidFill>
                  <a:prstClr val="black"/>
                </a:solidFill>
              </a:rPr>
              <a:t>Agosto</a:t>
            </a:r>
            <a:endParaRPr lang="es-CR" sz="900" b="1" dirty="0">
              <a:solidFill>
                <a:prstClr val="black"/>
              </a:solidFill>
            </a:endParaRPr>
          </a:p>
        </p:txBody>
      </p:sp>
      <p:sp>
        <p:nvSpPr>
          <p:cNvPr id="26" name="25 Rectángulo"/>
          <p:cNvSpPr/>
          <p:nvPr/>
        </p:nvSpPr>
        <p:spPr>
          <a:xfrm>
            <a:off x="6048374" y="3490178"/>
            <a:ext cx="738195" cy="35719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CR" sz="700" b="1" dirty="0">
              <a:solidFill>
                <a:prstClr val="black"/>
              </a:solidFill>
            </a:endParaRPr>
          </a:p>
        </p:txBody>
      </p:sp>
      <p:sp>
        <p:nvSpPr>
          <p:cNvPr id="27" name="26 Rectángulo"/>
          <p:cNvSpPr/>
          <p:nvPr/>
        </p:nvSpPr>
        <p:spPr>
          <a:xfrm>
            <a:off x="6786569" y="3490178"/>
            <a:ext cx="738195" cy="35719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s-CR" sz="900" b="1" dirty="0" smtClean="0">
                <a:solidFill>
                  <a:prstClr val="black"/>
                </a:solidFill>
              </a:rPr>
              <a:t>Octubre</a:t>
            </a:r>
            <a:endParaRPr lang="es-CR" sz="900" b="1" dirty="0">
              <a:solidFill>
                <a:prstClr val="black"/>
              </a:solidFill>
            </a:endParaRPr>
          </a:p>
        </p:txBody>
      </p:sp>
      <p:sp>
        <p:nvSpPr>
          <p:cNvPr id="28" name="27 Rectángulo"/>
          <p:cNvSpPr/>
          <p:nvPr/>
        </p:nvSpPr>
        <p:spPr>
          <a:xfrm>
            <a:off x="7524764" y="3490178"/>
            <a:ext cx="833449" cy="35719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CR" sz="700" b="1" dirty="0">
              <a:solidFill>
                <a:prstClr val="black"/>
              </a:solidFill>
            </a:endParaRPr>
          </a:p>
        </p:txBody>
      </p:sp>
      <p:sp>
        <p:nvSpPr>
          <p:cNvPr id="29" name="28 Rectángulo"/>
          <p:cNvSpPr/>
          <p:nvPr/>
        </p:nvSpPr>
        <p:spPr>
          <a:xfrm>
            <a:off x="8334399" y="3490178"/>
            <a:ext cx="738195" cy="35719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s-CR" sz="700" b="1" dirty="0">
              <a:solidFill>
                <a:prstClr val="black"/>
              </a:solidFill>
            </a:endParaRPr>
          </a:p>
        </p:txBody>
      </p:sp>
      <p:sp>
        <p:nvSpPr>
          <p:cNvPr id="30" name="29 CuadroTexto"/>
          <p:cNvSpPr txBox="1"/>
          <p:nvPr/>
        </p:nvSpPr>
        <p:spPr>
          <a:xfrm>
            <a:off x="5929322" y="3564338"/>
            <a:ext cx="1000132" cy="23083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s-CR" sz="900" b="1" dirty="0" smtClean="0">
                <a:solidFill>
                  <a:sysClr val="windowText" lastClr="000000"/>
                </a:solidFill>
              </a:rPr>
              <a:t>Setiembre</a:t>
            </a:r>
          </a:p>
        </p:txBody>
      </p:sp>
      <p:sp>
        <p:nvSpPr>
          <p:cNvPr id="31" name="30 CuadroTexto"/>
          <p:cNvSpPr txBox="1"/>
          <p:nvPr/>
        </p:nvSpPr>
        <p:spPr>
          <a:xfrm>
            <a:off x="7429520" y="3564338"/>
            <a:ext cx="1000132" cy="23083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s-CR" sz="900" b="1" dirty="0" smtClean="0">
                <a:solidFill>
                  <a:sysClr val="windowText" lastClr="000000"/>
                </a:solidFill>
              </a:rPr>
              <a:t>Noviembre</a:t>
            </a:r>
          </a:p>
        </p:txBody>
      </p:sp>
      <p:sp>
        <p:nvSpPr>
          <p:cNvPr id="32" name="31 CuadroTexto"/>
          <p:cNvSpPr txBox="1"/>
          <p:nvPr/>
        </p:nvSpPr>
        <p:spPr>
          <a:xfrm>
            <a:off x="8215338" y="3561616"/>
            <a:ext cx="1000132" cy="23083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s-CR" sz="900" b="1" dirty="0" smtClean="0">
                <a:solidFill>
                  <a:sysClr val="windowText" lastClr="000000"/>
                </a:solidFill>
              </a:rPr>
              <a:t>Diciembre</a:t>
            </a:r>
          </a:p>
        </p:txBody>
      </p:sp>
      <p:sp>
        <p:nvSpPr>
          <p:cNvPr id="37" name="36 CuadroTexto"/>
          <p:cNvSpPr txBox="1"/>
          <p:nvPr/>
        </p:nvSpPr>
        <p:spPr>
          <a:xfrm>
            <a:off x="144445" y="2374221"/>
            <a:ext cx="2357454" cy="707886"/>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s-CR" sz="2000" b="1" dirty="0" smtClean="0">
                <a:solidFill>
                  <a:prstClr val="black"/>
                </a:solidFill>
              </a:rPr>
              <a:t>Modificaciones </a:t>
            </a:r>
            <a:r>
              <a:rPr lang="es-CR" sz="2000" b="1" dirty="0" smtClean="0">
                <a:solidFill>
                  <a:srgbClr val="996633"/>
                </a:solidFill>
                <a:latin typeface="Arial" charset="0"/>
              </a:rPr>
              <a:t>PND</a:t>
            </a:r>
            <a:r>
              <a:rPr lang="es-CR" sz="2000" b="1" dirty="0" smtClean="0">
                <a:solidFill>
                  <a:prstClr val="black"/>
                </a:solidFill>
              </a:rPr>
              <a:t>, </a:t>
            </a:r>
            <a:r>
              <a:rPr lang="es-CR" sz="2000" b="1" dirty="0" smtClean="0">
                <a:solidFill>
                  <a:srgbClr val="000099"/>
                </a:solidFill>
              </a:rPr>
              <a:t>PP</a:t>
            </a:r>
            <a:r>
              <a:rPr lang="es-CR" sz="2000" b="1" dirty="0" smtClean="0">
                <a:solidFill>
                  <a:prstClr val="black"/>
                </a:solidFill>
              </a:rPr>
              <a:t>, </a:t>
            </a:r>
            <a:r>
              <a:rPr lang="es-CR" sz="2000" b="1" dirty="0" smtClean="0">
                <a:solidFill>
                  <a:srgbClr val="003300"/>
                </a:solidFill>
              </a:rPr>
              <a:t>PEI</a:t>
            </a:r>
            <a:endParaRPr lang="es-CR" sz="2000" b="1" dirty="0">
              <a:solidFill>
                <a:srgbClr val="003300"/>
              </a:solidFill>
            </a:endParaRPr>
          </a:p>
        </p:txBody>
      </p:sp>
      <p:sp>
        <p:nvSpPr>
          <p:cNvPr id="56" name="55 CuadroTexto"/>
          <p:cNvSpPr txBox="1"/>
          <p:nvPr/>
        </p:nvSpPr>
        <p:spPr>
          <a:xfrm>
            <a:off x="4357686" y="2527318"/>
            <a:ext cx="3429024" cy="677108"/>
          </a:xfrm>
          <a:prstGeom prst="rect">
            <a:avLst/>
          </a:prstGeom>
          <a:noFill/>
        </p:spPr>
        <p:txBody>
          <a:bodyPr wrap="square" rtlCol="0">
            <a:spAutoFit/>
          </a:bodyPr>
          <a:lstStyle/>
          <a:p>
            <a:pPr algn="ctr"/>
            <a:r>
              <a:rPr lang="es-CR" b="1" dirty="0" smtClean="0">
                <a:solidFill>
                  <a:prstClr val="black"/>
                </a:solidFill>
              </a:rPr>
              <a:t>31 agosto</a:t>
            </a:r>
          </a:p>
          <a:p>
            <a:pPr algn="ctr"/>
            <a:r>
              <a:rPr lang="es-CR" sz="2000" b="1" u="sng" dirty="0" smtClean="0">
                <a:solidFill>
                  <a:prstClr val="black"/>
                </a:solidFill>
              </a:rPr>
              <a:t>Solo</a:t>
            </a:r>
            <a:r>
              <a:rPr lang="es-CR" sz="2000" b="1" dirty="0" smtClean="0">
                <a:solidFill>
                  <a:prstClr val="black"/>
                </a:solidFill>
              </a:rPr>
              <a:t> Modificaciones </a:t>
            </a:r>
            <a:r>
              <a:rPr lang="es-CR" sz="2000" b="1" dirty="0" smtClean="0">
                <a:solidFill>
                  <a:srgbClr val="000099"/>
                </a:solidFill>
              </a:rPr>
              <a:t>PP</a:t>
            </a:r>
            <a:endParaRPr lang="es-CR" sz="2000" b="1" dirty="0">
              <a:solidFill>
                <a:srgbClr val="000099"/>
              </a:solidFill>
            </a:endParaRPr>
          </a:p>
        </p:txBody>
      </p:sp>
      <p:sp>
        <p:nvSpPr>
          <p:cNvPr id="55" name="54 Elipse"/>
          <p:cNvSpPr/>
          <p:nvPr/>
        </p:nvSpPr>
        <p:spPr>
          <a:xfrm>
            <a:off x="37304" y="2132856"/>
            <a:ext cx="2571736" cy="1071570"/>
          </a:xfrm>
          <a:prstGeom prst="ellipse">
            <a:avLst/>
          </a:prstGeom>
          <a:no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R">
              <a:solidFill>
                <a:prstClr val="white"/>
              </a:solidFill>
            </a:endParaRPr>
          </a:p>
        </p:txBody>
      </p:sp>
      <p:sp>
        <p:nvSpPr>
          <p:cNvPr id="62" name="61 Elipse"/>
          <p:cNvSpPr/>
          <p:nvPr/>
        </p:nvSpPr>
        <p:spPr>
          <a:xfrm>
            <a:off x="4143372" y="2490046"/>
            <a:ext cx="3714776" cy="857256"/>
          </a:xfrm>
          <a:prstGeom prst="ellipse">
            <a:avLst/>
          </a:prstGeom>
          <a:no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R">
              <a:solidFill>
                <a:prstClr val="white"/>
              </a:solidFill>
            </a:endParaRPr>
          </a:p>
        </p:txBody>
      </p:sp>
    </p:spTree>
    <p:extLst>
      <p:ext uri="{BB962C8B-B14F-4D97-AF65-F5344CB8AC3E}">
        <p14:creationId xmlns:p14="http://schemas.microsoft.com/office/powerpoint/2010/main" val="50013649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428596" y="214290"/>
            <a:ext cx="8229600" cy="1143000"/>
          </a:xfrm>
          <a:prstGeom prst="rect">
            <a:avLst/>
          </a:prstGeo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lvl1pPr algn="ctr">
              <a:spcBef>
                <a:spcPct val="0"/>
              </a:spcBef>
              <a:buNone/>
              <a:defRPr sz="4000">
                <a:solidFill>
                  <a:schemeClr val="tx1"/>
                </a:solidFill>
              </a:defRPr>
            </a:lvl1pPr>
          </a:lstStyle>
          <a:p>
            <a:r>
              <a:rPr lang="es-ES" dirty="0">
                <a:solidFill>
                  <a:srgbClr val="00B0F0"/>
                </a:solidFill>
              </a:rPr>
              <a:t>Modificaciones</a:t>
            </a:r>
          </a:p>
        </p:txBody>
      </p:sp>
      <p:graphicFrame>
        <p:nvGraphicFramePr>
          <p:cNvPr id="2" name="1 Diagrama"/>
          <p:cNvGraphicFramePr/>
          <p:nvPr>
            <p:extLst>
              <p:ext uri="{D42A27DB-BD31-4B8C-83A1-F6EECF244321}">
                <p14:modId xmlns:p14="http://schemas.microsoft.com/office/powerpoint/2010/main" val="1968671795"/>
              </p:ext>
            </p:extLst>
          </p:nvPr>
        </p:nvGraphicFramePr>
        <p:xfrm>
          <a:off x="762000" y="1357290"/>
          <a:ext cx="7896196" cy="5119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32141942"/>
      </p:ext>
    </p:extLst>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37" name="Rectangle 3"/>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en-US">
              <a:solidFill>
                <a:prstClr val="black"/>
              </a:solidFill>
            </a:endParaRPr>
          </a:p>
        </p:txBody>
      </p:sp>
      <p:sp>
        <p:nvSpPr>
          <p:cNvPr id="33838"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p:spPr>
        <p:txBody>
          <a:bodyPr/>
          <a:lstStyle/>
          <a:p>
            <a:endParaRPr lang="en-US">
              <a:solidFill>
                <a:prstClr val="black"/>
              </a:solidFill>
            </a:endParaRPr>
          </a:p>
        </p:txBody>
      </p:sp>
      <p:sp>
        <p:nvSpPr>
          <p:cNvPr id="33840" name="9 CuadroTexto"/>
          <p:cNvSpPr txBox="1">
            <a:spLocks noChangeArrowheads="1"/>
          </p:cNvSpPr>
          <p:nvPr/>
        </p:nvSpPr>
        <p:spPr bwMode="auto">
          <a:xfrm>
            <a:off x="571500" y="5500688"/>
            <a:ext cx="8072438" cy="769441"/>
          </a:xfrm>
          <a:prstGeom prst="rect">
            <a:avLst/>
          </a:prstGeom>
          <a:noFill/>
          <a:ln w="9525">
            <a:noFill/>
            <a:miter lim="800000"/>
            <a:headEnd/>
            <a:tailEnd/>
          </a:ln>
        </p:spPr>
        <p:txBody>
          <a:bodyPr>
            <a:spAutoFit/>
          </a:bodyPr>
          <a:lstStyle/>
          <a:p>
            <a:pPr eaLnBrk="0" hangingPunct="0">
              <a:tabLst>
                <a:tab pos="2806700" algn="ctr"/>
                <a:tab pos="5611813" algn="r"/>
              </a:tabLst>
            </a:pPr>
            <a:r>
              <a:rPr lang="es-ES" sz="1100" b="1" dirty="0">
                <a:solidFill>
                  <a:prstClr val="white"/>
                </a:solidFill>
                <a:ea typeface="Times New Roman" pitchFamily="18" charset="0"/>
                <a:cs typeface="Arial" charset="0"/>
              </a:rPr>
              <a:t>* Indicar si existe impacto en las metas del </a:t>
            </a:r>
            <a:r>
              <a:rPr lang="es-ES" sz="1100" b="1" dirty="0" smtClean="0">
                <a:solidFill>
                  <a:prstClr val="white"/>
                </a:solidFill>
                <a:ea typeface="Times New Roman" pitchFamily="18" charset="0"/>
                <a:cs typeface="Arial" charset="0"/>
              </a:rPr>
              <a:t>PAO-PGL, </a:t>
            </a:r>
            <a:r>
              <a:rPr lang="es-ES" sz="1100" b="1" dirty="0">
                <a:solidFill>
                  <a:prstClr val="white"/>
                </a:solidFill>
                <a:ea typeface="Times New Roman" pitchFamily="18" charset="0"/>
                <a:cs typeface="Arial" charset="0"/>
              </a:rPr>
              <a:t>producto de esta modificación, si es cuantitativo decir la cantidad y si es cualitativo los factores que ayudaran a la unidad. Además señalar si se trata de una inclusión, exclusión o modificación.</a:t>
            </a:r>
            <a:endParaRPr lang="en-US" sz="1100" b="1" dirty="0">
              <a:solidFill>
                <a:prstClr val="white"/>
              </a:solidFill>
              <a:ea typeface="Times New Roman" pitchFamily="18" charset="0"/>
              <a:cs typeface="Arial" charset="0"/>
            </a:endParaRPr>
          </a:p>
          <a:p>
            <a:pPr eaLnBrk="0" hangingPunct="0">
              <a:tabLst>
                <a:tab pos="2806700" algn="ctr"/>
                <a:tab pos="5611813" algn="r"/>
              </a:tabLst>
            </a:pPr>
            <a:endParaRPr lang="en-US" sz="1100" dirty="0">
              <a:solidFill>
                <a:prstClr val="white"/>
              </a:solidFill>
              <a:ea typeface="Times New Roman" pitchFamily="18" charset="0"/>
              <a:cs typeface="Arial" charset="0"/>
            </a:endParaRPr>
          </a:p>
          <a:p>
            <a:pPr>
              <a:tabLst>
                <a:tab pos="2806700" algn="ctr"/>
                <a:tab pos="5611813" algn="r"/>
              </a:tabLst>
            </a:pPr>
            <a:endParaRPr lang="en-US" sz="1100" dirty="0">
              <a:solidFill>
                <a:prstClr val="white"/>
              </a:solidFill>
              <a:ea typeface="Times New Roman" pitchFamily="18" charset="0"/>
              <a:cs typeface="Arial" charset="0"/>
            </a:endParaRPr>
          </a:p>
        </p:txBody>
      </p:sp>
      <p:sp>
        <p:nvSpPr>
          <p:cNvPr id="11" name="Title 1"/>
          <p:cNvSpPr txBox="1">
            <a:spLocks/>
          </p:cNvSpPr>
          <p:nvPr/>
        </p:nvSpPr>
        <p:spPr>
          <a:xfrm>
            <a:off x="628680" y="44624"/>
            <a:ext cx="8229600" cy="1143000"/>
          </a:xfrm>
          <a:prstGeom prst="rect">
            <a:avLst/>
          </a:prstGeo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fontScale="55000" lnSpcReduction="20000"/>
          </a:bodyPr>
          <a:lstStyle>
            <a:lvl1pPr algn="ctr">
              <a:spcBef>
                <a:spcPct val="0"/>
              </a:spcBef>
              <a:buNone/>
              <a:defRPr sz="4000">
                <a:solidFill>
                  <a:schemeClr val="tx1"/>
                </a:solidFill>
              </a:defRPr>
            </a:lvl1pPr>
          </a:lstStyle>
          <a:p>
            <a:r>
              <a:rPr lang="en-US" dirty="0">
                <a:solidFill>
                  <a:prstClr val="black"/>
                </a:solidFill>
              </a:rPr>
              <a:t/>
            </a:r>
            <a:br>
              <a:rPr lang="en-US" dirty="0">
                <a:solidFill>
                  <a:prstClr val="black"/>
                </a:solidFill>
              </a:rPr>
            </a:br>
            <a:r>
              <a:rPr lang="es-ES" sz="6400" dirty="0" smtClean="0">
                <a:solidFill>
                  <a:srgbClr val="00B0F0"/>
                </a:solidFill>
              </a:rPr>
              <a:t>Modificaciones al PP</a:t>
            </a:r>
            <a:r>
              <a:rPr lang="en-US" sz="6400" dirty="0" smtClean="0">
                <a:solidFill>
                  <a:srgbClr val="00B0F0"/>
                </a:solidFill>
              </a:rPr>
              <a:t/>
            </a:r>
            <a:br>
              <a:rPr lang="en-US" sz="6400" dirty="0" smtClean="0">
                <a:solidFill>
                  <a:srgbClr val="00B0F0"/>
                </a:solidFill>
              </a:rPr>
            </a:br>
            <a:endParaRPr lang="es-CR" dirty="0">
              <a:solidFill>
                <a:srgbClr val="00B0F0"/>
              </a:solidFill>
            </a:endParaRPr>
          </a:p>
        </p:txBody>
      </p:sp>
      <p:graphicFrame>
        <p:nvGraphicFramePr>
          <p:cNvPr id="2" name="1 Tabla"/>
          <p:cNvGraphicFramePr>
            <a:graphicFrameLocks noGrp="1"/>
          </p:cNvGraphicFramePr>
          <p:nvPr>
            <p:extLst>
              <p:ext uri="{D42A27DB-BD31-4B8C-83A1-F6EECF244321}">
                <p14:modId xmlns:p14="http://schemas.microsoft.com/office/powerpoint/2010/main" val="4035128864"/>
              </p:ext>
            </p:extLst>
          </p:nvPr>
        </p:nvGraphicFramePr>
        <p:xfrm>
          <a:off x="492919" y="3573016"/>
          <a:ext cx="8229600" cy="2533390"/>
        </p:xfrm>
        <a:graphic>
          <a:graphicData uri="http://schemas.openxmlformats.org/drawingml/2006/table">
            <a:tbl>
              <a:tblPr/>
              <a:tblGrid>
                <a:gridCol w="1163465"/>
                <a:gridCol w="2616227"/>
                <a:gridCol w="2240956"/>
                <a:gridCol w="2208952"/>
              </a:tblGrid>
              <a:tr h="650762">
                <a:tc>
                  <a:txBody>
                    <a:bodyPr/>
                    <a:lstStyle/>
                    <a:p>
                      <a:pPr indent="-226695" algn="ctr">
                        <a:lnSpc>
                          <a:spcPct val="115000"/>
                        </a:lnSpc>
                        <a:spcAft>
                          <a:spcPts val="0"/>
                        </a:spcAft>
                      </a:pPr>
                      <a:r>
                        <a:rPr lang="es-ES" sz="900" b="1" dirty="0">
                          <a:effectLst/>
                          <a:latin typeface="Arial"/>
                          <a:ea typeface="Times New Roman"/>
                        </a:rPr>
                        <a:t>Código Actividad Programática</a:t>
                      </a:r>
                      <a:endParaRPr lang="es-CR" sz="1200" dirty="0">
                        <a:effectLst/>
                        <a:latin typeface="Times New Roman"/>
                        <a:ea typeface="Times New Roman"/>
                      </a:endParaRPr>
                    </a:p>
                  </a:txBody>
                  <a:tcPr marL="9413" marR="9413" marT="94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indent="-226695" algn="ctr">
                        <a:lnSpc>
                          <a:spcPct val="115000"/>
                        </a:lnSpc>
                        <a:spcAft>
                          <a:spcPts val="0"/>
                        </a:spcAft>
                      </a:pPr>
                      <a:r>
                        <a:rPr lang="es-ES" sz="900" b="1" dirty="0">
                          <a:effectLst/>
                          <a:latin typeface="Arial"/>
                          <a:ea typeface="Arial Unicode MS"/>
                        </a:rPr>
                        <a:t>Justificarla incidencia al </a:t>
                      </a:r>
                      <a:r>
                        <a:rPr lang="es-ES" sz="900" b="1" dirty="0" smtClean="0">
                          <a:effectLst/>
                          <a:latin typeface="Arial"/>
                          <a:ea typeface="Arial Unicode MS"/>
                        </a:rPr>
                        <a:t>PP</a:t>
                      </a:r>
                      <a:endParaRPr lang="es-CR" sz="1200" dirty="0">
                        <a:effectLst/>
                        <a:latin typeface="Times New Roman"/>
                        <a:ea typeface="Times New Roman"/>
                      </a:endParaRPr>
                    </a:p>
                    <a:p>
                      <a:pPr indent="-226695" algn="ctr">
                        <a:lnSpc>
                          <a:spcPct val="115000"/>
                        </a:lnSpc>
                        <a:spcAft>
                          <a:spcPts val="0"/>
                        </a:spcAft>
                      </a:pPr>
                      <a:r>
                        <a:rPr lang="es-ES" sz="900" b="1" dirty="0">
                          <a:effectLst/>
                          <a:latin typeface="Arial"/>
                          <a:ea typeface="Arial Unicode MS"/>
                        </a:rPr>
                        <a:t>Cuantitativo o cualitativo*</a:t>
                      </a:r>
                      <a:endParaRPr lang="es-CR" sz="1200" dirty="0">
                        <a:effectLst/>
                        <a:latin typeface="Times New Roman"/>
                        <a:ea typeface="Times New Roman"/>
                      </a:endParaRPr>
                    </a:p>
                  </a:txBody>
                  <a:tcPr marL="9413" marR="9413" marT="94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indent="-226695" algn="ctr">
                        <a:lnSpc>
                          <a:spcPct val="115000"/>
                        </a:lnSpc>
                        <a:spcAft>
                          <a:spcPts val="0"/>
                        </a:spcAft>
                      </a:pPr>
                      <a:r>
                        <a:rPr lang="es-ES" sz="900" b="1">
                          <a:effectLst/>
                          <a:latin typeface="Arial"/>
                          <a:ea typeface="Times New Roman"/>
                        </a:rPr>
                        <a:t>Meta vigente</a:t>
                      </a:r>
                      <a:endParaRPr lang="es-CR" sz="1200">
                        <a:effectLst/>
                        <a:latin typeface="Times New Roman"/>
                        <a:ea typeface="Times New Roman"/>
                      </a:endParaRPr>
                    </a:p>
                    <a:p>
                      <a:pPr indent="-226695" algn="ctr">
                        <a:lnSpc>
                          <a:spcPct val="115000"/>
                        </a:lnSpc>
                        <a:spcAft>
                          <a:spcPts val="0"/>
                        </a:spcAft>
                      </a:pPr>
                      <a:r>
                        <a:rPr lang="es-ES" sz="800">
                          <a:effectLst/>
                          <a:latin typeface="Arial"/>
                          <a:ea typeface="Times New Roman"/>
                        </a:rPr>
                        <a:t>(la original del plan)</a:t>
                      </a:r>
                      <a:endParaRPr lang="es-CR" sz="12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indent="-226695" algn="ctr">
                        <a:lnSpc>
                          <a:spcPct val="115000"/>
                        </a:lnSpc>
                        <a:spcAft>
                          <a:spcPts val="0"/>
                        </a:spcAft>
                      </a:pPr>
                      <a:r>
                        <a:rPr lang="es-ES" sz="900" b="1">
                          <a:effectLst/>
                          <a:latin typeface="Arial"/>
                          <a:ea typeface="Times New Roman"/>
                        </a:rPr>
                        <a:t>Meta nueva</a:t>
                      </a:r>
                      <a:endParaRPr lang="es-CR" sz="12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r>
              <a:tr h="470657">
                <a:tc>
                  <a:txBody>
                    <a:bodyPr/>
                    <a:lstStyle/>
                    <a:p>
                      <a:pPr indent="-226695" algn="ctr">
                        <a:lnSpc>
                          <a:spcPct val="115000"/>
                        </a:lnSpc>
                        <a:spcAft>
                          <a:spcPts val="0"/>
                        </a:spcAft>
                      </a:pPr>
                      <a:r>
                        <a:rPr lang="es-ES" sz="900">
                          <a:effectLst/>
                          <a:latin typeface="Arial"/>
                          <a:ea typeface="Arial Unicode MS"/>
                        </a:rPr>
                        <a:t> </a:t>
                      </a:r>
                      <a:endParaRPr lang="es-CR" sz="1200">
                        <a:effectLst/>
                        <a:latin typeface="Times New Roman"/>
                        <a:ea typeface="Times New Roman"/>
                      </a:endParaRPr>
                    </a:p>
                  </a:txBody>
                  <a:tcPr marL="9413" marR="9413" marT="94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nSpc>
                          <a:spcPct val="115000"/>
                        </a:lnSpc>
                        <a:spcAft>
                          <a:spcPts val="0"/>
                        </a:spcAft>
                      </a:pPr>
                      <a:r>
                        <a:rPr lang="es-ES" sz="900">
                          <a:effectLst/>
                          <a:latin typeface="Arial"/>
                          <a:ea typeface="Times New Roman"/>
                        </a:rPr>
                        <a:t> </a:t>
                      </a:r>
                      <a:endParaRPr lang="es-CR" sz="1200">
                        <a:effectLst/>
                        <a:latin typeface="Times New Roman"/>
                        <a:ea typeface="Times New Roman"/>
                      </a:endParaRPr>
                    </a:p>
                  </a:txBody>
                  <a:tcPr marL="9413" marR="9413" marT="941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nSpc>
                          <a:spcPct val="115000"/>
                        </a:lnSpc>
                        <a:spcAft>
                          <a:spcPts val="0"/>
                        </a:spcAft>
                      </a:pPr>
                      <a:r>
                        <a:rPr lang="es-ES" sz="900">
                          <a:effectLst/>
                          <a:latin typeface="Arial"/>
                          <a:ea typeface="Times New Roman"/>
                        </a:rPr>
                        <a:t> </a:t>
                      </a:r>
                      <a:endParaRPr lang="es-CR" sz="12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gn="ctr">
                        <a:lnSpc>
                          <a:spcPct val="115000"/>
                        </a:lnSpc>
                        <a:spcAft>
                          <a:spcPts val="0"/>
                        </a:spcAft>
                      </a:pPr>
                      <a:r>
                        <a:rPr lang="es-ES" sz="900">
                          <a:effectLst/>
                          <a:latin typeface="Arial"/>
                          <a:ea typeface="Arial Unicode MS"/>
                        </a:rPr>
                        <a:t> </a:t>
                      </a:r>
                      <a:endParaRPr lang="es-CR" sz="1200">
                        <a:effectLst/>
                        <a:latin typeface="Times New Roman"/>
                        <a:ea typeface="Times New Roman"/>
                      </a:endParaRPr>
                    </a:p>
                  </a:txBody>
                  <a:tcPr marL="9413" marR="9413" marT="94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0657">
                <a:tc>
                  <a:txBody>
                    <a:bodyPr/>
                    <a:lstStyle/>
                    <a:p>
                      <a:pPr indent="-226695" algn="ctr">
                        <a:lnSpc>
                          <a:spcPct val="115000"/>
                        </a:lnSpc>
                        <a:spcAft>
                          <a:spcPts val="0"/>
                        </a:spcAft>
                      </a:pPr>
                      <a:r>
                        <a:rPr lang="es-ES" sz="900">
                          <a:effectLst/>
                          <a:latin typeface="Arial"/>
                          <a:ea typeface="Arial Unicode MS"/>
                        </a:rPr>
                        <a:t> </a:t>
                      </a:r>
                      <a:endParaRPr lang="es-CR" sz="1200">
                        <a:effectLst/>
                        <a:latin typeface="Times New Roman"/>
                        <a:ea typeface="Times New Roman"/>
                      </a:endParaRPr>
                    </a:p>
                  </a:txBody>
                  <a:tcPr marL="9413" marR="9413" marT="94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gn="ctr">
                        <a:lnSpc>
                          <a:spcPct val="115000"/>
                        </a:lnSpc>
                        <a:spcAft>
                          <a:spcPts val="0"/>
                        </a:spcAft>
                      </a:pPr>
                      <a:r>
                        <a:rPr lang="es-ES" sz="900">
                          <a:effectLst/>
                          <a:latin typeface="Arial"/>
                          <a:ea typeface="Arial Unicode MS"/>
                        </a:rPr>
                        <a:t> </a:t>
                      </a:r>
                      <a:endParaRPr lang="es-CR" sz="1200">
                        <a:effectLst/>
                        <a:latin typeface="Times New Roman"/>
                        <a:ea typeface="Times New Roman"/>
                      </a:endParaRPr>
                    </a:p>
                  </a:txBody>
                  <a:tcPr marL="9413" marR="9413" marT="94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nSpc>
                          <a:spcPct val="115000"/>
                        </a:lnSpc>
                        <a:spcAft>
                          <a:spcPts val="0"/>
                        </a:spcAft>
                      </a:pPr>
                      <a:r>
                        <a:rPr lang="es-ES" sz="900">
                          <a:effectLst/>
                          <a:latin typeface="Arial"/>
                          <a:ea typeface="Arial Unicode MS"/>
                        </a:rPr>
                        <a:t> </a:t>
                      </a:r>
                      <a:endParaRPr lang="es-CR" sz="12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gn="ctr">
                        <a:lnSpc>
                          <a:spcPct val="115000"/>
                        </a:lnSpc>
                        <a:spcAft>
                          <a:spcPts val="0"/>
                        </a:spcAft>
                      </a:pPr>
                      <a:r>
                        <a:rPr lang="es-ES" sz="900">
                          <a:effectLst/>
                          <a:latin typeface="Arial"/>
                          <a:ea typeface="Arial Unicode MS"/>
                        </a:rPr>
                        <a:t> </a:t>
                      </a:r>
                      <a:endParaRPr lang="es-CR" sz="1200">
                        <a:effectLst/>
                        <a:latin typeface="Times New Roman"/>
                        <a:ea typeface="Times New Roman"/>
                      </a:endParaRPr>
                    </a:p>
                  </a:txBody>
                  <a:tcPr marL="9413" marR="9413" marT="94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0657">
                <a:tc>
                  <a:txBody>
                    <a:bodyPr/>
                    <a:lstStyle/>
                    <a:p>
                      <a:pPr indent="-226695" algn="ctr">
                        <a:lnSpc>
                          <a:spcPct val="115000"/>
                        </a:lnSpc>
                        <a:spcAft>
                          <a:spcPts val="0"/>
                        </a:spcAft>
                      </a:pPr>
                      <a:r>
                        <a:rPr lang="es-ES" sz="900">
                          <a:effectLst/>
                          <a:latin typeface="Arial"/>
                          <a:ea typeface="Arial Unicode MS"/>
                        </a:rPr>
                        <a:t> </a:t>
                      </a:r>
                      <a:endParaRPr lang="es-CR" sz="1200">
                        <a:effectLst/>
                        <a:latin typeface="Times New Roman"/>
                        <a:ea typeface="Times New Roman"/>
                      </a:endParaRPr>
                    </a:p>
                  </a:txBody>
                  <a:tcPr marL="9413" marR="9413" marT="94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gn="ctr">
                        <a:lnSpc>
                          <a:spcPct val="115000"/>
                        </a:lnSpc>
                        <a:spcAft>
                          <a:spcPts val="0"/>
                        </a:spcAft>
                      </a:pPr>
                      <a:r>
                        <a:rPr lang="es-ES" sz="900">
                          <a:effectLst/>
                          <a:latin typeface="Arial"/>
                          <a:ea typeface="Arial Unicode MS"/>
                        </a:rPr>
                        <a:t> </a:t>
                      </a:r>
                      <a:endParaRPr lang="es-CR" sz="1200">
                        <a:effectLst/>
                        <a:latin typeface="Times New Roman"/>
                        <a:ea typeface="Times New Roman"/>
                      </a:endParaRPr>
                    </a:p>
                  </a:txBody>
                  <a:tcPr marL="9413" marR="9413" marT="94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nSpc>
                          <a:spcPct val="115000"/>
                        </a:lnSpc>
                        <a:spcAft>
                          <a:spcPts val="0"/>
                        </a:spcAft>
                      </a:pPr>
                      <a:r>
                        <a:rPr lang="es-ES" sz="900">
                          <a:effectLst/>
                          <a:latin typeface="Arial"/>
                          <a:ea typeface="Arial Unicode MS"/>
                        </a:rPr>
                        <a:t> </a:t>
                      </a:r>
                      <a:endParaRPr lang="es-CR" sz="12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gn="ctr">
                        <a:lnSpc>
                          <a:spcPct val="115000"/>
                        </a:lnSpc>
                        <a:spcAft>
                          <a:spcPts val="0"/>
                        </a:spcAft>
                      </a:pPr>
                      <a:r>
                        <a:rPr lang="es-ES" sz="900">
                          <a:effectLst/>
                          <a:latin typeface="Arial"/>
                          <a:ea typeface="Arial Unicode MS"/>
                        </a:rPr>
                        <a:t> </a:t>
                      </a:r>
                      <a:endParaRPr lang="es-CR" sz="1200">
                        <a:effectLst/>
                        <a:latin typeface="Times New Roman"/>
                        <a:ea typeface="Times New Roman"/>
                      </a:endParaRPr>
                    </a:p>
                  </a:txBody>
                  <a:tcPr marL="9413" marR="9413" marT="94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0657">
                <a:tc>
                  <a:txBody>
                    <a:bodyPr/>
                    <a:lstStyle/>
                    <a:p>
                      <a:pPr indent="-226695" algn="ctr">
                        <a:lnSpc>
                          <a:spcPct val="115000"/>
                        </a:lnSpc>
                        <a:spcAft>
                          <a:spcPts val="0"/>
                        </a:spcAft>
                      </a:pPr>
                      <a:r>
                        <a:rPr lang="es-ES" sz="900">
                          <a:effectLst/>
                          <a:latin typeface="Arial"/>
                          <a:ea typeface="Arial Unicode MS"/>
                        </a:rPr>
                        <a:t> </a:t>
                      </a:r>
                      <a:endParaRPr lang="es-CR" sz="1200">
                        <a:effectLst/>
                        <a:latin typeface="Times New Roman"/>
                        <a:ea typeface="Times New Roman"/>
                      </a:endParaRPr>
                    </a:p>
                  </a:txBody>
                  <a:tcPr marL="9413" marR="9413" marT="94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gn="ctr">
                        <a:lnSpc>
                          <a:spcPct val="115000"/>
                        </a:lnSpc>
                        <a:spcAft>
                          <a:spcPts val="0"/>
                        </a:spcAft>
                      </a:pPr>
                      <a:r>
                        <a:rPr lang="es-ES" sz="900">
                          <a:effectLst/>
                          <a:latin typeface="Arial"/>
                          <a:ea typeface="Arial Unicode MS"/>
                        </a:rPr>
                        <a:t> </a:t>
                      </a:r>
                      <a:endParaRPr lang="es-CR" sz="1200">
                        <a:effectLst/>
                        <a:latin typeface="Times New Roman"/>
                        <a:ea typeface="Times New Roman"/>
                      </a:endParaRPr>
                    </a:p>
                  </a:txBody>
                  <a:tcPr marL="9413" marR="9413" marT="94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nSpc>
                          <a:spcPct val="115000"/>
                        </a:lnSpc>
                        <a:spcAft>
                          <a:spcPts val="0"/>
                        </a:spcAft>
                      </a:pPr>
                      <a:r>
                        <a:rPr lang="es-ES" sz="900">
                          <a:effectLst/>
                          <a:latin typeface="Arial"/>
                          <a:ea typeface="Arial Unicode MS"/>
                        </a:rPr>
                        <a:t> </a:t>
                      </a:r>
                      <a:endParaRPr lang="es-CR" sz="12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gn="ctr">
                        <a:lnSpc>
                          <a:spcPct val="115000"/>
                        </a:lnSpc>
                        <a:spcAft>
                          <a:spcPts val="0"/>
                        </a:spcAft>
                      </a:pPr>
                      <a:r>
                        <a:rPr lang="es-ES" sz="900" dirty="0">
                          <a:effectLst/>
                          <a:latin typeface="Arial"/>
                          <a:ea typeface="Arial Unicode MS"/>
                        </a:rPr>
                        <a:t> </a:t>
                      </a:r>
                      <a:endParaRPr lang="es-CR" sz="1200" dirty="0">
                        <a:effectLst/>
                        <a:latin typeface="Times New Roman"/>
                        <a:ea typeface="Times New Roman"/>
                      </a:endParaRPr>
                    </a:p>
                  </a:txBody>
                  <a:tcPr marL="9413" marR="9413" marT="941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4 Rectángulo"/>
          <p:cNvSpPr/>
          <p:nvPr/>
        </p:nvSpPr>
        <p:spPr>
          <a:xfrm>
            <a:off x="467544" y="6135687"/>
            <a:ext cx="8390736" cy="461665"/>
          </a:xfrm>
          <a:prstGeom prst="rect">
            <a:avLst/>
          </a:prstGeom>
        </p:spPr>
        <p:txBody>
          <a:bodyPr wrap="square">
            <a:spAutoFit/>
          </a:bodyPr>
          <a:lstStyle/>
          <a:p>
            <a:pPr algn="just"/>
            <a:r>
              <a:rPr lang="es-ES" sz="1200" dirty="0">
                <a:solidFill>
                  <a:prstClr val="black"/>
                </a:solidFill>
              </a:rPr>
              <a:t>* Indicar si existe incidencia en las metas del </a:t>
            </a:r>
            <a:r>
              <a:rPr lang="es-ES" sz="1200" dirty="0" smtClean="0">
                <a:solidFill>
                  <a:prstClr val="black"/>
                </a:solidFill>
              </a:rPr>
              <a:t>PP, </a:t>
            </a:r>
            <a:r>
              <a:rPr lang="es-ES" sz="1200" dirty="0">
                <a:solidFill>
                  <a:prstClr val="black"/>
                </a:solidFill>
              </a:rPr>
              <a:t>producto de esta modificación, si es cuantitativo decir la cantidad y si es cualitativo los factores que ayudaran a la unidad. Además señalar si se trata de una inclusión, exclusión o modificación.</a:t>
            </a:r>
            <a:endParaRPr lang="es-CR" sz="1200" dirty="0">
              <a:solidFill>
                <a:prstClr val="black"/>
              </a:solidFill>
            </a:endParaRPr>
          </a:p>
        </p:txBody>
      </p:sp>
      <p:graphicFrame>
        <p:nvGraphicFramePr>
          <p:cNvPr id="6" name="5 Tabla"/>
          <p:cNvGraphicFramePr>
            <a:graphicFrameLocks noGrp="1"/>
          </p:cNvGraphicFramePr>
          <p:nvPr>
            <p:extLst>
              <p:ext uri="{D42A27DB-BD31-4B8C-83A1-F6EECF244321}">
                <p14:modId xmlns:p14="http://schemas.microsoft.com/office/powerpoint/2010/main" val="306457478"/>
              </p:ext>
            </p:extLst>
          </p:nvPr>
        </p:nvGraphicFramePr>
        <p:xfrm>
          <a:off x="457200" y="2492896"/>
          <a:ext cx="8229599" cy="650238"/>
        </p:xfrm>
        <a:graphic>
          <a:graphicData uri="http://schemas.openxmlformats.org/drawingml/2006/table">
            <a:tbl>
              <a:tblPr firstRow="1" firstCol="1" lastRow="1" lastCol="1" bandRow="1" bandCol="1"/>
              <a:tblGrid>
                <a:gridCol w="1837053"/>
                <a:gridCol w="3097336"/>
                <a:gridCol w="1292741"/>
                <a:gridCol w="2002469"/>
              </a:tblGrid>
              <a:tr h="206739">
                <a:tc>
                  <a:txBody>
                    <a:bodyPr/>
                    <a:lstStyle/>
                    <a:p>
                      <a:pPr indent="-226695">
                        <a:lnSpc>
                          <a:spcPct val="115000"/>
                        </a:lnSpc>
                        <a:spcAft>
                          <a:spcPts val="0"/>
                        </a:spcAft>
                        <a:tabLst>
                          <a:tab pos="2700020" algn="ctr"/>
                          <a:tab pos="5400040" algn="r"/>
                          <a:tab pos="449580" algn="l"/>
                        </a:tabLst>
                      </a:pPr>
                      <a:r>
                        <a:rPr lang="es-ES" sz="1100" b="1">
                          <a:effectLst/>
                          <a:latin typeface="Arial"/>
                          <a:ea typeface="Times New Roman"/>
                        </a:rPr>
                        <a:t>Nombre Unidad Ejecutora</a:t>
                      </a:r>
                      <a:endParaRPr lang="es-CR" sz="1200">
                        <a:effectLst/>
                        <a:latin typeface="Times New Roman"/>
                        <a:ea typeface="Times New Roman"/>
                      </a:endParaRPr>
                    </a:p>
                  </a:txBody>
                  <a:tcPr marL="67415" marR="67415" marT="0" marB="0" anchor="ctr">
                    <a:lnL>
                      <a:noFill/>
                    </a:lnL>
                    <a:lnR>
                      <a:noFill/>
                    </a:lnR>
                    <a:lnT>
                      <a:noFill/>
                    </a:lnT>
                    <a:lnB>
                      <a:noFill/>
                    </a:lnB>
                  </a:tcPr>
                </a:tc>
                <a:tc>
                  <a:txBody>
                    <a:bodyPr/>
                    <a:lstStyle/>
                    <a:p>
                      <a:pPr indent="-226695">
                        <a:lnSpc>
                          <a:spcPct val="115000"/>
                        </a:lnSpc>
                        <a:spcAft>
                          <a:spcPts val="0"/>
                        </a:spcAft>
                        <a:tabLst>
                          <a:tab pos="2700020" algn="ctr"/>
                          <a:tab pos="5400040" algn="r"/>
                          <a:tab pos="449580" algn="l"/>
                        </a:tabLst>
                      </a:pPr>
                      <a:r>
                        <a:rPr lang="es-ES" sz="1200">
                          <a:effectLst/>
                          <a:latin typeface="Arial"/>
                          <a:ea typeface="Times New Roman"/>
                        </a:rPr>
                        <a:t> </a:t>
                      </a:r>
                      <a:endParaRPr lang="es-CR" sz="1200">
                        <a:effectLst/>
                        <a:latin typeface="Times New Roman"/>
                        <a:ea typeface="Times New Roman"/>
                      </a:endParaRPr>
                    </a:p>
                  </a:txBody>
                  <a:tcPr marL="67415" marR="67415" marT="0" marB="0" anchor="ctr">
                    <a:lnL>
                      <a:noFill/>
                    </a:lnL>
                    <a:lnR>
                      <a:noFill/>
                    </a:lnR>
                    <a:lnT>
                      <a:noFill/>
                    </a:lnT>
                    <a:lnB>
                      <a:noFill/>
                    </a:lnB>
                    <a:solidFill>
                      <a:srgbClr val="92CDDC"/>
                    </a:solidFill>
                  </a:tcPr>
                </a:tc>
                <a:tc>
                  <a:txBody>
                    <a:bodyPr/>
                    <a:lstStyle/>
                    <a:p>
                      <a:pPr indent="-226695" algn="r">
                        <a:lnSpc>
                          <a:spcPct val="115000"/>
                        </a:lnSpc>
                        <a:spcAft>
                          <a:spcPts val="0"/>
                        </a:spcAft>
                        <a:tabLst>
                          <a:tab pos="2700020" algn="ctr"/>
                          <a:tab pos="5400040" algn="r"/>
                          <a:tab pos="449580" algn="l"/>
                        </a:tabLst>
                      </a:pPr>
                      <a:r>
                        <a:rPr lang="es-ES" sz="1100" b="1">
                          <a:effectLst/>
                          <a:latin typeface="Arial"/>
                          <a:ea typeface="Times New Roman"/>
                        </a:rPr>
                        <a:t>Mod. Número</a:t>
                      </a:r>
                      <a:endParaRPr lang="es-CR" sz="1200">
                        <a:effectLst/>
                        <a:latin typeface="Times New Roman"/>
                        <a:ea typeface="Times New Roman"/>
                      </a:endParaRPr>
                    </a:p>
                  </a:txBody>
                  <a:tcPr marL="67415" marR="67415" marT="0" marB="0" anchor="ctr">
                    <a:lnL>
                      <a:noFill/>
                    </a:lnL>
                    <a:lnR>
                      <a:noFill/>
                    </a:lnR>
                    <a:lnT>
                      <a:noFill/>
                    </a:lnT>
                    <a:lnB>
                      <a:noFill/>
                    </a:lnB>
                  </a:tcPr>
                </a:tc>
                <a:tc>
                  <a:txBody>
                    <a:bodyPr/>
                    <a:lstStyle/>
                    <a:p>
                      <a:pPr indent="-226695">
                        <a:lnSpc>
                          <a:spcPct val="115000"/>
                        </a:lnSpc>
                        <a:spcAft>
                          <a:spcPts val="0"/>
                        </a:spcAft>
                        <a:tabLst>
                          <a:tab pos="2700020" algn="ctr"/>
                          <a:tab pos="5400040" algn="r"/>
                          <a:tab pos="449580" algn="l"/>
                        </a:tabLst>
                      </a:pPr>
                      <a:r>
                        <a:rPr lang="es-ES" sz="1200">
                          <a:effectLst/>
                          <a:latin typeface="Arial"/>
                          <a:ea typeface="Times New Roman"/>
                        </a:rPr>
                        <a:t> </a:t>
                      </a:r>
                      <a:endParaRPr lang="es-CR" sz="1200">
                        <a:effectLst/>
                        <a:latin typeface="Times New Roman"/>
                        <a:ea typeface="Times New Roman"/>
                      </a:endParaRPr>
                    </a:p>
                  </a:txBody>
                  <a:tcPr marL="67415" marR="67415" marT="0" marB="0" anchor="ctr">
                    <a:lnL>
                      <a:noFill/>
                    </a:lnL>
                    <a:lnR>
                      <a:noFill/>
                    </a:lnR>
                    <a:lnT>
                      <a:noFill/>
                    </a:lnT>
                    <a:lnB>
                      <a:noFill/>
                    </a:lnB>
                    <a:solidFill>
                      <a:srgbClr val="92CDDC"/>
                    </a:solidFill>
                  </a:tcPr>
                </a:tc>
              </a:tr>
              <a:tr h="264666">
                <a:tc>
                  <a:txBody>
                    <a:bodyPr/>
                    <a:lstStyle/>
                    <a:p>
                      <a:pPr indent="-226695">
                        <a:lnSpc>
                          <a:spcPct val="115000"/>
                        </a:lnSpc>
                        <a:spcAft>
                          <a:spcPts val="0"/>
                        </a:spcAft>
                        <a:tabLst>
                          <a:tab pos="2700020" algn="ctr"/>
                          <a:tab pos="5400040" algn="r"/>
                          <a:tab pos="449580" algn="l"/>
                        </a:tabLst>
                      </a:pPr>
                      <a:r>
                        <a:rPr lang="es-ES" sz="1100" b="1">
                          <a:effectLst/>
                          <a:latin typeface="Arial"/>
                          <a:ea typeface="Times New Roman"/>
                        </a:rPr>
                        <a:t>Código Unidad Ejecutora</a:t>
                      </a:r>
                      <a:endParaRPr lang="es-CR" sz="1200">
                        <a:effectLst/>
                        <a:latin typeface="Times New Roman"/>
                        <a:ea typeface="Times New Roman"/>
                      </a:endParaRPr>
                    </a:p>
                  </a:txBody>
                  <a:tcPr marL="67415" marR="67415" marT="0" marB="0" anchor="ctr">
                    <a:lnL>
                      <a:noFill/>
                    </a:lnL>
                    <a:lnR>
                      <a:noFill/>
                    </a:lnR>
                    <a:lnT>
                      <a:noFill/>
                    </a:lnT>
                    <a:lnB>
                      <a:noFill/>
                    </a:lnB>
                  </a:tcPr>
                </a:tc>
                <a:tc>
                  <a:txBody>
                    <a:bodyPr/>
                    <a:lstStyle/>
                    <a:p>
                      <a:pPr indent="-226695">
                        <a:lnSpc>
                          <a:spcPct val="115000"/>
                        </a:lnSpc>
                        <a:spcAft>
                          <a:spcPts val="0"/>
                        </a:spcAft>
                        <a:tabLst>
                          <a:tab pos="2700020" algn="ctr"/>
                          <a:tab pos="5400040" algn="r"/>
                          <a:tab pos="449580" algn="l"/>
                        </a:tabLst>
                      </a:pPr>
                      <a:r>
                        <a:rPr lang="es-ES" sz="1200">
                          <a:effectLst/>
                          <a:latin typeface="Arial"/>
                          <a:ea typeface="Times New Roman"/>
                        </a:rPr>
                        <a:t> </a:t>
                      </a:r>
                      <a:endParaRPr lang="es-CR" sz="1200">
                        <a:effectLst/>
                        <a:latin typeface="Times New Roman"/>
                        <a:ea typeface="Times New Roman"/>
                      </a:endParaRPr>
                    </a:p>
                  </a:txBody>
                  <a:tcPr marL="67415" marR="67415" marT="0" marB="0" anchor="ctr">
                    <a:lnL>
                      <a:noFill/>
                    </a:lnL>
                    <a:lnR>
                      <a:noFill/>
                    </a:lnR>
                    <a:lnT>
                      <a:noFill/>
                    </a:lnT>
                    <a:lnB>
                      <a:noFill/>
                    </a:lnB>
                    <a:solidFill>
                      <a:srgbClr val="92CDDC"/>
                    </a:solidFill>
                  </a:tcPr>
                </a:tc>
                <a:tc>
                  <a:txBody>
                    <a:bodyPr/>
                    <a:lstStyle/>
                    <a:p>
                      <a:pPr indent="-226695" algn="r">
                        <a:lnSpc>
                          <a:spcPct val="115000"/>
                        </a:lnSpc>
                        <a:spcAft>
                          <a:spcPts val="0"/>
                        </a:spcAft>
                        <a:tabLst>
                          <a:tab pos="2700020" algn="ctr"/>
                          <a:tab pos="5400040" algn="r"/>
                          <a:tab pos="449580" algn="l"/>
                        </a:tabLst>
                      </a:pPr>
                      <a:r>
                        <a:rPr lang="es-ES" sz="1100" b="1">
                          <a:effectLst/>
                          <a:latin typeface="Arial"/>
                          <a:ea typeface="Times New Roman"/>
                        </a:rPr>
                        <a:t>Mes y año</a:t>
                      </a:r>
                      <a:endParaRPr lang="es-CR" sz="1200">
                        <a:effectLst/>
                        <a:latin typeface="Times New Roman"/>
                        <a:ea typeface="Times New Roman"/>
                      </a:endParaRPr>
                    </a:p>
                  </a:txBody>
                  <a:tcPr marL="67415" marR="67415" marT="0" marB="0" anchor="ctr">
                    <a:lnL>
                      <a:noFill/>
                    </a:lnL>
                    <a:lnR>
                      <a:noFill/>
                    </a:lnR>
                    <a:lnT>
                      <a:noFill/>
                    </a:lnT>
                    <a:lnB>
                      <a:noFill/>
                    </a:lnB>
                  </a:tcPr>
                </a:tc>
                <a:tc>
                  <a:txBody>
                    <a:bodyPr/>
                    <a:lstStyle/>
                    <a:p>
                      <a:pPr indent="-226695">
                        <a:lnSpc>
                          <a:spcPct val="115000"/>
                        </a:lnSpc>
                        <a:spcAft>
                          <a:spcPts val="0"/>
                        </a:spcAft>
                        <a:tabLst>
                          <a:tab pos="2700020" algn="ctr"/>
                          <a:tab pos="5400040" algn="r"/>
                          <a:tab pos="449580" algn="l"/>
                        </a:tabLst>
                      </a:pPr>
                      <a:r>
                        <a:rPr lang="es-ES" sz="1200" dirty="0">
                          <a:effectLst/>
                          <a:latin typeface="Arial"/>
                          <a:ea typeface="Times New Roman"/>
                        </a:rPr>
                        <a:t> </a:t>
                      </a:r>
                      <a:endParaRPr lang="es-CR" sz="1200" dirty="0">
                        <a:effectLst/>
                        <a:latin typeface="Times New Roman"/>
                        <a:ea typeface="Times New Roman"/>
                      </a:endParaRPr>
                    </a:p>
                  </a:txBody>
                  <a:tcPr marL="67415" marR="67415" marT="0" marB="0" anchor="ctr">
                    <a:lnL>
                      <a:noFill/>
                    </a:lnL>
                    <a:lnR>
                      <a:noFill/>
                    </a:lnR>
                    <a:lnT>
                      <a:noFill/>
                    </a:lnT>
                    <a:lnB>
                      <a:noFill/>
                    </a:lnB>
                    <a:solidFill>
                      <a:srgbClr val="92CDDC"/>
                    </a:solidFill>
                  </a:tcPr>
                </a:tc>
              </a:tr>
            </a:tbl>
          </a:graphicData>
        </a:graphic>
      </p:graphicFrame>
      <p:sp>
        <p:nvSpPr>
          <p:cNvPr id="7"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R">
              <a:solidFill>
                <a:prstClr val="black"/>
              </a:solidFill>
            </a:endParaRPr>
          </a:p>
        </p:txBody>
      </p:sp>
      <p:sp>
        <p:nvSpPr>
          <p:cNvPr id="8" name="Rectangle 6"/>
          <p:cNvSpPr>
            <a:spLocks noChangeArrowheads="1"/>
          </p:cNvSpPr>
          <p:nvPr/>
        </p:nvSpPr>
        <p:spPr bwMode="auto">
          <a:xfrm>
            <a:off x="0" y="1104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es-CR" altLang="es-CR" smtClean="0">
              <a:solidFill>
                <a:prstClr val="black"/>
              </a:solidFill>
              <a:latin typeface="Arial" pitchFamily="34" charset="0"/>
              <a:cs typeface="Arial" pitchFamily="34" charset="0"/>
            </a:endParaRPr>
          </a:p>
        </p:txBody>
      </p:sp>
      <p:sp>
        <p:nvSpPr>
          <p:cNvPr id="9" name="Rectangle 7"/>
          <p:cNvSpPr>
            <a:spLocks noChangeArrowheads="1"/>
          </p:cNvSpPr>
          <p:nvPr/>
        </p:nvSpPr>
        <p:spPr bwMode="auto">
          <a:xfrm>
            <a:off x="571499" y="1189782"/>
            <a:ext cx="8286781" cy="1046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es-ES" altLang="es-CR" b="1" i="1" dirty="0" smtClean="0">
                <a:solidFill>
                  <a:prstClr val="black"/>
                </a:solidFill>
                <a:cs typeface="Arial" pitchFamily="34" charset="0"/>
              </a:rPr>
              <a:t>CAJA COSTARRICENSE DE SEGURO SOCIAL</a:t>
            </a:r>
            <a:endParaRPr lang="es-CR" altLang="es-CR" dirty="0" smtClean="0">
              <a:solidFill>
                <a:prstClr val="black"/>
              </a:solidFill>
              <a:cs typeface="Arial" pitchFamily="34" charset="0"/>
            </a:endParaRPr>
          </a:p>
          <a:p>
            <a:pPr algn="ctr" eaLnBrk="0" fontAlgn="base" hangingPunct="0">
              <a:spcBef>
                <a:spcPct val="0"/>
              </a:spcBef>
              <a:spcAft>
                <a:spcPct val="0"/>
              </a:spcAft>
            </a:pPr>
            <a:r>
              <a:rPr lang="es-ES" altLang="es-CR" sz="1200" b="1" i="1" dirty="0" smtClean="0">
                <a:solidFill>
                  <a:prstClr val="black"/>
                </a:solidFill>
                <a:ea typeface="Times New Roman" pitchFamily="18" charset="0"/>
                <a:cs typeface="Arial" pitchFamily="34" charset="0"/>
              </a:rPr>
              <a:t>DIRECCIÓN DE PLANIFICACIÓN INSTITUCIONAL</a:t>
            </a:r>
          </a:p>
          <a:p>
            <a:pPr algn="ctr" eaLnBrk="0" fontAlgn="base" hangingPunct="0">
              <a:spcBef>
                <a:spcPct val="0"/>
              </a:spcBef>
              <a:spcAft>
                <a:spcPct val="0"/>
              </a:spcAft>
            </a:pPr>
            <a:endParaRPr lang="es-ES" altLang="es-CR" sz="1200" b="1" i="1" dirty="0">
              <a:solidFill>
                <a:prstClr val="black"/>
              </a:solidFill>
              <a:latin typeface="Arial" pitchFamily="34" charset="0"/>
              <a:cs typeface="Arial" pitchFamily="34" charset="0"/>
            </a:endParaRPr>
          </a:p>
          <a:p>
            <a:pPr algn="ctr" eaLnBrk="0" fontAlgn="base" hangingPunct="0">
              <a:spcBef>
                <a:spcPct val="0"/>
              </a:spcBef>
              <a:spcAft>
                <a:spcPct val="0"/>
              </a:spcAft>
            </a:pPr>
            <a:endParaRPr lang="es-CR" altLang="es-CR" sz="800" dirty="0" smtClean="0">
              <a:solidFill>
                <a:prstClr val="black"/>
              </a:solidFill>
              <a:latin typeface="Arial" pitchFamily="34" charset="0"/>
              <a:cs typeface="Arial" pitchFamily="34" charset="0"/>
            </a:endParaRPr>
          </a:p>
          <a:p>
            <a:pPr algn="ctr" eaLnBrk="0" fontAlgn="base" hangingPunct="0">
              <a:spcBef>
                <a:spcPct val="0"/>
              </a:spcBef>
              <a:spcAft>
                <a:spcPct val="0"/>
              </a:spcAft>
            </a:pPr>
            <a:r>
              <a:rPr lang="es-ES" altLang="es-CR" sz="1200" b="1" dirty="0" smtClean="0">
                <a:solidFill>
                  <a:prstClr val="black"/>
                </a:solidFill>
                <a:latin typeface="Arial" pitchFamily="34" charset="0"/>
                <a:ea typeface="Times New Roman" pitchFamily="18" charset="0"/>
                <a:cs typeface="Arial" pitchFamily="34" charset="0"/>
              </a:rPr>
              <a:t>Hoja para el Registro de Modificaciones al PP</a:t>
            </a:r>
            <a:endParaRPr lang="es-ES" altLang="es-CR" dirty="0" smtClean="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110293414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AutoShape 30"/>
          <p:cNvSpPr>
            <a:spLocks noChangeArrowheads="1"/>
          </p:cNvSpPr>
          <p:nvPr/>
        </p:nvSpPr>
        <p:spPr bwMode="gray">
          <a:xfrm>
            <a:off x="357187" y="5164138"/>
            <a:ext cx="8215342" cy="785812"/>
          </a:xfrm>
          <a:prstGeom prst="roundRect">
            <a:avLst>
              <a:gd name="adj" fmla="val 50000"/>
            </a:avLst>
          </a:prstGeom>
          <a:solidFill>
            <a:schemeClr val="accent1">
              <a:lumMod val="60000"/>
              <a:lumOff val="40000"/>
            </a:schemeClr>
          </a:solidFill>
          <a:ln w="38100" algn="ctr">
            <a:solidFill>
              <a:srgbClr val="FFFFFF"/>
            </a:solidFill>
            <a:round/>
            <a:headEnd/>
            <a:tailEnd/>
          </a:ln>
          <a:effectLst>
            <a:outerShdw dist="63500" dir="3187806" algn="ctr" rotWithShape="0">
              <a:srgbClr val="001D3A"/>
            </a:outerShdw>
          </a:effectLst>
        </p:spPr>
        <p:txBody>
          <a:bodyPr wrap="none" anchor="ctr"/>
          <a:lstStyle/>
          <a:p>
            <a:pPr marL="342900" indent="-342900" algn="just">
              <a:buFont typeface="Wingdings" pitchFamily="2" charset="2"/>
              <a:buChar char="Ø"/>
              <a:defRPr/>
            </a:pPr>
            <a:r>
              <a:rPr lang="es-CR" b="1" dirty="0">
                <a:solidFill>
                  <a:srgbClr val="000000"/>
                </a:solidFill>
                <a:latin typeface="Verdana" pitchFamily="34" charset="0"/>
                <a:cs typeface="Arial" pitchFamily="34" charset="0"/>
              </a:rPr>
              <a:t>La Unidad </a:t>
            </a:r>
            <a:r>
              <a:rPr lang="es-CR" b="1" dirty="0" smtClean="0">
                <a:solidFill>
                  <a:srgbClr val="000000"/>
                </a:solidFill>
                <a:latin typeface="Verdana" pitchFamily="34" charset="0"/>
                <a:cs typeface="Arial" pitchFamily="34" charset="0"/>
              </a:rPr>
              <a:t>actualiza </a:t>
            </a:r>
            <a:r>
              <a:rPr lang="es-CR" b="1" dirty="0" smtClean="0">
                <a:solidFill>
                  <a:srgbClr val="000000"/>
                </a:solidFill>
                <a:cs typeface="Arial" pitchFamily="34" charset="0"/>
              </a:rPr>
              <a:t> </a:t>
            </a:r>
            <a:r>
              <a:rPr lang="es-CR" b="1" dirty="0" smtClean="0">
                <a:solidFill>
                  <a:srgbClr val="000000"/>
                </a:solidFill>
                <a:latin typeface="Verdana" pitchFamily="34" charset="0"/>
                <a:cs typeface="Arial" pitchFamily="34" charset="0"/>
              </a:rPr>
              <a:t>la Matriz PP 2014-2015. </a:t>
            </a:r>
            <a:endParaRPr lang="es-CR" b="1" dirty="0">
              <a:solidFill>
                <a:srgbClr val="000000"/>
              </a:solidFill>
              <a:latin typeface="Verdana" pitchFamily="34" charset="0"/>
              <a:cs typeface="Arial" pitchFamily="34" charset="0"/>
            </a:endParaRPr>
          </a:p>
        </p:txBody>
      </p:sp>
      <p:sp>
        <p:nvSpPr>
          <p:cNvPr id="29" name="AutoShape 30"/>
          <p:cNvSpPr>
            <a:spLocks noChangeArrowheads="1"/>
          </p:cNvSpPr>
          <p:nvPr/>
        </p:nvSpPr>
        <p:spPr bwMode="gray">
          <a:xfrm>
            <a:off x="357187" y="3948113"/>
            <a:ext cx="8215341" cy="784225"/>
          </a:xfrm>
          <a:prstGeom prst="roundRect">
            <a:avLst>
              <a:gd name="adj" fmla="val 50000"/>
            </a:avLst>
          </a:prstGeom>
          <a:solidFill>
            <a:schemeClr val="accent1">
              <a:lumMod val="60000"/>
              <a:lumOff val="40000"/>
            </a:schemeClr>
          </a:solidFill>
          <a:ln w="38100" algn="ctr">
            <a:solidFill>
              <a:srgbClr val="FFFFFF"/>
            </a:solidFill>
            <a:round/>
            <a:headEnd/>
            <a:tailEnd/>
          </a:ln>
          <a:effectLst>
            <a:outerShdw dist="63500" dir="3187806" algn="ctr" rotWithShape="0">
              <a:srgbClr val="001D3A"/>
            </a:outerShdw>
          </a:effectLst>
        </p:spPr>
        <p:txBody>
          <a:bodyPr wrap="none" anchor="ctr"/>
          <a:lstStyle/>
          <a:p>
            <a:pPr marL="342900" indent="-342900" algn="just">
              <a:buFont typeface="Wingdings" pitchFamily="2" charset="2"/>
              <a:buChar char="Ø"/>
              <a:defRPr/>
            </a:pPr>
            <a:r>
              <a:rPr lang="es-CR" b="1" dirty="0" smtClean="0">
                <a:solidFill>
                  <a:srgbClr val="000000"/>
                </a:solidFill>
                <a:latin typeface="Verdana" pitchFamily="34" charset="0"/>
                <a:cs typeface="Arial" pitchFamily="34" charset="0"/>
              </a:rPr>
              <a:t>El Enlace de Planificación emite respuesta de aprobación a</a:t>
            </a:r>
          </a:p>
          <a:p>
            <a:pPr algn="just">
              <a:defRPr/>
            </a:pPr>
            <a:r>
              <a:rPr lang="es-CR" b="1" dirty="0" smtClean="0">
                <a:solidFill>
                  <a:srgbClr val="000000"/>
                </a:solidFill>
                <a:latin typeface="Verdana" pitchFamily="34" charset="0"/>
                <a:cs typeface="Arial" pitchFamily="34" charset="0"/>
              </a:rPr>
              <a:t>la unidad solicitante.</a:t>
            </a:r>
            <a:endParaRPr lang="es-CR" b="1" dirty="0">
              <a:solidFill>
                <a:srgbClr val="000000"/>
              </a:solidFill>
              <a:latin typeface="Verdana" pitchFamily="34" charset="0"/>
              <a:cs typeface="Arial" pitchFamily="34" charset="0"/>
            </a:endParaRPr>
          </a:p>
        </p:txBody>
      </p:sp>
      <p:sp>
        <p:nvSpPr>
          <p:cNvPr id="30" name="AutoShape 30"/>
          <p:cNvSpPr>
            <a:spLocks noChangeArrowheads="1"/>
          </p:cNvSpPr>
          <p:nvPr/>
        </p:nvSpPr>
        <p:spPr bwMode="gray">
          <a:xfrm>
            <a:off x="357188" y="2732088"/>
            <a:ext cx="8215340" cy="857250"/>
          </a:xfrm>
          <a:prstGeom prst="roundRect">
            <a:avLst>
              <a:gd name="adj" fmla="val 50000"/>
            </a:avLst>
          </a:prstGeom>
          <a:solidFill>
            <a:schemeClr val="accent1">
              <a:lumMod val="60000"/>
              <a:lumOff val="40000"/>
            </a:schemeClr>
          </a:solidFill>
          <a:ln w="38100" algn="ctr">
            <a:solidFill>
              <a:srgbClr val="FFFFFF"/>
            </a:solidFill>
            <a:round/>
            <a:headEnd/>
            <a:tailEnd/>
          </a:ln>
          <a:effectLst>
            <a:outerShdw dist="63500" dir="3187806" algn="ctr" rotWithShape="0">
              <a:srgbClr val="001D3A"/>
            </a:outerShdw>
          </a:effectLst>
        </p:spPr>
        <p:txBody>
          <a:bodyPr wrap="none" anchor="ctr"/>
          <a:lstStyle/>
          <a:p>
            <a:pPr marL="342900" indent="-342900">
              <a:buFont typeface="Wingdings" pitchFamily="2" charset="2"/>
              <a:buChar char="Ø"/>
              <a:defRPr/>
            </a:pPr>
            <a:r>
              <a:rPr lang="es-CR" b="1" dirty="0">
                <a:solidFill>
                  <a:srgbClr val="000000"/>
                </a:solidFill>
                <a:latin typeface="Verdana" pitchFamily="34" charset="0"/>
                <a:cs typeface="Arial" pitchFamily="34" charset="0"/>
              </a:rPr>
              <a:t>R</a:t>
            </a:r>
            <a:r>
              <a:rPr lang="es-CR" b="1" dirty="0" smtClean="0">
                <a:solidFill>
                  <a:srgbClr val="000000"/>
                </a:solidFill>
                <a:latin typeface="Verdana" pitchFamily="34" charset="0"/>
                <a:cs typeface="Arial" pitchFamily="34" charset="0"/>
              </a:rPr>
              <a:t>emite </a:t>
            </a:r>
            <a:r>
              <a:rPr lang="es-CR" b="1" dirty="0">
                <a:solidFill>
                  <a:srgbClr val="000000"/>
                </a:solidFill>
                <a:latin typeface="Verdana" pitchFamily="34" charset="0"/>
                <a:cs typeface="Arial" pitchFamily="34" charset="0"/>
              </a:rPr>
              <a:t>la modificación </a:t>
            </a:r>
            <a:r>
              <a:rPr lang="es-CR" b="1" dirty="0" smtClean="0">
                <a:solidFill>
                  <a:srgbClr val="000000"/>
                </a:solidFill>
                <a:latin typeface="Verdana" pitchFamily="34" charset="0"/>
                <a:cs typeface="Arial" pitchFamily="34" charset="0"/>
              </a:rPr>
              <a:t>al Enlace de Planificación para el </a:t>
            </a:r>
          </a:p>
          <a:p>
            <a:pPr marL="342900" indent="-342900">
              <a:buFont typeface="Wingdings" pitchFamily="2" charset="2"/>
              <a:buChar char="Ø"/>
              <a:defRPr/>
            </a:pPr>
            <a:r>
              <a:rPr lang="es-CR" b="1" dirty="0" smtClean="0">
                <a:solidFill>
                  <a:srgbClr val="000000"/>
                </a:solidFill>
                <a:latin typeface="Verdana" pitchFamily="34" charset="0"/>
                <a:cs typeface="Arial" pitchFamily="34" charset="0"/>
              </a:rPr>
              <a:t>aval respectivo, según el sistema de planificación.</a:t>
            </a:r>
            <a:endParaRPr lang="es-CR" b="1" dirty="0">
              <a:solidFill>
                <a:srgbClr val="000000"/>
              </a:solidFill>
              <a:latin typeface="Verdana" pitchFamily="34" charset="0"/>
              <a:cs typeface="Arial" pitchFamily="34" charset="0"/>
            </a:endParaRPr>
          </a:p>
        </p:txBody>
      </p:sp>
      <p:sp>
        <p:nvSpPr>
          <p:cNvPr id="31" name="AutoShape 30"/>
          <p:cNvSpPr>
            <a:spLocks noChangeArrowheads="1"/>
          </p:cNvSpPr>
          <p:nvPr/>
        </p:nvSpPr>
        <p:spPr bwMode="gray">
          <a:xfrm>
            <a:off x="357188" y="1571618"/>
            <a:ext cx="8215312" cy="928688"/>
          </a:xfrm>
          <a:prstGeom prst="roundRect">
            <a:avLst>
              <a:gd name="adj" fmla="val 50000"/>
            </a:avLst>
          </a:prstGeom>
          <a:solidFill>
            <a:schemeClr val="accent1">
              <a:lumMod val="60000"/>
              <a:lumOff val="40000"/>
            </a:schemeClr>
          </a:solidFill>
          <a:ln w="38100" algn="ctr">
            <a:solidFill>
              <a:srgbClr val="FFFFFF"/>
            </a:solidFill>
            <a:round/>
            <a:headEnd/>
            <a:tailEnd/>
          </a:ln>
          <a:effectLst>
            <a:outerShdw dist="63500" dir="3187806" algn="ctr" rotWithShape="0">
              <a:srgbClr val="001D3A"/>
            </a:outerShdw>
          </a:effectLst>
        </p:spPr>
        <p:txBody>
          <a:bodyPr wrap="none" anchor="ctr"/>
          <a:lstStyle/>
          <a:p>
            <a:pPr marL="342900" indent="-342900">
              <a:buFont typeface="Wingdings" pitchFamily="2" charset="2"/>
              <a:buChar char="Ø"/>
              <a:defRPr/>
            </a:pPr>
            <a:r>
              <a:rPr lang="es-CR" b="1" dirty="0">
                <a:solidFill>
                  <a:srgbClr val="000000"/>
                </a:solidFill>
                <a:latin typeface="Verdana" pitchFamily="34" charset="0"/>
                <a:cs typeface="Arial" pitchFamily="34" charset="0"/>
              </a:rPr>
              <a:t>La unidad ejecutora confecciona la modificación.</a:t>
            </a:r>
          </a:p>
        </p:txBody>
      </p:sp>
      <p:sp>
        <p:nvSpPr>
          <p:cNvPr id="8" name="Title 1"/>
          <p:cNvSpPr txBox="1">
            <a:spLocks/>
          </p:cNvSpPr>
          <p:nvPr/>
        </p:nvSpPr>
        <p:spPr>
          <a:xfrm>
            <a:off x="500034" y="142852"/>
            <a:ext cx="8229600" cy="1143000"/>
          </a:xfrm>
          <a:prstGeom prst="rect">
            <a:avLst/>
          </a:prstGeo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defPPr>
              <a:defRPr lang="en-US"/>
            </a:defPPr>
            <a:lvl1pPr algn="ctr">
              <a:spcBef>
                <a:spcPct val="0"/>
              </a:spcBef>
              <a:defRPr sz="4000">
                <a:solidFill>
                  <a:schemeClr val="tx1"/>
                </a:solidFill>
              </a:defRPr>
            </a:lvl1pPr>
          </a:lstStyle>
          <a:p>
            <a:r>
              <a:rPr lang="es-ES" dirty="0">
                <a:solidFill>
                  <a:srgbClr val="00B0F0"/>
                </a:solidFill>
              </a:rPr>
              <a:t>Procedimiento modificaciones al PP</a:t>
            </a:r>
          </a:p>
        </p:txBody>
      </p:sp>
    </p:spTree>
    <p:extLst>
      <p:ext uri="{BB962C8B-B14F-4D97-AF65-F5344CB8AC3E}">
        <p14:creationId xmlns:p14="http://schemas.microsoft.com/office/powerpoint/2010/main" val="3463907662"/>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3" descr="C:\Users\achavarri\AppData\Local\Microsoft\Windows\Temporary Internet Files\Content.Outlook\0HTLXM9K\logo_ccss_negro.png"/>
          <p:cNvPicPr/>
          <p:nvPr/>
        </p:nvPicPr>
        <p:blipFill>
          <a:blip r:embed="rId2" cstate="print">
            <a:lum bright="70000" contrast="-70000"/>
            <a:extLst>
              <a:ext uri="{28A0092B-C50C-407E-A947-70E740481C1C}">
                <a14:useLocalDpi xmlns:a14="http://schemas.microsoft.com/office/drawing/2010/main" val="0"/>
              </a:ext>
            </a:extLst>
          </a:blip>
          <a:srcRect/>
          <a:stretch>
            <a:fillRect/>
          </a:stretch>
        </p:blipFill>
        <p:spPr bwMode="auto">
          <a:xfrm>
            <a:off x="7543800" y="65338"/>
            <a:ext cx="1407379" cy="1251671"/>
          </a:xfrm>
          <a:prstGeom prst="rect">
            <a:avLst/>
          </a:prstGeom>
          <a:noFill/>
          <a:extLst/>
        </p:spPr>
      </p:pic>
      <p:sp>
        <p:nvSpPr>
          <p:cNvPr id="4" name="Title 3"/>
          <p:cNvSpPr>
            <a:spLocks noGrp="1"/>
          </p:cNvSpPr>
          <p:nvPr>
            <p:ph type="title"/>
          </p:nvPr>
        </p:nvSpPr>
        <p:spPr>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a:bodyPr>
          <a:lstStyle/>
          <a:p>
            <a:pPr algn="ctr"/>
            <a:r>
              <a:rPr lang="en-US" dirty="0">
                <a:solidFill>
                  <a:schemeClr val="tx1"/>
                </a:solidFill>
                <a:latin typeface="+mn-lt"/>
                <a:ea typeface="+mn-ea"/>
                <a:cs typeface="+mn-cs"/>
              </a:rPr>
              <a:t>Niveles de la Planificación</a:t>
            </a:r>
          </a:p>
        </p:txBody>
      </p:sp>
      <p:sp>
        <p:nvSpPr>
          <p:cNvPr id="34" name="Oval 6"/>
          <p:cNvSpPr/>
          <p:nvPr/>
        </p:nvSpPr>
        <p:spPr>
          <a:xfrm>
            <a:off x="2587487" y="1833912"/>
            <a:ext cx="4134679" cy="4134679"/>
          </a:xfrm>
          <a:prstGeom prst="ellipse">
            <a:avLst/>
          </a:prstGeom>
          <a:solidFill>
            <a:srgbClr val="ED7D31">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PH"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5" name="Oval 5"/>
          <p:cNvSpPr/>
          <p:nvPr/>
        </p:nvSpPr>
        <p:spPr>
          <a:xfrm>
            <a:off x="2840936" y="2557670"/>
            <a:ext cx="2703444" cy="2703444"/>
          </a:xfrm>
          <a:prstGeom prst="ellipse">
            <a:avLst/>
          </a:prstGeom>
          <a:solidFill>
            <a:srgbClr val="ED7D3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PH"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6" name="Oval 4"/>
          <p:cNvSpPr/>
          <p:nvPr/>
        </p:nvSpPr>
        <p:spPr>
          <a:xfrm>
            <a:off x="3912705" y="3167270"/>
            <a:ext cx="1484244" cy="1484244"/>
          </a:xfrm>
          <a:prstGeom prst="ellipse">
            <a:avLst/>
          </a:prstGeom>
          <a:solidFill>
            <a:srgbClr val="ED7D31">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PH"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 name="2 CuadroTexto"/>
          <p:cNvSpPr txBox="1"/>
          <p:nvPr/>
        </p:nvSpPr>
        <p:spPr>
          <a:xfrm>
            <a:off x="4047641" y="3716585"/>
            <a:ext cx="1214371" cy="369332"/>
          </a:xfrm>
          <a:prstGeom prst="rect">
            <a:avLst/>
          </a:prstGeom>
          <a:noFill/>
        </p:spPr>
        <p:txBody>
          <a:bodyPr wrap="none" rtlCol="0">
            <a:spAutoFit/>
          </a:bodyPr>
          <a:lstStyle/>
          <a:p>
            <a:r>
              <a:rPr lang="es-CR" dirty="0" smtClean="0">
                <a:solidFill>
                  <a:schemeClr val="bg1"/>
                </a:solidFill>
              </a:rPr>
              <a:t>Estratégico</a:t>
            </a:r>
            <a:endParaRPr lang="es-CR" dirty="0">
              <a:solidFill>
                <a:schemeClr val="bg1"/>
              </a:solidFill>
            </a:endParaRPr>
          </a:p>
        </p:txBody>
      </p:sp>
      <p:sp>
        <p:nvSpPr>
          <p:cNvPr id="46" name="45 CuadroTexto"/>
          <p:cNvSpPr txBox="1"/>
          <p:nvPr/>
        </p:nvSpPr>
        <p:spPr>
          <a:xfrm>
            <a:off x="3077925" y="3745468"/>
            <a:ext cx="834780" cy="369332"/>
          </a:xfrm>
          <a:prstGeom prst="rect">
            <a:avLst/>
          </a:prstGeom>
          <a:noFill/>
        </p:spPr>
        <p:txBody>
          <a:bodyPr wrap="none" rtlCol="0">
            <a:spAutoFit/>
          </a:bodyPr>
          <a:lstStyle/>
          <a:p>
            <a:r>
              <a:rPr lang="es-CR" dirty="0" smtClean="0">
                <a:solidFill>
                  <a:schemeClr val="bg1"/>
                </a:solidFill>
              </a:rPr>
              <a:t>Táctico</a:t>
            </a:r>
            <a:endParaRPr lang="es-CR" dirty="0">
              <a:solidFill>
                <a:schemeClr val="bg1"/>
              </a:solidFill>
            </a:endParaRPr>
          </a:p>
        </p:txBody>
      </p:sp>
      <p:sp>
        <p:nvSpPr>
          <p:cNvPr id="47" name="46 CuadroTexto"/>
          <p:cNvSpPr txBox="1"/>
          <p:nvPr/>
        </p:nvSpPr>
        <p:spPr>
          <a:xfrm>
            <a:off x="5595538" y="3745468"/>
            <a:ext cx="1111843" cy="369332"/>
          </a:xfrm>
          <a:prstGeom prst="rect">
            <a:avLst/>
          </a:prstGeom>
          <a:noFill/>
        </p:spPr>
        <p:txBody>
          <a:bodyPr wrap="none" rtlCol="0">
            <a:spAutoFit/>
          </a:bodyPr>
          <a:lstStyle/>
          <a:p>
            <a:r>
              <a:rPr lang="es-CR" dirty="0" smtClean="0">
                <a:solidFill>
                  <a:schemeClr val="bg1"/>
                </a:solidFill>
              </a:rPr>
              <a:t>Operativo</a:t>
            </a:r>
            <a:endParaRPr lang="es-CR" dirty="0">
              <a:solidFill>
                <a:schemeClr val="bg1"/>
              </a:solidFill>
            </a:endParaRPr>
          </a:p>
        </p:txBody>
      </p:sp>
      <p:sp>
        <p:nvSpPr>
          <p:cNvPr id="40" name="Rectangle 103"/>
          <p:cNvSpPr/>
          <p:nvPr/>
        </p:nvSpPr>
        <p:spPr>
          <a:xfrm>
            <a:off x="87051" y="3016832"/>
            <a:ext cx="2339426" cy="1288538"/>
          </a:xfrm>
          <a:prstGeom prst="rect">
            <a:avLst/>
          </a:prstGeom>
          <a:ln>
            <a:prstDash val="sysDash"/>
          </a:ln>
        </p:spPr>
        <p:style>
          <a:lnRef idx="2">
            <a:schemeClr val="accent6"/>
          </a:lnRef>
          <a:fillRef idx="1">
            <a:schemeClr val="lt1"/>
          </a:fillRef>
          <a:effectRef idx="0">
            <a:schemeClr val="accent6"/>
          </a:effectRef>
          <a:fontRef idx="minor">
            <a:schemeClr val="dk1"/>
          </a:fontRef>
        </p:style>
        <p:txBody>
          <a:bodyPr rtlCol="0" anchor="ctr"/>
          <a:lstStyle/>
          <a:p>
            <a:pPr algn="just"/>
            <a:r>
              <a:rPr lang="es-CR" dirty="0"/>
              <a:t>Objetivos de largo plazo que afectan la Institución como un todo</a:t>
            </a:r>
          </a:p>
        </p:txBody>
      </p:sp>
      <p:sp>
        <p:nvSpPr>
          <p:cNvPr id="45" name="Oval 9"/>
          <p:cNvSpPr/>
          <p:nvPr/>
        </p:nvSpPr>
        <p:spPr>
          <a:xfrm>
            <a:off x="66884" y="2946721"/>
            <a:ext cx="2214578" cy="1428760"/>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s-CR" dirty="0" smtClean="0">
                <a:solidFill>
                  <a:schemeClr val="tx1"/>
                </a:solidFill>
              </a:rPr>
              <a:t>Resultado final o impacto</a:t>
            </a:r>
          </a:p>
          <a:p>
            <a:pPr algn="ctr"/>
            <a:r>
              <a:rPr lang="es-CR" dirty="0" smtClean="0">
                <a:solidFill>
                  <a:schemeClr val="tx1"/>
                </a:solidFill>
              </a:rPr>
              <a:t>Resultado intermedio</a:t>
            </a:r>
            <a:endParaRPr lang="es-CR" dirty="0">
              <a:solidFill>
                <a:schemeClr val="tx1"/>
              </a:solidFill>
            </a:endParaRPr>
          </a:p>
        </p:txBody>
      </p:sp>
      <p:sp>
        <p:nvSpPr>
          <p:cNvPr id="49" name="48 Rectángulo redondeado"/>
          <p:cNvSpPr/>
          <p:nvPr/>
        </p:nvSpPr>
        <p:spPr>
          <a:xfrm>
            <a:off x="4644008" y="987592"/>
            <a:ext cx="2483716" cy="868323"/>
          </a:xfrm>
          <a:prstGeom prst="roundRect">
            <a:avLst/>
          </a:prstGeom>
        </p:spPr>
        <p:txBody>
          <a:bodyPr wrap="square">
            <a:spAutoFit/>
          </a:bodyPr>
          <a:lstStyle/>
          <a:p>
            <a:pPr algn="ctr"/>
            <a:r>
              <a:rPr lang="es-ES" sz="1500" b="1" dirty="0" smtClean="0">
                <a:effectLst>
                  <a:outerShdw blurRad="38100" dist="38100" dir="2700000" algn="tl">
                    <a:srgbClr val="000000">
                      <a:alpha val="43137"/>
                    </a:srgbClr>
                  </a:outerShdw>
                </a:effectLst>
              </a:rPr>
              <a:t>Junta Directiva, Presidencia Ejecutiva, Consejo de Presidencia y Gerentes, DPI</a:t>
            </a:r>
            <a:endParaRPr lang="es-ES" sz="1500" b="1" dirty="0">
              <a:effectLst>
                <a:outerShdw blurRad="38100" dist="38100" dir="2700000" algn="tl">
                  <a:srgbClr val="000000">
                    <a:alpha val="43137"/>
                  </a:srgbClr>
                </a:outerShdw>
              </a:effectLst>
            </a:endParaRPr>
          </a:p>
        </p:txBody>
      </p:sp>
      <p:sp>
        <p:nvSpPr>
          <p:cNvPr id="50" name="49 Rectángulo redondeado"/>
          <p:cNvSpPr/>
          <p:nvPr/>
        </p:nvSpPr>
        <p:spPr>
          <a:xfrm>
            <a:off x="6660232" y="3122833"/>
            <a:ext cx="2286000" cy="1379101"/>
          </a:xfrm>
          <a:prstGeom prst="roundRect">
            <a:avLst/>
          </a:prstGeom>
        </p:spPr>
        <p:txBody>
          <a:bodyPr wrap="square">
            <a:spAutoFit/>
          </a:bodyPr>
          <a:lstStyle/>
          <a:p>
            <a:pPr algn="just"/>
            <a:r>
              <a:rPr lang="es-ES" sz="1500" b="1" dirty="0">
                <a:effectLst>
                  <a:outerShdw blurRad="38100" dist="38100" dir="2700000" algn="tl">
                    <a:srgbClr val="000000">
                      <a:alpha val="43137"/>
                    </a:srgbClr>
                  </a:outerShdw>
                </a:effectLst>
              </a:rPr>
              <a:t>Dirección de Planificación Institucional  con el apoyo  de las áreas técnicas</a:t>
            </a:r>
          </a:p>
        </p:txBody>
      </p:sp>
      <p:sp>
        <p:nvSpPr>
          <p:cNvPr id="51" name="50 Rectángulo redondeado"/>
          <p:cNvSpPr/>
          <p:nvPr/>
        </p:nvSpPr>
        <p:spPr>
          <a:xfrm>
            <a:off x="863756" y="5716218"/>
            <a:ext cx="2286000" cy="868323"/>
          </a:xfrm>
          <a:prstGeom prst="roundRect">
            <a:avLst/>
          </a:prstGeom>
        </p:spPr>
        <p:txBody>
          <a:bodyPr wrap="square">
            <a:spAutoFit/>
          </a:bodyPr>
          <a:lstStyle/>
          <a:p>
            <a:pPr algn="just"/>
            <a:r>
              <a:rPr lang="es-ES" sz="1500" b="1" dirty="0">
                <a:effectLst>
                  <a:outerShdw blurRad="38100" dist="38100" dir="2700000" algn="tl">
                    <a:srgbClr val="000000">
                      <a:alpha val="43137"/>
                    </a:srgbClr>
                  </a:outerShdw>
                </a:effectLst>
              </a:rPr>
              <a:t>Dirección de Planificación Institucional  y Enlaces de Planificación</a:t>
            </a:r>
          </a:p>
        </p:txBody>
      </p:sp>
      <p:sp>
        <p:nvSpPr>
          <p:cNvPr id="52" name="51 Rectángulo redondeado"/>
          <p:cNvSpPr/>
          <p:nvPr/>
        </p:nvSpPr>
        <p:spPr>
          <a:xfrm>
            <a:off x="301487" y="5083344"/>
            <a:ext cx="2286000" cy="612934"/>
          </a:xfrm>
          <a:prstGeom prst="roundRect">
            <a:avLst/>
          </a:prstGeom>
        </p:spPr>
        <p:txBody>
          <a:bodyPr wrap="square">
            <a:spAutoFit/>
          </a:bodyPr>
          <a:lstStyle/>
          <a:p>
            <a:pPr algn="just"/>
            <a:r>
              <a:rPr lang="es-ES" sz="1500" b="1" dirty="0">
                <a:effectLst>
                  <a:outerShdw blurRad="38100" dist="38100" dir="2700000" algn="tl">
                    <a:srgbClr val="000000">
                      <a:alpha val="43137"/>
                    </a:srgbClr>
                  </a:outerShdw>
                </a:effectLst>
              </a:rPr>
              <a:t>Gerencias y Enlaces de Planificación</a:t>
            </a:r>
          </a:p>
        </p:txBody>
      </p:sp>
      <p:sp>
        <p:nvSpPr>
          <p:cNvPr id="53" name="Rectangle 125"/>
          <p:cNvSpPr/>
          <p:nvPr/>
        </p:nvSpPr>
        <p:spPr>
          <a:xfrm>
            <a:off x="0" y="977247"/>
            <a:ext cx="2643206" cy="2071702"/>
          </a:xfrm>
          <a:prstGeom prst="rect">
            <a:avLst/>
          </a:prstGeom>
          <a:ln>
            <a:prstDash val="sysDash"/>
          </a:ln>
        </p:spPr>
        <p:style>
          <a:lnRef idx="2">
            <a:schemeClr val="accent6"/>
          </a:lnRef>
          <a:fillRef idx="1">
            <a:schemeClr val="lt1"/>
          </a:fillRef>
          <a:effectRef idx="0">
            <a:schemeClr val="accent6"/>
          </a:effectRef>
          <a:fontRef idx="minor">
            <a:schemeClr val="dk1"/>
          </a:fontRef>
        </p:style>
        <p:txBody>
          <a:bodyPr rtlCol="0" anchor="ctr"/>
          <a:lstStyle/>
          <a:p>
            <a:pPr algn="just"/>
            <a:r>
              <a:rPr lang="es-CR" dirty="0" smtClean="0"/>
              <a:t>Se relaciona con objetivos de mediano plazo y maneras y acciones para alcanzarlos que afectan solamente una parte de la institución</a:t>
            </a:r>
            <a:endParaRPr lang="es-CR" dirty="0"/>
          </a:p>
        </p:txBody>
      </p:sp>
      <p:sp>
        <p:nvSpPr>
          <p:cNvPr id="54" name="Oval 10"/>
          <p:cNvSpPr/>
          <p:nvPr/>
        </p:nvSpPr>
        <p:spPr>
          <a:xfrm>
            <a:off x="118925" y="1305005"/>
            <a:ext cx="2214578" cy="1428760"/>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s-CR" dirty="0" smtClean="0">
                <a:solidFill>
                  <a:schemeClr val="tx1"/>
                </a:solidFill>
              </a:rPr>
              <a:t>Resultados Intermedios, eficiencia, eficacia y calidad</a:t>
            </a:r>
            <a:endParaRPr lang="es-CR" dirty="0">
              <a:solidFill>
                <a:schemeClr val="tx1"/>
              </a:solidFill>
            </a:endParaRPr>
          </a:p>
        </p:txBody>
      </p:sp>
      <p:sp>
        <p:nvSpPr>
          <p:cNvPr id="55" name="54 Rectángulo redondeado"/>
          <p:cNvSpPr/>
          <p:nvPr/>
        </p:nvSpPr>
        <p:spPr>
          <a:xfrm>
            <a:off x="6694792" y="3311306"/>
            <a:ext cx="2286000" cy="868323"/>
          </a:xfrm>
          <a:prstGeom prst="roundRect">
            <a:avLst/>
          </a:prstGeom>
        </p:spPr>
        <p:txBody>
          <a:bodyPr wrap="square">
            <a:spAutoFit/>
          </a:bodyPr>
          <a:lstStyle/>
          <a:p>
            <a:pPr algn="just"/>
            <a:r>
              <a:rPr lang="es-ES" sz="1500" b="1" dirty="0">
                <a:effectLst>
                  <a:outerShdw blurRad="38100" dist="38100" dir="2700000" algn="tl">
                    <a:srgbClr val="000000">
                      <a:alpha val="43137"/>
                    </a:srgbClr>
                  </a:outerShdw>
                </a:effectLst>
              </a:rPr>
              <a:t>Unidades Regionales y locales </a:t>
            </a:r>
          </a:p>
          <a:p>
            <a:pPr algn="just"/>
            <a:r>
              <a:rPr lang="es-ES" sz="1500" b="1" dirty="0">
                <a:effectLst>
                  <a:outerShdw blurRad="38100" dist="38100" dir="2700000" algn="tl">
                    <a:srgbClr val="000000">
                      <a:alpha val="43137"/>
                    </a:srgbClr>
                  </a:outerShdw>
                </a:effectLst>
              </a:rPr>
              <a:t>Enlaces de Planificación</a:t>
            </a:r>
          </a:p>
        </p:txBody>
      </p:sp>
      <p:sp>
        <p:nvSpPr>
          <p:cNvPr id="56" name="Rectangle 125"/>
          <p:cNvSpPr/>
          <p:nvPr/>
        </p:nvSpPr>
        <p:spPr>
          <a:xfrm>
            <a:off x="6481629" y="5368836"/>
            <a:ext cx="2643206" cy="1015192"/>
          </a:xfrm>
          <a:prstGeom prst="rect">
            <a:avLst/>
          </a:prstGeom>
          <a:ln>
            <a:prstDash val="sysDash"/>
          </a:ln>
        </p:spPr>
        <p:style>
          <a:lnRef idx="2">
            <a:schemeClr val="accent6"/>
          </a:lnRef>
          <a:fillRef idx="1">
            <a:schemeClr val="lt1"/>
          </a:fillRef>
          <a:effectRef idx="0">
            <a:schemeClr val="accent6"/>
          </a:effectRef>
          <a:fontRef idx="minor">
            <a:schemeClr val="dk1"/>
          </a:fontRef>
        </p:style>
        <p:txBody>
          <a:bodyPr rtlCol="0" anchor="ctr"/>
          <a:lstStyle/>
          <a:p>
            <a:pPr algn="just"/>
            <a:r>
              <a:rPr lang="es-CR" dirty="0" smtClean="0"/>
              <a:t>Ejecución, actividades, proyectos</a:t>
            </a:r>
            <a:endParaRPr lang="es-CR" dirty="0"/>
          </a:p>
        </p:txBody>
      </p:sp>
      <p:sp>
        <p:nvSpPr>
          <p:cNvPr id="57" name="Oval 11"/>
          <p:cNvSpPr/>
          <p:nvPr/>
        </p:nvSpPr>
        <p:spPr>
          <a:xfrm>
            <a:off x="6490728" y="5181249"/>
            <a:ext cx="2214578" cy="1428760"/>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r>
              <a:rPr lang="es-CR" dirty="0" smtClean="0">
                <a:solidFill>
                  <a:schemeClr val="tx1"/>
                </a:solidFill>
              </a:rPr>
              <a:t>Programación</a:t>
            </a:r>
          </a:p>
          <a:p>
            <a:r>
              <a:rPr lang="es-CR" dirty="0" smtClean="0">
                <a:solidFill>
                  <a:schemeClr val="tx1"/>
                </a:solidFill>
              </a:rPr>
              <a:t>Insumos, productos e</a:t>
            </a:r>
          </a:p>
          <a:p>
            <a:r>
              <a:rPr lang="es-CR" dirty="0" smtClean="0">
                <a:solidFill>
                  <a:schemeClr val="tx1"/>
                </a:solidFill>
              </a:rPr>
              <a:t>intermedios</a:t>
            </a:r>
            <a:endParaRPr lang="es-CR" dirty="0">
              <a:solidFill>
                <a:schemeClr val="tx1"/>
              </a:solidFill>
            </a:endParaRPr>
          </a:p>
        </p:txBody>
      </p:sp>
    </p:spTree>
    <p:extLst>
      <p:ext uri="{BB962C8B-B14F-4D97-AF65-F5344CB8AC3E}">
        <p14:creationId xmlns:p14="http://schemas.microsoft.com/office/powerpoint/2010/main" val="2456812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fade">
                                      <p:cBhvr>
                                        <p:cTn id="20" dur="500"/>
                                        <p:tgtEl>
                                          <p:spTgt spid="5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40"/>
                                        </p:tgtEl>
                                      </p:cBhvr>
                                    </p:animEffect>
                                    <p:set>
                                      <p:cBhvr>
                                        <p:cTn id="30" dur="1" fill="hold">
                                          <p:stCondLst>
                                            <p:cond delay="499"/>
                                          </p:stCondLst>
                                        </p:cTn>
                                        <p:tgtEl>
                                          <p:spTgt spid="40"/>
                                        </p:tgtEl>
                                        <p:attrNameLst>
                                          <p:attrName>style.visibility</p:attrName>
                                        </p:attrNameLst>
                                      </p:cBhvr>
                                      <p:to>
                                        <p:strVal val="hidden"/>
                                      </p:to>
                                    </p:set>
                                  </p:childTnLst>
                                </p:cTn>
                              </p:par>
                              <p:par>
                                <p:cTn id="31" presetID="10" presetClass="entr" presetSubtype="0" fill="hold" grpId="0" nodeType="with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1" nodeType="clickEffect">
                                  <p:stCondLst>
                                    <p:cond delay="0"/>
                                  </p:stCondLst>
                                  <p:childTnLst>
                                    <p:animEffect transition="out" filter="fade">
                                      <p:cBhvr>
                                        <p:cTn id="37" dur="500"/>
                                        <p:tgtEl>
                                          <p:spTgt spid="49"/>
                                        </p:tgtEl>
                                      </p:cBhvr>
                                    </p:animEffect>
                                    <p:set>
                                      <p:cBhvr>
                                        <p:cTn id="38" dur="1" fill="hold">
                                          <p:stCondLst>
                                            <p:cond delay="499"/>
                                          </p:stCondLst>
                                        </p:cTn>
                                        <p:tgtEl>
                                          <p:spTgt spid="49"/>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50"/>
                                        </p:tgtEl>
                                      </p:cBhvr>
                                    </p:animEffect>
                                    <p:set>
                                      <p:cBhvr>
                                        <p:cTn id="41" dur="1" fill="hold">
                                          <p:stCondLst>
                                            <p:cond delay="499"/>
                                          </p:stCondLst>
                                        </p:cTn>
                                        <p:tgtEl>
                                          <p:spTgt spid="50"/>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45"/>
                                        </p:tgtEl>
                                      </p:cBhvr>
                                    </p:animEffect>
                                    <p:set>
                                      <p:cBhvr>
                                        <p:cTn id="44" dur="1" fill="hold">
                                          <p:stCondLst>
                                            <p:cond delay="499"/>
                                          </p:stCondLst>
                                        </p:cTn>
                                        <p:tgtEl>
                                          <p:spTgt spid="45"/>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500"/>
                                        <p:tgtEl>
                                          <p:spTgt spid="4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500"/>
                                        <p:tgtEl>
                                          <p:spTgt spid="51"/>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500"/>
                                        <p:tgtEl>
                                          <p:spTgt spid="53"/>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grpId="1" nodeType="clickEffect">
                                  <p:stCondLst>
                                    <p:cond delay="0"/>
                                  </p:stCondLst>
                                  <p:childTnLst>
                                    <p:animEffect transition="out" filter="fade">
                                      <p:cBhvr>
                                        <p:cTn id="69" dur="500"/>
                                        <p:tgtEl>
                                          <p:spTgt spid="53"/>
                                        </p:tgtEl>
                                      </p:cBhvr>
                                    </p:animEffect>
                                    <p:set>
                                      <p:cBhvr>
                                        <p:cTn id="70" dur="1" fill="hold">
                                          <p:stCondLst>
                                            <p:cond delay="499"/>
                                          </p:stCondLst>
                                        </p:cTn>
                                        <p:tgtEl>
                                          <p:spTgt spid="53"/>
                                        </p:tgtEl>
                                        <p:attrNameLst>
                                          <p:attrName>style.visibility</p:attrName>
                                        </p:attrNameLst>
                                      </p:cBhvr>
                                      <p:to>
                                        <p:strVal val="hidden"/>
                                      </p:to>
                                    </p:set>
                                  </p:childTnLst>
                                </p:cTn>
                              </p:par>
                              <p:par>
                                <p:cTn id="71" presetID="10" presetClass="entr" presetSubtype="0" fill="hold" grpId="0" nodeType="withEffect">
                                  <p:stCondLst>
                                    <p:cond delay="0"/>
                                  </p:stCondLst>
                                  <p:childTnLst>
                                    <p:set>
                                      <p:cBhvr>
                                        <p:cTn id="72" dur="1" fill="hold">
                                          <p:stCondLst>
                                            <p:cond delay="0"/>
                                          </p:stCondLst>
                                        </p:cTn>
                                        <p:tgtEl>
                                          <p:spTgt spid="54"/>
                                        </p:tgtEl>
                                        <p:attrNameLst>
                                          <p:attrName>style.visibility</p:attrName>
                                        </p:attrNameLst>
                                      </p:cBhvr>
                                      <p:to>
                                        <p:strVal val="visible"/>
                                      </p:to>
                                    </p:set>
                                    <p:animEffect transition="in" filter="fade">
                                      <p:cBhvr>
                                        <p:cTn id="73" dur="500"/>
                                        <p:tgtEl>
                                          <p:spTgt spid="54"/>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grpId="2" nodeType="clickEffect">
                                  <p:stCondLst>
                                    <p:cond delay="0"/>
                                  </p:stCondLst>
                                  <p:childTnLst>
                                    <p:animEffect transition="out" filter="fade">
                                      <p:cBhvr>
                                        <p:cTn id="77" dur="500"/>
                                        <p:tgtEl>
                                          <p:spTgt spid="53"/>
                                        </p:tgtEl>
                                      </p:cBhvr>
                                    </p:animEffect>
                                    <p:set>
                                      <p:cBhvr>
                                        <p:cTn id="78" dur="1" fill="hold">
                                          <p:stCondLst>
                                            <p:cond delay="499"/>
                                          </p:stCondLst>
                                        </p:cTn>
                                        <p:tgtEl>
                                          <p:spTgt spid="53"/>
                                        </p:tgtEl>
                                        <p:attrNameLst>
                                          <p:attrName>style.visibility</p:attrName>
                                        </p:attrNameLst>
                                      </p:cBhvr>
                                      <p:to>
                                        <p:strVal val="hidden"/>
                                      </p:to>
                                    </p:set>
                                  </p:childTnLst>
                                </p:cTn>
                              </p:par>
                              <p:par>
                                <p:cTn id="79" presetID="10" presetClass="exit" presetSubtype="0" fill="hold" grpId="1" nodeType="withEffect">
                                  <p:stCondLst>
                                    <p:cond delay="0"/>
                                  </p:stCondLst>
                                  <p:childTnLst>
                                    <p:animEffect transition="out" filter="fade">
                                      <p:cBhvr>
                                        <p:cTn id="80" dur="500"/>
                                        <p:tgtEl>
                                          <p:spTgt spid="52"/>
                                        </p:tgtEl>
                                      </p:cBhvr>
                                    </p:animEffect>
                                    <p:set>
                                      <p:cBhvr>
                                        <p:cTn id="81" dur="1" fill="hold">
                                          <p:stCondLst>
                                            <p:cond delay="499"/>
                                          </p:stCondLst>
                                        </p:cTn>
                                        <p:tgtEl>
                                          <p:spTgt spid="52"/>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500"/>
                                        <p:tgtEl>
                                          <p:spTgt spid="51"/>
                                        </p:tgtEl>
                                      </p:cBhvr>
                                    </p:animEffect>
                                    <p:set>
                                      <p:cBhvr>
                                        <p:cTn id="84" dur="1" fill="hold">
                                          <p:stCondLst>
                                            <p:cond delay="499"/>
                                          </p:stCondLst>
                                        </p:cTn>
                                        <p:tgtEl>
                                          <p:spTgt spid="51"/>
                                        </p:tgtEl>
                                        <p:attrNameLst>
                                          <p:attrName>style.visibility</p:attrName>
                                        </p:attrNameLst>
                                      </p:cBhvr>
                                      <p:to>
                                        <p:strVal val="hidden"/>
                                      </p:to>
                                    </p:set>
                                  </p:childTnLst>
                                </p:cTn>
                              </p:par>
                              <p:par>
                                <p:cTn id="85" presetID="10" presetClass="exit" presetSubtype="0" fill="hold" grpId="1" nodeType="withEffect">
                                  <p:stCondLst>
                                    <p:cond delay="0"/>
                                  </p:stCondLst>
                                  <p:childTnLst>
                                    <p:animEffect transition="out" filter="fade">
                                      <p:cBhvr>
                                        <p:cTn id="86" dur="500"/>
                                        <p:tgtEl>
                                          <p:spTgt spid="54"/>
                                        </p:tgtEl>
                                      </p:cBhvr>
                                    </p:animEffect>
                                    <p:set>
                                      <p:cBhvr>
                                        <p:cTn id="87" dur="1" fill="hold">
                                          <p:stCondLst>
                                            <p:cond delay="499"/>
                                          </p:stCondLst>
                                        </p:cTn>
                                        <p:tgtEl>
                                          <p:spTgt spid="54"/>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34"/>
                                        </p:tgtEl>
                                        <p:attrNameLst>
                                          <p:attrName>style.visibility</p:attrName>
                                        </p:attrNameLst>
                                      </p:cBhvr>
                                      <p:to>
                                        <p:strVal val="visible"/>
                                      </p:to>
                                    </p:set>
                                    <p:animEffect transition="in" filter="fade">
                                      <p:cBhvr>
                                        <p:cTn id="92" dur="500"/>
                                        <p:tgtEl>
                                          <p:spTgt spid="34"/>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fade">
                                      <p:cBhvr>
                                        <p:cTn id="95" dur="500"/>
                                        <p:tgtEl>
                                          <p:spTgt spid="47"/>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grpId="0" nodeType="clickEffect">
                                  <p:stCondLst>
                                    <p:cond delay="0"/>
                                  </p:stCondLst>
                                  <p:childTnLst>
                                    <p:set>
                                      <p:cBhvr>
                                        <p:cTn id="99" dur="1" fill="hold">
                                          <p:stCondLst>
                                            <p:cond delay="0"/>
                                          </p:stCondLst>
                                        </p:cTn>
                                        <p:tgtEl>
                                          <p:spTgt spid="55"/>
                                        </p:tgtEl>
                                        <p:attrNameLst>
                                          <p:attrName>style.visibility</p:attrName>
                                        </p:attrNameLst>
                                      </p:cBhvr>
                                      <p:to>
                                        <p:strVal val="visible"/>
                                      </p:to>
                                    </p:set>
                                    <p:animEffect transition="in" filter="fade">
                                      <p:cBhvr>
                                        <p:cTn id="100" dur="500"/>
                                        <p:tgtEl>
                                          <p:spTgt spid="55"/>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xit" presetSubtype="0" fill="hold" grpId="1" nodeType="clickEffect">
                                  <p:stCondLst>
                                    <p:cond delay="0"/>
                                  </p:stCondLst>
                                  <p:childTnLst>
                                    <p:animEffect transition="out" filter="fade">
                                      <p:cBhvr>
                                        <p:cTn id="109" dur="500"/>
                                        <p:tgtEl>
                                          <p:spTgt spid="56"/>
                                        </p:tgtEl>
                                      </p:cBhvr>
                                    </p:animEffect>
                                    <p:set>
                                      <p:cBhvr>
                                        <p:cTn id="110" dur="1" fill="hold">
                                          <p:stCondLst>
                                            <p:cond delay="499"/>
                                          </p:stCondLst>
                                        </p:cTn>
                                        <p:tgtEl>
                                          <p:spTgt spid="56"/>
                                        </p:tgtEl>
                                        <p:attrNameLst>
                                          <p:attrName>style.visibility</p:attrName>
                                        </p:attrNameLst>
                                      </p:cBhvr>
                                      <p:to>
                                        <p:strVal val="hidden"/>
                                      </p:to>
                                    </p:set>
                                  </p:childTnLst>
                                </p:cTn>
                              </p:par>
                              <p:par>
                                <p:cTn id="111" presetID="10" presetClass="entr" presetSubtype="0" fill="hold" grpId="0" nodeType="withEffect">
                                  <p:stCondLst>
                                    <p:cond delay="0"/>
                                  </p:stCondLst>
                                  <p:childTnLst>
                                    <p:set>
                                      <p:cBhvr>
                                        <p:cTn id="112" dur="1" fill="hold">
                                          <p:stCondLst>
                                            <p:cond delay="0"/>
                                          </p:stCondLst>
                                        </p:cTn>
                                        <p:tgtEl>
                                          <p:spTgt spid="57"/>
                                        </p:tgtEl>
                                        <p:attrNameLst>
                                          <p:attrName>style.visibility</p:attrName>
                                        </p:attrNameLst>
                                      </p:cBhvr>
                                      <p:to>
                                        <p:strVal val="visible"/>
                                      </p:to>
                                    </p:set>
                                    <p:animEffect transition="in" filter="fade">
                                      <p:cBhvr>
                                        <p:cTn id="113"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 grpId="0"/>
      <p:bldP spid="46" grpId="0"/>
      <p:bldP spid="47" grpId="0"/>
      <p:bldP spid="40" grpId="0" animBg="1"/>
      <p:bldP spid="40" grpId="1" animBg="1"/>
      <p:bldP spid="45" grpId="0" animBg="1"/>
      <p:bldP spid="45" grpId="1" animBg="1"/>
      <p:bldP spid="49" grpId="0"/>
      <p:bldP spid="49" grpId="1"/>
      <p:bldP spid="50" grpId="0"/>
      <p:bldP spid="50" grpId="1"/>
      <p:bldP spid="51" grpId="0"/>
      <p:bldP spid="51" grpId="1"/>
      <p:bldP spid="52" grpId="0"/>
      <p:bldP spid="52" grpId="1"/>
      <p:bldP spid="53" grpId="0" animBg="1"/>
      <p:bldP spid="53" grpId="1" animBg="1"/>
      <p:bldP spid="53" grpId="2" animBg="1"/>
      <p:bldP spid="54" grpId="0" animBg="1"/>
      <p:bldP spid="54" grpId="1" animBg="1"/>
      <p:bldP spid="55" grpId="0"/>
      <p:bldP spid="56" grpId="0" animBg="1"/>
      <p:bldP spid="56" grpId="1" animBg="1"/>
      <p:bldP spid="57"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pPr>
              <a:defRPr/>
            </a:pPr>
            <a:fld id="{A8BFA4E3-8A3B-4528-AC8F-F1BD0AE3B51F}" type="slidenum">
              <a:rPr lang="es-ES" smtClean="0">
                <a:solidFill>
                  <a:prstClr val="black">
                    <a:tint val="75000"/>
                  </a:prstClr>
                </a:solidFill>
              </a:rPr>
              <a:pPr>
                <a:defRPr/>
              </a:pPr>
              <a:t>90</a:t>
            </a:fld>
            <a:endParaRPr lang="es-ES" dirty="0">
              <a:solidFill>
                <a:prstClr val="black">
                  <a:tint val="75000"/>
                </a:prstClr>
              </a:solidFill>
            </a:endParaRPr>
          </a:p>
        </p:txBody>
      </p:sp>
      <p:sp>
        <p:nvSpPr>
          <p:cNvPr id="8" name="Title 1"/>
          <p:cNvSpPr txBox="1">
            <a:spLocks/>
          </p:cNvSpPr>
          <p:nvPr/>
        </p:nvSpPr>
        <p:spPr>
          <a:xfrm>
            <a:off x="357158" y="0"/>
            <a:ext cx="8229600" cy="1143000"/>
          </a:xfrm>
          <a:prstGeom prst="rect">
            <a:avLst/>
          </a:prstGeo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rmAutofit fontScale="62500" lnSpcReduction="20000"/>
          </a:bodyPr>
          <a:lstStyle>
            <a:defPPr>
              <a:defRPr lang="en-US"/>
            </a:defPPr>
            <a:lvl1pPr algn="ctr">
              <a:spcBef>
                <a:spcPct val="0"/>
              </a:spcBef>
              <a:defRPr sz="4000">
                <a:solidFill>
                  <a:schemeClr val="tx1"/>
                </a:solidFill>
              </a:defRPr>
            </a:lvl1pPr>
          </a:lstStyle>
          <a:p>
            <a:r>
              <a:rPr lang="en-US" b="1" dirty="0">
                <a:solidFill>
                  <a:srgbClr val="00B0F0"/>
                </a:solidFill>
              </a:rPr>
              <a:t/>
            </a:r>
            <a:br>
              <a:rPr lang="en-US" b="1" dirty="0">
                <a:solidFill>
                  <a:srgbClr val="00B0F0"/>
                </a:solidFill>
              </a:rPr>
            </a:br>
            <a:r>
              <a:rPr lang="es-ES" sz="5700" b="1" dirty="0">
                <a:solidFill>
                  <a:srgbClr val="00B0F0"/>
                </a:solidFill>
              </a:rPr>
              <a:t>Modificaciones presupuestarias</a:t>
            </a:r>
            <a:r>
              <a:rPr lang="en-US" b="1" dirty="0">
                <a:solidFill>
                  <a:srgbClr val="00B0F0"/>
                </a:solidFill>
              </a:rPr>
              <a:t/>
            </a:r>
            <a:br>
              <a:rPr lang="en-US" b="1" dirty="0">
                <a:solidFill>
                  <a:srgbClr val="00B0F0"/>
                </a:solidFill>
              </a:rPr>
            </a:br>
            <a:endParaRPr lang="es-CR" b="1" dirty="0">
              <a:solidFill>
                <a:srgbClr val="00B0F0"/>
              </a:solidFill>
            </a:endParaRPr>
          </a:p>
        </p:txBody>
      </p:sp>
      <p:graphicFrame>
        <p:nvGraphicFramePr>
          <p:cNvPr id="3" name="2 Tabla"/>
          <p:cNvGraphicFramePr>
            <a:graphicFrameLocks noGrp="1"/>
          </p:cNvGraphicFramePr>
          <p:nvPr>
            <p:extLst>
              <p:ext uri="{D42A27DB-BD31-4B8C-83A1-F6EECF244321}">
                <p14:modId xmlns:p14="http://schemas.microsoft.com/office/powerpoint/2010/main" val="670790492"/>
              </p:ext>
            </p:extLst>
          </p:nvPr>
        </p:nvGraphicFramePr>
        <p:xfrm>
          <a:off x="457200" y="3461913"/>
          <a:ext cx="8229599" cy="2343351"/>
        </p:xfrm>
        <a:graphic>
          <a:graphicData uri="http://schemas.openxmlformats.org/drawingml/2006/table">
            <a:tbl>
              <a:tblPr/>
              <a:tblGrid>
                <a:gridCol w="763508"/>
                <a:gridCol w="763508"/>
                <a:gridCol w="728597"/>
                <a:gridCol w="1760775"/>
                <a:gridCol w="1760775"/>
                <a:gridCol w="1480468"/>
                <a:gridCol w="971968"/>
              </a:tblGrid>
              <a:tr h="240989">
                <a:tc rowSpan="2">
                  <a:txBody>
                    <a:bodyPr/>
                    <a:lstStyle/>
                    <a:p>
                      <a:pPr indent="-226695" algn="ctr">
                        <a:lnSpc>
                          <a:spcPct val="115000"/>
                        </a:lnSpc>
                        <a:spcAft>
                          <a:spcPts val="0"/>
                        </a:spcAft>
                      </a:pPr>
                      <a:r>
                        <a:rPr lang="es-ES" sz="800" b="1" dirty="0">
                          <a:effectLst/>
                          <a:latin typeface="Arial"/>
                          <a:ea typeface="Times New Roman"/>
                        </a:rPr>
                        <a:t>Código Actividad Programática</a:t>
                      </a:r>
                      <a:endParaRPr lang="es-CR" sz="1100" dirty="0">
                        <a:effectLst/>
                        <a:latin typeface="Times New Roman"/>
                        <a:ea typeface="Times New Roman"/>
                      </a:endParaRPr>
                    </a:p>
                  </a:txBody>
                  <a:tcPr marL="8992" marR="8992" marT="89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gridSpan="4">
                  <a:txBody>
                    <a:bodyPr/>
                    <a:lstStyle/>
                    <a:p>
                      <a:pPr indent="-226695" algn="ctr">
                        <a:lnSpc>
                          <a:spcPct val="115000"/>
                        </a:lnSpc>
                        <a:spcAft>
                          <a:spcPts val="0"/>
                        </a:spcAft>
                      </a:pPr>
                      <a:r>
                        <a:rPr lang="es-ES" sz="800" b="1">
                          <a:effectLst/>
                          <a:latin typeface="Arial"/>
                          <a:ea typeface="Times New Roman"/>
                        </a:rPr>
                        <a:t>PARTIDAS PRESUPUESTARIAS</a:t>
                      </a:r>
                      <a:endParaRPr lang="es-CR" sz="11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s-CR"/>
                    </a:p>
                  </a:txBody>
                  <a:tcPr/>
                </a:tc>
                <a:tc hMerge="1">
                  <a:txBody>
                    <a:bodyPr/>
                    <a:lstStyle/>
                    <a:p>
                      <a:endParaRPr lang="es-CR"/>
                    </a:p>
                  </a:txBody>
                  <a:tcPr/>
                </a:tc>
                <a:tc hMerge="1">
                  <a:txBody>
                    <a:bodyPr/>
                    <a:lstStyle/>
                    <a:p>
                      <a:endParaRPr lang="es-CR"/>
                    </a:p>
                  </a:txBody>
                  <a:tcPr/>
                </a:tc>
                <a:tc gridSpan="2">
                  <a:txBody>
                    <a:bodyPr/>
                    <a:lstStyle/>
                    <a:p>
                      <a:pPr indent="-226695" algn="ctr">
                        <a:lnSpc>
                          <a:spcPct val="115000"/>
                        </a:lnSpc>
                        <a:spcAft>
                          <a:spcPts val="0"/>
                        </a:spcAft>
                      </a:pPr>
                      <a:r>
                        <a:rPr lang="es-ES" sz="800" b="1" dirty="0">
                          <a:effectLst/>
                          <a:latin typeface="Arial"/>
                          <a:ea typeface="Times New Roman"/>
                        </a:rPr>
                        <a:t>IMPACTO PLAN </a:t>
                      </a:r>
                      <a:r>
                        <a:rPr lang="es-ES" sz="800" b="1" dirty="0" smtClean="0">
                          <a:effectLst/>
                          <a:latin typeface="Arial"/>
                          <a:ea typeface="Times New Roman"/>
                        </a:rPr>
                        <a:t>PRESUPUESTO</a:t>
                      </a:r>
                      <a:endParaRPr lang="es-CR" sz="1100" dirty="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s-CR"/>
                    </a:p>
                  </a:txBody>
                  <a:tcPr/>
                </a:tc>
              </a:tr>
              <a:tr h="753541">
                <a:tc vMerge="1">
                  <a:txBody>
                    <a:bodyPr/>
                    <a:lstStyle/>
                    <a:p>
                      <a:endParaRPr lang="es-CR"/>
                    </a:p>
                  </a:txBody>
                  <a:tcPr/>
                </a:tc>
                <a:tc>
                  <a:txBody>
                    <a:bodyPr/>
                    <a:lstStyle/>
                    <a:p>
                      <a:pPr indent="-226695" algn="ctr">
                        <a:lnSpc>
                          <a:spcPct val="115000"/>
                        </a:lnSpc>
                        <a:spcAft>
                          <a:spcPts val="0"/>
                        </a:spcAft>
                      </a:pPr>
                      <a:r>
                        <a:rPr lang="es-ES" sz="800" b="1">
                          <a:effectLst/>
                          <a:latin typeface="Arial"/>
                          <a:ea typeface="Times New Roman"/>
                        </a:rPr>
                        <a:t>Código y nombre partida Presupuestaria</a:t>
                      </a:r>
                      <a:endParaRPr lang="es-CR" sz="1100">
                        <a:effectLst/>
                        <a:latin typeface="Times New Roman"/>
                        <a:ea typeface="Times New Roman"/>
                      </a:endParaRPr>
                    </a:p>
                  </a:txBody>
                  <a:tcPr marL="8992" marR="8992" marT="89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indent="-226695" algn="ctr">
                        <a:lnSpc>
                          <a:spcPct val="115000"/>
                        </a:lnSpc>
                        <a:spcAft>
                          <a:spcPts val="0"/>
                        </a:spcAft>
                      </a:pPr>
                      <a:r>
                        <a:rPr lang="es-ES" sz="800" b="1">
                          <a:effectLst/>
                          <a:latin typeface="Arial"/>
                          <a:ea typeface="Times New Roman"/>
                        </a:rPr>
                        <a:t>Aumento</a:t>
                      </a:r>
                      <a:endParaRPr lang="es-CR" sz="1100">
                        <a:effectLst/>
                        <a:latin typeface="Times New Roman"/>
                        <a:ea typeface="Times New Roman"/>
                      </a:endParaRPr>
                    </a:p>
                    <a:p>
                      <a:pPr indent="-226695" algn="ctr">
                        <a:lnSpc>
                          <a:spcPct val="115000"/>
                        </a:lnSpc>
                        <a:spcAft>
                          <a:spcPts val="0"/>
                        </a:spcAft>
                      </a:pPr>
                      <a:r>
                        <a:rPr lang="es-ES" sz="800">
                          <a:effectLst/>
                          <a:latin typeface="Arial"/>
                          <a:ea typeface="Times New Roman"/>
                        </a:rPr>
                        <a:t>(En colones)</a:t>
                      </a:r>
                      <a:endParaRPr lang="es-CR" sz="1100">
                        <a:effectLst/>
                        <a:latin typeface="Times New Roman"/>
                        <a:ea typeface="Times New Roman"/>
                      </a:endParaRPr>
                    </a:p>
                  </a:txBody>
                  <a:tcPr marL="8992" marR="8992" marT="89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indent="-226695" algn="ctr">
                        <a:lnSpc>
                          <a:spcPct val="115000"/>
                        </a:lnSpc>
                        <a:spcAft>
                          <a:spcPts val="0"/>
                        </a:spcAft>
                      </a:pPr>
                      <a:r>
                        <a:rPr lang="es-ES" sz="800" b="1">
                          <a:effectLst/>
                          <a:latin typeface="Arial"/>
                          <a:ea typeface="Times New Roman"/>
                        </a:rPr>
                        <a:t>Disminución</a:t>
                      </a:r>
                      <a:endParaRPr lang="es-CR" sz="1100">
                        <a:effectLst/>
                        <a:latin typeface="Times New Roman"/>
                        <a:ea typeface="Times New Roman"/>
                      </a:endParaRPr>
                    </a:p>
                    <a:p>
                      <a:pPr indent="-226695" algn="ctr">
                        <a:lnSpc>
                          <a:spcPct val="115000"/>
                        </a:lnSpc>
                        <a:spcAft>
                          <a:spcPts val="0"/>
                        </a:spcAft>
                      </a:pPr>
                      <a:r>
                        <a:rPr lang="es-ES" sz="800">
                          <a:effectLst/>
                          <a:latin typeface="Arial"/>
                          <a:ea typeface="Times New Roman"/>
                        </a:rPr>
                        <a:t>(En colones)</a:t>
                      </a:r>
                      <a:endParaRPr lang="es-CR" sz="1100">
                        <a:effectLst/>
                        <a:latin typeface="Times New Roman"/>
                        <a:ea typeface="Times New Roman"/>
                      </a:endParaRPr>
                    </a:p>
                  </a:txBody>
                  <a:tcPr marL="8992" marR="8992" marT="89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indent="-226695" algn="ctr">
                        <a:lnSpc>
                          <a:spcPct val="115000"/>
                        </a:lnSpc>
                        <a:spcAft>
                          <a:spcPts val="0"/>
                        </a:spcAft>
                      </a:pPr>
                      <a:r>
                        <a:rPr lang="es-ES" sz="800" b="1">
                          <a:effectLst/>
                          <a:latin typeface="Arial"/>
                          <a:ea typeface="Times New Roman"/>
                        </a:rPr>
                        <a:t>Justificación</a:t>
                      </a:r>
                      <a:endParaRPr lang="es-CR" sz="1100">
                        <a:effectLst/>
                        <a:latin typeface="Times New Roman"/>
                        <a:ea typeface="Times New Roman"/>
                      </a:endParaRPr>
                    </a:p>
                  </a:txBody>
                  <a:tcPr marL="8992" marR="8992" marT="89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indent="-226695" algn="ctr">
                        <a:lnSpc>
                          <a:spcPct val="115000"/>
                        </a:lnSpc>
                        <a:spcAft>
                          <a:spcPts val="0"/>
                        </a:spcAft>
                      </a:pPr>
                      <a:r>
                        <a:rPr lang="es-ES" sz="800" b="1" dirty="0">
                          <a:effectLst/>
                          <a:latin typeface="Arial"/>
                          <a:ea typeface="Arial Unicode MS"/>
                        </a:rPr>
                        <a:t>Incidencia </a:t>
                      </a:r>
                      <a:r>
                        <a:rPr lang="es-ES" sz="800" b="1" dirty="0" smtClean="0">
                          <a:effectLst/>
                          <a:latin typeface="Arial"/>
                          <a:ea typeface="Arial Unicode MS"/>
                        </a:rPr>
                        <a:t>PP</a:t>
                      </a:r>
                      <a:endParaRPr lang="es-CR" sz="1100" dirty="0">
                        <a:effectLst/>
                        <a:latin typeface="Times New Roman"/>
                        <a:ea typeface="Times New Roman"/>
                      </a:endParaRPr>
                    </a:p>
                    <a:p>
                      <a:pPr indent="-226695" algn="ctr">
                        <a:lnSpc>
                          <a:spcPct val="115000"/>
                        </a:lnSpc>
                        <a:spcAft>
                          <a:spcPts val="0"/>
                        </a:spcAft>
                      </a:pPr>
                      <a:r>
                        <a:rPr lang="es-ES" sz="800" b="1" dirty="0">
                          <a:effectLst/>
                          <a:latin typeface="Arial"/>
                          <a:ea typeface="Arial Unicode MS"/>
                        </a:rPr>
                        <a:t>Cuantitativo o cualitativo *</a:t>
                      </a:r>
                      <a:endParaRPr lang="es-CR" sz="1100" dirty="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indent="-226695" algn="ctr">
                        <a:lnSpc>
                          <a:spcPct val="115000"/>
                        </a:lnSpc>
                        <a:spcAft>
                          <a:spcPts val="0"/>
                        </a:spcAft>
                      </a:pPr>
                      <a:r>
                        <a:rPr lang="es-ES" sz="800" b="1">
                          <a:effectLst/>
                          <a:latin typeface="Arial"/>
                          <a:ea typeface="Times New Roman"/>
                        </a:rPr>
                        <a:t>Meta</a:t>
                      </a:r>
                      <a:r>
                        <a:rPr lang="es-ES" sz="800" b="1" u="sng">
                          <a:effectLst/>
                          <a:latin typeface="Arial"/>
                          <a:ea typeface="Times New Roman"/>
                        </a:rPr>
                        <a:t> nueva</a:t>
                      </a:r>
                      <a:endParaRPr lang="es-CR" sz="1100">
                        <a:effectLst/>
                        <a:latin typeface="Times New Roman"/>
                        <a:ea typeface="Times New Roman"/>
                      </a:endParaRPr>
                    </a:p>
                  </a:txBody>
                  <a:tcPr marL="8992" marR="8992" marT="89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r h="449607">
                <a:tc>
                  <a:txBody>
                    <a:bodyPr/>
                    <a:lstStyle/>
                    <a:p>
                      <a:pPr indent="-226695" algn="ctr">
                        <a:lnSpc>
                          <a:spcPct val="115000"/>
                        </a:lnSpc>
                        <a:spcAft>
                          <a:spcPts val="0"/>
                        </a:spcAft>
                      </a:pPr>
                      <a:r>
                        <a:rPr lang="es-ES" sz="800">
                          <a:effectLst/>
                          <a:latin typeface="Arial"/>
                          <a:ea typeface="Arial Unicode MS"/>
                        </a:rPr>
                        <a:t> </a:t>
                      </a:r>
                      <a:endParaRPr lang="es-CR" sz="1100">
                        <a:effectLst/>
                        <a:latin typeface="Times New Roman"/>
                        <a:ea typeface="Times New Roman"/>
                      </a:endParaRPr>
                    </a:p>
                  </a:txBody>
                  <a:tcPr marL="8992" marR="8992" marT="89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gn="ctr">
                        <a:lnSpc>
                          <a:spcPct val="115000"/>
                        </a:lnSpc>
                        <a:spcAft>
                          <a:spcPts val="0"/>
                        </a:spcAft>
                      </a:pPr>
                      <a:r>
                        <a:rPr lang="es-ES" sz="800">
                          <a:effectLst/>
                          <a:latin typeface="Arial"/>
                          <a:ea typeface="Arial Unicode MS"/>
                        </a:rPr>
                        <a:t> </a:t>
                      </a:r>
                      <a:endParaRPr lang="es-CR" sz="1100">
                        <a:effectLst/>
                        <a:latin typeface="Times New Roman"/>
                        <a:ea typeface="Times New Roman"/>
                      </a:endParaRPr>
                    </a:p>
                  </a:txBody>
                  <a:tcPr marL="8992" marR="8992" marT="89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gn="ctr">
                        <a:lnSpc>
                          <a:spcPct val="115000"/>
                        </a:lnSpc>
                        <a:spcAft>
                          <a:spcPts val="0"/>
                        </a:spcAft>
                      </a:pPr>
                      <a:r>
                        <a:rPr lang="es-ES" sz="800">
                          <a:effectLst/>
                          <a:latin typeface="Arial"/>
                          <a:ea typeface="Arial Unicode MS"/>
                        </a:rPr>
                        <a:t> </a:t>
                      </a:r>
                      <a:endParaRPr lang="es-CR" sz="1100">
                        <a:effectLst/>
                        <a:latin typeface="Times New Roman"/>
                        <a:ea typeface="Times New Roman"/>
                      </a:endParaRPr>
                    </a:p>
                  </a:txBody>
                  <a:tcPr marL="8992" marR="8992" marT="89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gn="ctr">
                        <a:lnSpc>
                          <a:spcPct val="115000"/>
                        </a:lnSpc>
                        <a:spcAft>
                          <a:spcPts val="0"/>
                        </a:spcAft>
                      </a:pPr>
                      <a:r>
                        <a:rPr lang="es-ES" sz="800">
                          <a:effectLst/>
                          <a:latin typeface="Arial"/>
                          <a:ea typeface="Arial Unicode MS"/>
                        </a:rPr>
                        <a:t> </a:t>
                      </a:r>
                      <a:endParaRPr lang="es-CR" sz="1100">
                        <a:effectLst/>
                        <a:latin typeface="Times New Roman"/>
                        <a:ea typeface="Times New Roman"/>
                      </a:endParaRPr>
                    </a:p>
                  </a:txBody>
                  <a:tcPr marL="8992" marR="8992" marT="89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indent="-226695" algn="just">
                        <a:lnSpc>
                          <a:spcPct val="115000"/>
                        </a:lnSpc>
                        <a:spcBef>
                          <a:spcPts val="300"/>
                        </a:spcBef>
                        <a:spcAft>
                          <a:spcPts val="300"/>
                        </a:spcAft>
                      </a:pPr>
                      <a:r>
                        <a:rPr lang="es-ES" sz="800">
                          <a:effectLst/>
                          <a:latin typeface="Arial"/>
                          <a:ea typeface="Times New Roman"/>
                        </a:rPr>
                        <a:t> </a:t>
                      </a:r>
                      <a:endParaRPr lang="es-CR" sz="1100">
                        <a:effectLst/>
                        <a:latin typeface="Times New Roman"/>
                        <a:ea typeface="Times New Roman"/>
                      </a:endParaRPr>
                    </a:p>
                  </a:txBody>
                  <a:tcPr marL="8992" marR="8992" marT="899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indent="-226695" algn="just">
                        <a:lnSpc>
                          <a:spcPct val="115000"/>
                        </a:lnSpc>
                        <a:spcBef>
                          <a:spcPts val="300"/>
                        </a:spcBef>
                        <a:spcAft>
                          <a:spcPts val="300"/>
                        </a:spcAft>
                      </a:pPr>
                      <a:r>
                        <a:rPr lang="es-ES" sz="800">
                          <a:effectLst/>
                          <a:latin typeface="Arial"/>
                          <a:ea typeface="Times New Roman"/>
                        </a:rPr>
                        <a:t> </a:t>
                      </a:r>
                      <a:endParaRPr lang="es-CR" sz="1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gn="ctr">
                        <a:lnSpc>
                          <a:spcPct val="115000"/>
                        </a:lnSpc>
                        <a:spcAft>
                          <a:spcPts val="0"/>
                        </a:spcAft>
                      </a:pPr>
                      <a:r>
                        <a:rPr lang="es-ES" sz="800">
                          <a:effectLst/>
                          <a:latin typeface="Arial"/>
                          <a:ea typeface="Arial Unicode MS"/>
                        </a:rPr>
                        <a:t> </a:t>
                      </a:r>
                      <a:endParaRPr lang="es-CR" sz="1100">
                        <a:effectLst/>
                        <a:latin typeface="Times New Roman"/>
                        <a:ea typeface="Times New Roman"/>
                      </a:endParaRPr>
                    </a:p>
                  </a:txBody>
                  <a:tcPr marL="8992" marR="8992" marT="899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9607">
                <a:tc>
                  <a:txBody>
                    <a:bodyPr/>
                    <a:lstStyle/>
                    <a:p>
                      <a:pPr indent="-226695" algn="ctr">
                        <a:lnSpc>
                          <a:spcPct val="115000"/>
                        </a:lnSpc>
                        <a:spcAft>
                          <a:spcPts val="0"/>
                        </a:spcAft>
                      </a:pPr>
                      <a:r>
                        <a:rPr lang="es-ES" sz="800">
                          <a:effectLst/>
                          <a:latin typeface="Arial"/>
                          <a:ea typeface="Arial Unicode MS"/>
                        </a:rPr>
                        <a:t> </a:t>
                      </a:r>
                      <a:endParaRPr lang="es-CR" sz="1100">
                        <a:effectLst/>
                        <a:latin typeface="Times New Roman"/>
                        <a:ea typeface="Times New Roman"/>
                      </a:endParaRPr>
                    </a:p>
                  </a:txBody>
                  <a:tcPr marL="8992" marR="8992" marT="89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gn="ctr">
                        <a:lnSpc>
                          <a:spcPct val="115000"/>
                        </a:lnSpc>
                        <a:spcAft>
                          <a:spcPts val="0"/>
                        </a:spcAft>
                      </a:pPr>
                      <a:r>
                        <a:rPr lang="es-ES" sz="800">
                          <a:effectLst/>
                          <a:latin typeface="Arial"/>
                          <a:ea typeface="Arial Unicode MS"/>
                        </a:rPr>
                        <a:t> </a:t>
                      </a:r>
                      <a:endParaRPr lang="es-CR" sz="1100">
                        <a:effectLst/>
                        <a:latin typeface="Times New Roman"/>
                        <a:ea typeface="Times New Roman"/>
                      </a:endParaRPr>
                    </a:p>
                  </a:txBody>
                  <a:tcPr marL="8992" marR="8992" marT="89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gn="ctr">
                        <a:lnSpc>
                          <a:spcPct val="115000"/>
                        </a:lnSpc>
                        <a:spcAft>
                          <a:spcPts val="0"/>
                        </a:spcAft>
                      </a:pPr>
                      <a:r>
                        <a:rPr lang="es-ES" sz="800">
                          <a:effectLst/>
                          <a:latin typeface="Arial"/>
                          <a:ea typeface="Arial Unicode MS"/>
                        </a:rPr>
                        <a:t> </a:t>
                      </a:r>
                      <a:endParaRPr lang="es-CR" sz="1100">
                        <a:effectLst/>
                        <a:latin typeface="Times New Roman"/>
                        <a:ea typeface="Times New Roman"/>
                      </a:endParaRPr>
                    </a:p>
                  </a:txBody>
                  <a:tcPr marL="8992" marR="8992" marT="89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gn="ctr">
                        <a:lnSpc>
                          <a:spcPct val="115000"/>
                        </a:lnSpc>
                        <a:spcAft>
                          <a:spcPts val="0"/>
                        </a:spcAft>
                      </a:pPr>
                      <a:r>
                        <a:rPr lang="es-ES" sz="800">
                          <a:effectLst/>
                          <a:latin typeface="Arial"/>
                          <a:ea typeface="Arial Unicode MS"/>
                        </a:rPr>
                        <a:t> </a:t>
                      </a:r>
                      <a:endParaRPr lang="es-CR" sz="1100">
                        <a:effectLst/>
                        <a:latin typeface="Times New Roman"/>
                        <a:ea typeface="Times New Roman"/>
                      </a:endParaRPr>
                    </a:p>
                  </a:txBody>
                  <a:tcPr marL="8992" marR="8992" marT="89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indent="-226695" algn="just">
                        <a:lnSpc>
                          <a:spcPct val="115000"/>
                        </a:lnSpc>
                        <a:spcBef>
                          <a:spcPts val="300"/>
                        </a:spcBef>
                        <a:spcAft>
                          <a:spcPts val="300"/>
                        </a:spcAft>
                      </a:pPr>
                      <a:r>
                        <a:rPr lang="es-ES" sz="800">
                          <a:effectLst/>
                          <a:latin typeface="Arial"/>
                          <a:ea typeface="Times New Roman"/>
                        </a:rPr>
                        <a:t> </a:t>
                      </a:r>
                      <a:endParaRPr lang="es-CR" sz="1100">
                        <a:effectLst/>
                        <a:latin typeface="Times New Roman"/>
                        <a:ea typeface="Times New Roman"/>
                      </a:endParaRPr>
                    </a:p>
                  </a:txBody>
                  <a:tcPr marL="8992" marR="8992" marT="899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indent="-226695" algn="just">
                        <a:lnSpc>
                          <a:spcPct val="115000"/>
                        </a:lnSpc>
                        <a:spcBef>
                          <a:spcPts val="300"/>
                        </a:spcBef>
                        <a:spcAft>
                          <a:spcPts val="300"/>
                        </a:spcAft>
                      </a:pPr>
                      <a:r>
                        <a:rPr lang="es-ES" sz="800">
                          <a:effectLst/>
                          <a:latin typeface="Arial"/>
                          <a:ea typeface="Times New Roman"/>
                        </a:rPr>
                        <a:t> </a:t>
                      </a:r>
                      <a:endParaRPr lang="es-CR" sz="1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indent="-226695" algn="ctr">
                        <a:lnSpc>
                          <a:spcPct val="115000"/>
                        </a:lnSpc>
                        <a:spcBef>
                          <a:spcPts val="300"/>
                        </a:spcBef>
                        <a:spcAft>
                          <a:spcPts val="300"/>
                        </a:spcAft>
                      </a:pPr>
                      <a:r>
                        <a:rPr lang="es-ES" sz="800">
                          <a:effectLst/>
                          <a:latin typeface="Arial"/>
                          <a:ea typeface="Times New Roman"/>
                        </a:rPr>
                        <a:t> </a:t>
                      </a:r>
                      <a:endParaRPr lang="es-CR" sz="1100">
                        <a:effectLst/>
                        <a:latin typeface="Times New Roman"/>
                        <a:ea typeface="Times New Roman"/>
                      </a:endParaRPr>
                    </a:p>
                  </a:txBody>
                  <a:tcPr marL="8992" marR="8992" marT="899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9607">
                <a:tc>
                  <a:txBody>
                    <a:bodyPr/>
                    <a:lstStyle/>
                    <a:p>
                      <a:pPr indent="-226695" algn="ctr">
                        <a:lnSpc>
                          <a:spcPct val="115000"/>
                        </a:lnSpc>
                        <a:spcAft>
                          <a:spcPts val="0"/>
                        </a:spcAft>
                      </a:pPr>
                      <a:r>
                        <a:rPr lang="es-ES" sz="800">
                          <a:effectLst/>
                          <a:latin typeface="Arial"/>
                          <a:ea typeface="Arial Unicode MS"/>
                        </a:rPr>
                        <a:t> </a:t>
                      </a:r>
                      <a:endParaRPr lang="es-CR" sz="1100">
                        <a:effectLst/>
                        <a:latin typeface="Times New Roman"/>
                        <a:ea typeface="Times New Roman"/>
                      </a:endParaRPr>
                    </a:p>
                  </a:txBody>
                  <a:tcPr marL="8992" marR="8992" marT="89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gn="ctr">
                        <a:lnSpc>
                          <a:spcPct val="115000"/>
                        </a:lnSpc>
                        <a:spcAft>
                          <a:spcPts val="0"/>
                        </a:spcAft>
                      </a:pPr>
                      <a:r>
                        <a:rPr lang="es-ES" sz="800">
                          <a:effectLst/>
                          <a:latin typeface="Arial"/>
                          <a:ea typeface="Arial Unicode MS"/>
                        </a:rPr>
                        <a:t> </a:t>
                      </a:r>
                      <a:endParaRPr lang="es-CR" sz="1100">
                        <a:effectLst/>
                        <a:latin typeface="Times New Roman"/>
                        <a:ea typeface="Times New Roman"/>
                      </a:endParaRPr>
                    </a:p>
                  </a:txBody>
                  <a:tcPr marL="8992" marR="8992" marT="89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gn="ctr">
                        <a:lnSpc>
                          <a:spcPct val="115000"/>
                        </a:lnSpc>
                        <a:spcAft>
                          <a:spcPts val="0"/>
                        </a:spcAft>
                      </a:pPr>
                      <a:r>
                        <a:rPr lang="es-ES" sz="800">
                          <a:effectLst/>
                          <a:latin typeface="Arial"/>
                          <a:ea typeface="Arial Unicode MS"/>
                        </a:rPr>
                        <a:t> </a:t>
                      </a:r>
                      <a:endParaRPr lang="es-CR" sz="1100">
                        <a:effectLst/>
                        <a:latin typeface="Times New Roman"/>
                        <a:ea typeface="Times New Roman"/>
                      </a:endParaRPr>
                    </a:p>
                  </a:txBody>
                  <a:tcPr marL="8992" marR="8992" marT="89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gn="ctr">
                        <a:lnSpc>
                          <a:spcPct val="115000"/>
                        </a:lnSpc>
                        <a:spcAft>
                          <a:spcPts val="0"/>
                        </a:spcAft>
                      </a:pPr>
                      <a:r>
                        <a:rPr lang="es-ES" sz="800">
                          <a:effectLst/>
                          <a:latin typeface="Arial"/>
                          <a:ea typeface="Arial Unicode MS"/>
                        </a:rPr>
                        <a:t> </a:t>
                      </a:r>
                      <a:endParaRPr lang="es-CR" sz="1100">
                        <a:effectLst/>
                        <a:latin typeface="Times New Roman"/>
                        <a:ea typeface="Times New Roman"/>
                      </a:endParaRPr>
                    </a:p>
                  </a:txBody>
                  <a:tcPr marL="8992" marR="8992" marT="89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indent="-226695" algn="just">
                        <a:lnSpc>
                          <a:spcPct val="115000"/>
                        </a:lnSpc>
                        <a:spcBef>
                          <a:spcPts val="300"/>
                        </a:spcBef>
                        <a:spcAft>
                          <a:spcPts val="300"/>
                        </a:spcAft>
                      </a:pPr>
                      <a:r>
                        <a:rPr lang="es-ES" sz="800">
                          <a:effectLst/>
                          <a:latin typeface="Arial"/>
                          <a:ea typeface="Times New Roman"/>
                        </a:rPr>
                        <a:t> </a:t>
                      </a:r>
                      <a:endParaRPr lang="es-CR" sz="1100">
                        <a:effectLst/>
                        <a:latin typeface="Times New Roman"/>
                        <a:ea typeface="Times New Roman"/>
                      </a:endParaRPr>
                    </a:p>
                  </a:txBody>
                  <a:tcPr marL="8992" marR="8992" marT="89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indent="-226695" algn="just">
                        <a:lnSpc>
                          <a:spcPct val="115000"/>
                        </a:lnSpc>
                        <a:spcBef>
                          <a:spcPts val="300"/>
                        </a:spcBef>
                        <a:spcAft>
                          <a:spcPts val="300"/>
                        </a:spcAft>
                      </a:pPr>
                      <a:r>
                        <a:rPr lang="es-ES" sz="800">
                          <a:effectLst/>
                          <a:latin typeface="Arial"/>
                          <a:ea typeface="Times New Roman"/>
                        </a:rPr>
                        <a:t> </a:t>
                      </a:r>
                      <a:endParaRPr lang="es-CR" sz="1100">
                        <a:effectLst/>
                        <a:latin typeface="Times New Roman"/>
                        <a:ea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36195" indent="-226695" algn="ctr">
                        <a:lnSpc>
                          <a:spcPct val="115000"/>
                        </a:lnSpc>
                        <a:spcBef>
                          <a:spcPts val="300"/>
                        </a:spcBef>
                        <a:spcAft>
                          <a:spcPts val="300"/>
                        </a:spcAft>
                      </a:pPr>
                      <a:r>
                        <a:rPr lang="es-ES" sz="800" dirty="0">
                          <a:effectLst/>
                          <a:latin typeface="Arial"/>
                          <a:ea typeface="Times New Roman"/>
                        </a:rPr>
                        <a:t> </a:t>
                      </a:r>
                      <a:endParaRPr lang="es-CR" sz="1100" dirty="0">
                        <a:effectLst/>
                        <a:latin typeface="Times New Roman"/>
                        <a:ea typeface="Times New Roman"/>
                      </a:endParaRPr>
                    </a:p>
                  </a:txBody>
                  <a:tcPr marL="8992" marR="8992" marT="89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3 Rectángulo"/>
          <p:cNvSpPr/>
          <p:nvPr/>
        </p:nvSpPr>
        <p:spPr>
          <a:xfrm>
            <a:off x="467544" y="5878433"/>
            <a:ext cx="8208912" cy="430887"/>
          </a:xfrm>
          <a:prstGeom prst="rect">
            <a:avLst/>
          </a:prstGeom>
        </p:spPr>
        <p:txBody>
          <a:bodyPr wrap="square">
            <a:spAutoFit/>
          </a:bodyPr>
          <a:lstStyle/>
          <a:p>
            <a:r>
              <a:rPr lang="es-ES" sz="1100" dirty="0">
                <a:solidFill>
                  <a:prstClr val="black"/>
                </a:solidFill>
              </a:rPr>
              <a:t>* Indicar si existe incidencia en las metas del </a:t>
            </a:r>
            <a:r>
              <a:rPr lang="es-ES" sz="1100" dirty="0" smtClean="0">
                <a:solidFill>
                  <a:prstClr val="black"/>
                </a:solidFill>
              </a:rPr>
              <a:t>PP, </a:t>
            </a:r>
            <a:r>
              <a:rPr lang="es-ES" sz="1100" dirty="0">
                <a:solidFill>
                  <a:prstClr val="black"/>
                </a:solidFill>
              </a:rPr>
              <a:t>producto de estos movimientos presupuestarios, si es cuantitativo decir la cantidad y si es cualitativo los factores que ayudaran a la unidad. Además señalar si se trata de una inclusión, exclusión o modificación.</a:t>
            </a:r>
            <a:endParaRPr lang="es-CR" sz="1100" dirty="0">
              <a:solidFill>
                <a:prstClr val="black"/>
              </a:solidFill>
            </a:endParaRPr>
          </a:p>
        </p:txBody>
      </p:sp>
      <p:graphicFrame>
        <p:nvGraphicFramePr>
          <p:cNvPr id="5" name="4 Tabla"/>
          <p:cNvGraphicFramePr>
            <a:graphicFrameLocks noGrp="1"/>
          </p:cNvGraphicFramePr>
          <p:nvPr>
            <p:extLst>
              <p:ext uri="{D42A27DB-BD31-4B8C-83A1-F6EECF244321}">
                <p14:modId xmlns:p14="http://schemas.microsoft.com/office/powerpoint/2010/main" val="1593860417"/>
              </p:ext>
            </p:extLst>
          </p:nvPr>
        </p:nvGraphicFramePr>
        <p:xfrm>
          <a:off x="469670" y="2852936"/>
          <a:ext cx="8229600" cy="420624"/>
        </p:xfrm>
        <a:graphic>
          <a:graphicData uri="http://schemas.openxmlformats.org/drawingml/2006/table">
            <a:tbl>
              <a:tblPr firstRow="1" firstCol="1" lastRow="1" lastCol="1" bandRow="1" bandCol="1"/>
              <a:tblGrid>
                <a:gridCol w="1570047"/>
                <a:gridCol w="2544127"/>
                <a:gridCol w="2057713"/>
                <a:gridCol w="2057713"/>
              </a:tblGrid>
              <a:tr h="207336">
                <a:tc>
                  <a:txBody>
                    <a:bodyPr/>
                    <a:lstStyle/>
                    <a:p>
                      <a:pPr indent="-226695">
                        <a:lnSpc>
                          <a:spcPct val="115000"/>
                        </a:lnSpc>
                        <a:spcAft>
                          <a:spcPts val="0"/>
                        </a:spcAft>
                        <a:tabLst>
                          <a:tab pos="2700020" algn="ctr"/>
                          <a:tab pos="5400040" algn="r"/>
                        </a:tabLst>
                      </a:pPr>
                      <a:r>
                        <a:rPr lang="es-ES" sz="1100" b="1">
                          <a:effectLst/>
                          <a:latin typeface="Arial Narrow"/>
                          <a:ea typeface="Times New Roman"/>
                        </a:rPr>
                        <a:t>Nombre Unidad Ejecutora</a:t>
                      </a:r>
                      <a:endParaRPr lang="es-CR" sz="1200">
                        <a:effectLst/>
                        <a:latin typeface="Times New Roman"/>
                        <a:ea typeface="Times New Roman"/>
                      </a:endParaRPr>
                    </a:p>
                  </a:txBody>
                  <a:tcPr marL="67610" marR="676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nSpc>
                          <a:spcPct val="115000"/>
                        </a:lnSpc>
                        <a:spcAft>
                          <a:spcPts val="0"/>
                        </a:spcAft>
                        <a:tabLst>
                          <a:tab pos="2700020" algn="ctr"/>
                          <a:tab pos="5400040" algn="r"/>
                        </a:tabLst>
                      </a:pPr>
                      <a:r>
                        <a:rPr lang="es-ES" sz="1200">
                          <a:effectLst/>
                          <a:latin typeface="Arial Narrow"/>
                          <a:ea typeface="Times New Roman"/>
                        </a:rPr>
                        <a:t> </a:t>
                      </a:r>
                      <a:endParaRPr lang="es-CR" sz="1200">
                        <a:effectLst/>
                        <a:latin typeface="Times New Roman"/>
                        <a:ea typeface="Times New Roman"/>
                      </a:endParaRPr>
                    </a:p>
                  </a:txBody>
                  <a:tcPr marL="67610" marR="676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indent="-226695" algn="r">
                        <a:lnSpc>
                          <a:spcPct val="115000"/>
                        </a:lnSpc>
                        <a:spcAft>
                          <a:spcPts val="0"/>
                        </a:spcAft>
                        <a:tabLst>
                          <a:tab pos="2700020" algn="ctr"/>
                          <a:tab pos="5400040" algn="r"/>
                        </a:tabLst>
                      </a:pPr>
                      <a:r>
                        <a:rPr lang="es-ES" sz="1100" b="1">
                          <a:effectLst/>
                          <a:latin typeface="Arial Narrow"/>
                          <a:ea typeface="Times New Roman"/>
                        </a:rPr>
                        <a:t>Mod. Número</a:t>
                      </a:r>
                      <a:endParaRPr lang="es-CR" sz="1200">
                        <a:effectLst/>
                        <a:latin typeface="Times New Roman"/>
                        <a:ea typeface="Times New Roman"/>
                      </a:endParaRPr>
                    </a:p>
                  </a:txBody>
                  <a:tcPr marL="67610" marR="676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nSpc>
                          <a:spcPct val="115000"/>
                        </a:lnSpc>
                        <a:spcAft>
                          <a:spcPts val="0"/>
                        </a:spcAft>
                        <a:tabLst>
                          <a:tab pos="2700020" algn="ctr"/>
                          <a:tab pos="5400040" algn="r"/>
                        </a:tabLst>
                      </a:pPr>
                      <a:r>
                        <a:rPr lang="es-ES" sz="1200">
                          <a:effectLst/>
                          <a:latin typeface="Arial Narrow"/>
                          <a:ea typeface="Times New Roman"/>
                        </a:rPr>
                        <a:t> </a:t>
                      </a:r>
                      <a:endParaRPr lang="es-CR" sz="1200">
                        <a:effectLst/>
                        <a:latin typeface="Times New Roman"/>
                        <a:ea typeface="Times New Roman"/>
                      </a:endParaRPr>
                    </a:p>
                  </a:txBody>
                  <a:tcPr marL="67610" marR="676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r h="207336">
                <a:tc>
                  <a:txBody>
                    <a:bodyPr/>
                    <a:lstStyle/>
                    <a:p>
                      <a:pPr indent="-226695">
                        <a:lnSpc>
                          <a:spcPct val="115000"/>
                        </a:lnSpc>
                        <a:spcAft>
                          <a:spcPts val="0"/>
                        </a:spcAft>
                        <a:tabLst>
                          <a:tab pos="2700020" algn="ctr"/>
                          <a:tab pos="5400040" algn="r"/>
                        </a:tabLst>
                      </a:pPr>
                      <a:r>
                        <a:rPr lang="es-ES" sz="1100" b="1">
                          <a:effectLst/>
                          <a:latin typeface="Arial Narrow"/>
                          <a:ea typeface="Times New Roman"/>
                        </a:rPr>
                        <a:t>Código Unidad Ejecutora</a:t>
                      </a:r>
                      <a:endParaRPr lang="es-CR" sz="1200">
                        <a:effectLst/>
                        <a:latin typeface="Times New Roman"/>
                        <a:ea typeface="Times New Roman"/>
                      </a:endParaRPr>
                    </a:p>
                  </a:txBody>
                  <a:tcPr marL="67610" marR="676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nSpc>
                          <a:spcPct val="115000"/>
                        </a:lnSpc>
                        <a:spcAft>
                          <a:spcPts val="0"/>
                        </a:spcAft>
                        <a:tabLst>
                          <a:tab pos="2700020" algn="ctr"/>
                          <a:tab pos="5400040" algn="r"/>
                        </a:tabLst>
                      </a:pPr>
                      <a:r>
                        <a:rPr lang="es-ES" sz="1200">
                          <a:effectLst/>
                          <a:latin typeface="Arial Narrow"/>
                          <a:ea typeface="Times New Roman"/>
                        </a:rPr>
                        <a:t> </a:t>
                      </a:r>
                      <a:endParaRPr lang="es-CR" sz="1200">
                        <a:effectLst/>
                        <a:latin typeface="Times New Roman"/>
                        <a:ea typeface="Times New Roman"/>
                      </a:endParaRPr>
                    </a:p>
                  </a:txBody>
                  <a:tcPr marL="67610" marR="676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indent="-226695" algn="r">
                        <a:lnSpc>
                          <a:spcPct val="115000"/>
                        </a:lnSpc>
                        <a:spcAft>
                          <a:spcPts val="0"/>
                        </a:spcAft>
                        <a:tabLst>
                          <a:tab pos="2700020" algn="ctr"/>
                          <a:tab pos="5400040" algn="r"/>
                        </a:tabLst>
                      </a:pPr>
                      <a:r>
                        <a:rPr lang="es-ES" sz="1100" b="1">
                          <a:effectLst/>
                          <a:latin typeface="Arial Narrow"/>
                          <a:ea typeface="Times New Roman"/>
                        </a:rPr>
                        <a:t>Mes y año</a:t>
                      </a:r>
                      <a:endParaRPr lang="es-CR" sz="1200">
                        <a:effectLst/>
                        <a:latin typeface="Times New Roman"/>
                        <a:ea typeface="Times New Roman"/>
                      </a:endParaRPr>
                    </a:p>
                  </a:txBody>
                  <a:tcPr marL="67610" marR="676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6695">
                        <a:lnSpc>
                          <a:spcPct val="115000"/>
                        </a:lnSpc>
                        <a:spcAft>
                          <a:spcPts val="0"/>
                        </a:spcAft>
                        <a:tabLst>
                          <a:tab pos="2700020" algn="ctr"/>
                          <a:tab pos="5400040" algn="r"/>
                        </a:tabLst>
                      </a:pPr>
                      <a:r>
                        <a:rPr lang="es-ES" sz="1200" dirty="0">
                          <a:effectLst/>
                          <a:latin typeface="Arial Narrow"/>
                          <a:ea typeface="Times New Roman"/>
                        </a:rPr>
                        <a:t> </a:t>
                      </a:r>
                      <a:endParaRPr lang="es-CR" sz="1200" dirty="0">
                        <a:effectLst/>
                        <a:latin typeface="Times New Roman"/>
                        <a:ea typeface="Times New Roman"/>
                      </a:endParaRPr>
                    </a:p>
                  </a:txBody>
                  <a:tcPr marL="67610" marR="676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bl>
          </a:graphicData>
        </a:graphic>
      </p:graphicFrame>
      <p:sp>
        <p:nvSpPr>
          <p:cNvPr id="6" name="5 Rectángulo"/>
          <p:cNvSpPr/>
          <p:nvPr/>
        </p:nvSpPr>
        <p:spPr>
          <a:xfrm>
            <a:off x="467544" y="1163369"/>
            <a:ext cx="8208912" cy="1323439"/>
          </a:xfrm>
          <a:prstGeom prst="rect">
            <a:avLst/>
          </a:prstGeom>
        </p:spPr>
        <p:txBody>
          <a:bodyPr wrap="square">
            <a:spAutoFit/>
          </a:bodyPr>
          <a:lstStyle/>
          <a:p>
            <a:r>
              <a:rPr lang="es-ES" b="1" i="1" dirty="0">
                <a:solidFill>
                  <a:prstClr val="black"/>
                </a:solidFill>
              </a:rPr>
              <a:t>CAJA COSTARRICENSE DE SEGURO SOCIAL</a:t>
            </a:r>
            <a:endParaRPr lang="es-CR" dirty="0">
              <a:solidFill>
                <a:prstClr val="black"/>
              </a:solidFill>
            </a:endParaRPr>
          </a:p>
          <a:p>
            <a:r>
              <a:rPr lang="es-ES" sz="1400" b="1" i="1" dirty="0">
                <a:solidFill>
                  <a:prstClr val="black"/>
                </a:solidFill>
              </a:rPr>
              <a:t>DIRECCIÓN DE PRESUPUESTO</a:t>
            </a:r>
            <a:endParaRPr lang="es-CR" sz="1400" dirty="0">
              <a:solidFill>
                <a:prstClr val="black"/>
              </a:solidFill>
            </a:endParaRPr>
          </a:p>
          <a:p>
            <a:r>
              <a:rPr lang="es-ES" sz="1400" b="1" i="1" dirty="0">
                <a:solidFill>
                  <a:prstClr val="black"/>
                </a:solidFill>
              </a:rPr>
              <a:t>DIRECCIÓN DE PLANIFICACIÓN INSTITUCIONAL</a:t>
            </a:r>
            <a:endParaRPr lang="es-CR" sz="1400" dirty="0">
              <a:solidFill>
                <a:prstClr val="black"/>
              </a:solidFill>
            </a:endParaRPr>
          </a:p>
          <a:p>
            <a:r>
              <a:rPr lang="es-ES" dirty="0">
                <a:solidFill>
                  <a:prstClr val="black"/>
                </a:solidFill>
              </a:rPr>
              <a:t> </a:t>
            </a:r>
            <a:endParaRPr lang="es-CR" dirty="0">
              <a:solidFill>
                <a:prstClr val="black"/>
              </a:solidFill>
            </a:endParaRPr>
          </a:p>
          <a:p>
            <a:pPr algn="ctr"/>
            <a:r>
              <a:rPr lang="es-ES" sz="1600" dirty="0">
                <a:solidFill>
                  <a:prstClr val="black"/>
                </a:solidFill>
              </a:rPr>
              <a:t> </a:t>
            </a:r>
            <a:r>
              <a:rPr lang="es-ES" sz="1400" b="1" dirty="0" smtClean="0">
                <a:solidFill>
                  <a:prstClr val="black"/>
                </a:solidFill>
              </a:rPr>
              <a:t>Hoja </a:t>
            </a:r>
            <a:r>
              <a:rPr lang="es-ES" sz="1400" b="1" dirty="0">
                <a:solidFill>
                  <a:prstClr val="black"/>
                </a:solidFill>
              </a:rPr>
              <a:t>para el Registro de Modificaciones Presupuestarias e incidencia en el </a:t>
            </a:r>
            <a:r>
              <a:rPr lang="es-ES" sz="1400" b="1" dirty="0" smtClean="0">
                <a:solidFill>
                  <a:prstClr val="black"/>
                </a:solidFill>
              </a:rPr>
              <a:t>PP</a:t>
            </a:r>
            <a:endParaRPr lang="es-CR" sz="1400" dirty="0">
              <a:solidFill>
                <a:prstClr val="black"/>
              </a:solidFill>
            </a:endParaRPr>
          </a:p>
        </p:txBody>
      </p:sp>
    </p:spTree>
    <p:extLst>
      <p:ext uri="{BB962C8B-B14F-4D97-AF65-F5344CB8AC3E}">
        <p14:creationId xmlns:p14="http://schemas.microsoft.com/office/powerpoint/2010/main" val="6591619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AutoShape 30"/>
          <p:cNvSpPr>
            <a:spLocks noChangeArrowheads="1"/>
          </p:cNvSpPr>
          <p:nvPr/>
        </p:nvSpPr>
        <p:spPr bwMode="gray">
          <a:xfrm>
            <a:off x="357187" y="4143386"/>
            <a:ext cx="8215341" cy="785812"/>
          </a:xfrm>
          <a:prstGeom prst="roundRect">
            <a:avLst>
              <a:gd name="adj" fmla="val 50000"/>
            </a:avLst>
          </a:prstGeom>
          <a:solidFill>
            <a:schemeClr val="bg2">
              <a:lumMod val="90000"/>
            </a:schemeClr>
          </a:solidFill>
          <a:ln w="38100" algn="ctr">
            <a:solidFill>
              <a:srgbClr val="FFFFFF"/>
            </a:solidFill>
            <a:round/>
            <a:headEnd/>
            <a:tailEnd/>
          </a:ln>
          <a:effectLst>
            <a:outerShdw dist="63500" dir="3187806" algn="ctr" rotWithShape="0">
              <a:srgbClr val="001D3A"/>
            </a:outerShdw>
          </a:effectLst>
        </p:spPr>
        <p:txBody>
          <a:bodyPr wrap="none" anchor="ctr"/>
          <a:lstStyle/>
          <a:p>
            <a:pPr>
              <a:defRPr/>
            </a:pPr>
            <a:r>
              <a:rPr lang="es-CR" sz="1600" b="1" dirty="0">
                <a:solidFill>
                  <a:srgbClr val="000000"/>
                </a:solidFill>
                <a:latin typeface="Verdana" pitchFamily="34" charset="0"/>
                <a:cs typeface="Arial" pitchFamily="34" charset="0"/>
              </a:rPr>
              <a:t>La Dirección de Presupuesto, </a:t>
            </a:r>
            <a:r>
              <a:rPr lang="es-CR" sz="1600" b="1" dirty="0" smtClean="0">
                <a:solidFill>
                  <a:srgbClr val="000000"/>
                </a:solidFill>
                <a:latin typeface="Verdana" pitchFamily="34" charset="0"/>
                <a:cs typeface="Arial" pitchFamily="34" charset="0"/>
              </a:rPr>
              <a:t>analiza </a:t>
            </a:r>
            <a:r>
              <a:rPr lang="es-CR" sz="1600" b="1" dirty="0">
                <a:solidFill>
                  <a:srgbClr val="000000"/>
                </a:solidFill>
                <a:latin typeface="Verdana" pitchFamily="34" charset="0"/>
                <a:cs typeface="Arial" pitchFamily="34" charset="0"/>
              </a:rPr>
              <a:t>los documentos </a:t>
            </a:r>
            <a:r>
              <a:rPr lang="es-CR" sz="1600" b="1" dirty="0" smtClean="0">
                <a:solidFill>
                  <a:srgbClr val="000000"/>
                </a:solidFill>
                <a:latin typeface="Verdana" pitchFamily="34" charset="0"/>
                <a:cs typeface="Arial" pitchFamily="34" charset="0"/>
              </a:rPr>
              <a:t>para el trámite</a:t>
            </a:r>
          </a:p>
          <a:p>
            <a:pPr>
              <a:defRPr/>
            </a:pPr>
            <a:r>
              <a:rPr lang="es-CR" sz="1600" b="1" dirty="0" smtClean="0">
                <a:solidFill>
                  <a:srgbClr val="000000"/>
                </a:solidFill>
                <a:latin typeface="Verdana" pitchFamily="34" charset="0"/>
                <a:cs typeface="Arial" pitchFamily="34" charset="0"/>
              </a:rPr>
              <a:t>de </a:t>
            </a:r>
            <a:r>
              <a:rPr lang="es-CR" sz="1600" b="1" dirty="0">
                <a:solidFill>
                  <a:srgbClr val="000000"/>
                </a:solidFill>
                <a:latin typeface="Verdana" pitchFamily="34" charset="0"/>
                <a:cs typeface="Arial" pitchFamily="34" charset="0"/>
              </a:rPr>
              <a:t>aprobación</a:t>
            </a:r>
            <a:r>
              <a:rPr lang="es-CR" b="1" dirty="0">
                <a:solidFill>
                  <a:srgbClr val="000000"/>
                </a:solidFill>
                <a:latin typeface="Verdana" pitchFamily="34" charset="0"/>
                <a:cs typeface="Arial" pitchFamily="34" charset="0"/>
              </a:rPr>
              <a:t>. </a:t>
            </a:r>
          </a:p>
        </p:txBody>
      </p:sp>
      <p:sp>
        <p:nvSpPr>
          <p:cNvPr id="30" name="AutoShape 30"/>
          <p:cNvSpPr>
            <a:spLocks noChangeArrowheads="1"/>
          </p:cNvSpPr>
          <p:nvPr/>
        </p:nvSpPr>
        <p:spPr bwMode="gray">
          <a:xfrm>
            <a:off x="357188" y="3000378"/>
            <a:ext cx="8215340" cy="857250"/>
          </a:xfrm>
          <a:prstGeom prst="roundRect">
            <a:avLst>
              <a:gd name="adj" fmla="val 50000"/>
            </a:avLst>
          </a:prstGeom>
          <a:solidFill>
            <a:schemeClr val="bg2">
              <a:lumMod val="90000"/>
            </a:schemeClr>
          </a:solidFill>
          <a:ln w="38100" algn="ctr">
            <a:solidFill>
              <a:srgbClr val="FFFFFF"/>
            </a:solidFill>
            <a:round/>
            <a:headEnd/>
            <a:tailEnd/>
          </a:ln>
          <a:effectLst>
            <a:outerShdw dist="63500" dir="3187806" algn="ctr" rotWithShape="0">
              <a:srgbClr val="001D3A"/>
            </a:outerShdw>
          </a:effectLst>
        </p:spPr>
        <p:txBody>
          <a:bodyPr wrap="none" anchor="ctr"/>
          <a:lstStyle/>
          <a:p>
            <a:pPr algn="just">
              <a:defRPr/>
            </a:pPr>
            <a:r>
              <a:rPr lang="es-CR" sz="1600" b="1" dirty="0" smtClean="0">
                <a:solidFill>
                  <a:srgbClr val="000000"/>
                </a:solidFill>
                <a:latin typeface="Verdana" pitchFamily="34" charset="0"/>
                <a:cs typeface="Arial" pitchFamily="34" charset="0"/>
              </a:rPr>
              <a:t>Remite </a:t>
            </a:r>
            <a:r>
              <a:rPr lang="es-CR" sz="1600" b="1" dirty="0">
                <a:solidFill>
                  <a:srgbClr val="000000"/>
                </a:solidFill>
                <a:latin typeface="Verdana" pitchFamily="34" charset="0"/>
                <a:cs typeface="Arial" pitchFamily="34" charset="0"/>
              </a:rPr>
              <a:t>la modificación con el impacto del </a:t>
            </a:r>
            <a:r>
              <a:rPr lang="es-CR" sz="1600" b="1" dirty="0" smtClean="0">
                <a:solidFill>
                  <a:srgbClr val="000000"/>
                </a:solidFill>
                <a:latin typeface="Verdana" pitchFamily="34" charset="0"/>
                <a:cs typeface="Arial" pitchFamily="34" charset="0"/>
              </a:rPr>
              <a:t>PP a la</a:t>
            </a:r>
            <a:r>
              <a:rPr lang="es-CR" sz="1600" b="1" dirty="0">
                <a:solidFill>
                  <a:srgbClr val="000000"/>
                </a:solidFill>
                <a:latin typeface="Verdana" pitchFamily="34" charset="0"/>
                <a:cs typeface="Arial" pitchFamily="34" charset="0"/>
              </a:rPr>
              <a:t> </a:t>
            </a:r>
            <a:r>
              <a:rPr lang="es-CR" sz="1600" b="1" dirty="0" smtClean="0">
                <a:solidFill>
                  <a:srgbClr val="000000"/>
                </a:solidFill>
                <a:latin typeface="Verdana" pitchFamily="34" charset="0"/>
                <a:cs typeface="Arial" pitchFamily="34" charset="0"/>
              </a:rPr>
              <a:t>Dirección</a:t>
            </a:r>
          </a:p>
          <a:p>
            <a:pPr algn="just">
              <a:defRPr/>
            </a:pPr>
            <a:r>
              <a:rPr lang="es-CR" sz="1600" b="1" dirty="0" smtClean="0">
                <a:solidFill>
                  <a:srgbClr val="000000"/>
                </a:solidFill>
                <a:latin typeface="Verdana" pitchFamily="34" charset="0"/>
                <a:cs typeface="Arial" pitchFamily="34" charset="0"/>
              </a:rPr>
              <a:t>de </a:t>
            </a:r>
            <a:r>
              <a:rPr lang="es-CR" sz="1600" b="1" dirty="0">
                <a:solidFill>
                  <a:srgbClr val="000000"/>
                </a:solidFill>
                <a:latin typeface="Verdana" pitchFamily="34" charset="0"/>
                <a:cs typeface="Arial" pitchFamily="34" charset="0"/>
              </a:rPr>
              <a:t>Presupuesto </a:t>
            </a:r>
            <a:r>
              <a:rPr lang="es-CR" sz="1600" b="1" dirty="0" smtClean="0">
                <a:solidFill>
                  <a:srgbClr val="000000"/>
                </a:solidFill>
                <a:latin typeface="Verdana" pitchFamily="34" charset="0"/>
                <a:cs typeface="Arial" pitchFamily="34" charset="0"/>
              </a:rPr>
              <a:t>con </a:t>
            </a:r>
            <a:r>
              <a:rPr lang="es-CR" sz="1600" b="1" dirty="0">
                <a:solidFill>
                  <a:srgbClr val="000000"/>
                </a:solidFill>
                <a:latin typeface="Verdana" pitchFamily="34" charset="0"/>
                <a:cs typeface="Arial" pitchFamily="34" charset="0"/>
              </a:rPr>
              <a:t>copia </a:t>
            </a:r>
            <a:r>
              <a:rPr lang="es-CR" sz="1600" b="1" dirty="0" smtClean="0">
                <a:solidFill>
                  <a:srgbClr val="000000"/>
                </a:solidFill>
                <a:latin typeface="Verdana" pitchFamily="34" charset="0"/>
                <a:cs typeface="Arial" pitchFamily="34" charset="0"/>
              </a:rPr>
              <a:t>al Enlace de Planificación, para el visto</a:t>
            </a:r>
          </a:p>
          <a:p>
            <a:pPr algn="just">
              <a:defRPr/>
            </a:pPr>
            <a:r>
              <a:rPr lang="es-CR" sz="1600" b="1" dirty="0" smtClean="0">
                <a:solidFill>
                  <a:srgbClr val="000000"/>
                </a:solidFill>
                <a:latin typeface="Verdana" pitchFamily="34" charset="0"/>
                <a:cs typeface="Arial" pitchFamily="34" charset="0"/>
              </a:rPr>
              <a:t>bueno del Director Regional.</a:t>
            </a:r>
            <a:endParaRPr lang="es-CR" sz="1600" b="1" dirty="0">
              <a:solidFill>
                <a:srgbClr val="000000"/>
              </a:solidFill>
              <a:latin typeface="Verdana" pitchFamily="34" charset="0"/>
              <a:cs typeface="Arial" pitchFamily="34" charset="0"/>
            </a:endParaRPr>
          </a:p>
        </p:txBody>
      </p:sp>
      <p:sp>
        <p:nvSpPr>
          <p:cNvPr id="31" name="AutoShape 30"/>
          <p:cNvSpPr>
            <a:spLocks noChangeArrowheads="1"/>
          </p:cNvSpPr>
          <p:nvPr/>
        </p:nvSpPr>
        <p:spPr bwMode="gray">
          <a:xfrm>
            <a:off x="357188" y="1785932"/>
            <a:ext cx="8215312" cy="928688"/>
          </a:xfrm>
          <a:prstGeom prst="roundRect">
            <a:avLst>
              <a:gd name="adj" fmla="val 50000"/>
            </a:avLst>
          </a:prstGeom>
          <a:solidFill>
            <a:schemeClr val="bg2">
              <a:lumMod val="90000"/>
            </a:schemeClr>
          </a:solidFill>
          <a:ln w="38100" algn="ctr">
            <a:solidFill>
              <a:srgbClr val="FFFFFF"/>
            </a:solidFill>
            <a:round/>
            <a:headEnd/>
            <a:tailEnd/>
          </a:ln>
          <a:effectLst>
            <a:outerShdw dist="63500" dir="3187806" algn="ctr" rotWithShape="0">
              <a:srgbClr val="001D3A"/>
            </a:outerShdw>
          </a:effectLst>
        </p:spPr>
        <p:txBody>
          <a:bodyPr wrap="none" anchor="ctr"/>
          <a:lstStyle/>
          <a:p>
            <a:pPr>
              <a:defRPr/>
            </a:pPr>
            <a:r>
              <a:rPr lang="es-CR" sz="1600" b="1" dirty="0">
                <a:solidFill>
                  <a:srgbClr val="000000"/>
                </a:solidFill>
                <a:latin typeface="Verdana" pitchFamily="34" charset="0"/>
                <a:cs typeface="Arial" pitchFamily="34" charset="0"/>
              </a:rPr>
              <a:t>La Unidad Ejecutora confecciona la </a:t>
            </a:r>
            <a:r>
              <a:rPr lang="es-CR" sz="1600" b="1" dirty="0" smtClean="0">
                <a:solidFill>
                  <a:srgbClr val="000000"/>
                </a:solidFill>
                <a:latin typeface="Verdana" pitchFamily="34" charset="0"/>
                <a:cs typeface="Arial" pitchFamily="34" charset="0"/>
              </a:rPr>
              <a:t>modificación presupuestaria</a:t>
            </a:r>
            <a:r>
              <a:rPr lang="es-CR" sz="1600" b="1" dirty="0">
                <a:solidFill>
                  <a:srgbClr val="000000"/>
                </a:solidFill>
                <a:latin typeface="Verdana" pitchFamily="34" charset="0"/>
                <a:cs typeface="Arial" pitchFamily="34" charset="0"/>
              </a:rPr>
              <a:t>.</a:t>
            </a:r>
          </a:p>
        </p:txBody>
      </p:sp>
      <p:sp>
        <p:nvSpPr>
          <p:cNvPr id="37894" name="7 Marcador de número de diapositiva"/>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A9597FBE-39CA-407A-AEEC-87AFC47C8CD8}" type="slidenum">
              <a:rPr lang="es-CR" sz="1400">
                <a:solidFill>
                  <a:srgbClr val="000000"/>
                </a:solidFill>
                <a:latin typeface="Book Antiqua" pitchFamily="18" charset="0"/>
              </a:rPr>
              <a:pPr algn="r"/>
              <a:t>91</a:t>
            </a:fld>
            <a:endParaRPr lang="es-CR" sz="1400">
              <a:solidFill>
                <a:srgbClr val="000000"/>
              </a:solidFill>
              <a:latin typeface="Book Antiqua" pitchFamily="18" charset="0"/>
            </a:endParaRPr>
          </a:p>
        </p:txBody>
      </p:sp>
      <p:sp>
        <p:nvSpPr>
          <p:cNvPr id="8" name="AutoShape 30"/>
          <p:cNvSpPr>
            <a:spLocks noChangeArrowheads="1"/>
          </p:cNvSpPr>
          <p:nvPr/>
        </p:nvSpPr>
        <p:spPr bwMode="gray">
          <a:xfrm>
            <a:off x="357187" y="5214951"/>
            <a:ext cx="8215341" cy="878346"/>
          </a:xfrm>
          <a:prstGeom prst="roundRect">
            <a:avLst>
              <a:gd name="adj" fmla="val 50000"/>
            </a:avLst>
          </a:prstGeom>
          <a:solidFill>
            <a:schemeClr val="bg2">
              <a:lumMod val="90000"/>
            </a:schemeClr>
          </a:solidFill>
          <a:ln w="38100" algn="ctr">
            <a:solidFill>
              <a:srgbClr val="FFFFFF"/>
            </a:solidFill>
            <a:round/>
            <a:headEnd/>
            <a:tailEnd/>
          </a:ln>
          <a:effectLst>
            <a:outerShdw dist="63500" dir="3187806" algn="ctr" rotWithShape="0">
              <a:srgbClr val="001D3A"/>
            </a:outerShdw>
          </a:effectLst>
        </p:spPr>
        <p:txBody>
          <a:bodyPr wrap="none" anchor="ctr"/>
          <a:lstStyle/>
          <a:p>
            <a:pPr>
              <a:defRPr/>
            </a:pPr>
            <a:r>
              <a:rPr lang="es-CR" sz="1600" b="1" dirty="0">
                <a:solidFill>
                  <a:srgbClr val="000000"/>
                </a:solidFill>
                <a:latin typeface="Verdana" pitchFamily="34" charset="0"/>
                <a:cs typeface="Arial" pitchFamily="34" charset="0"/>
              </a:rPr>
              <a:t>La Unidad Ejecutora </a:t>
            </a:r>
            <a:r>
              <a:rPr lang="es-CR" sz="1600" b="1" dirty="0" smtClean="0">
                <a:solidFill>
                  <a:srgbClr val="000000"/>
                </a:solidFill>
                <a:latin typeface="Verdana" pitchFamily="34" charset="0"/>
                <a:cs typeface="Arial" pitchFamily="34" charset="0"/>
              </a:rPr>
              <a:t>procede </a:t>
            </a:r>
            <a:r>
              <a:rPr lang="es-CR" sz="1600" b="1" dirty="0">
                <a:solidFill>
                  <a:srgbClr val="000000"/>
                </a:solidFill>
                <a:latin typeface="Verdana" pitchFamily="34" charset="0"/>
                <a:cs typeface="Arial" pitchFamily="34" charset="0"/>
              </a:rPr>
              <a:t>a actualizar la </a:t>
            </a:r>
            <a:r>
              <a:rPr lang="es-CR" sz="1600" b="1" dirty="0" smtClean="0">
                <a:solidFill>
                  <a:srgbClr val="000000"/>
                </a:solidFill>
                <a:latin typeface="Verdana" pitchFamily="34" charset="0"/>
                <a:cs typeface="Arial" pitchFamily="34" charset="0"/>
              </a:rPr>
              <a:t>matriz de programación. </a:t>
            </a:r>
            <a:endParaRPr lang="es-CR" sz="1600" b="1" dirty="0">
              <a:solidFill>
                <a:srgbClr val="000000"/>
              </a:solidFill>
              <a:latin typeface="Verdana" pitchFamily="34" charset="0"/>
              <a:cs typeface="Arial" pitchFamily="34" charset="0"/>
            </a:endParaRPr>
          </a:p>
        </p:txBody>
      </p:sp>
      <p:sp>
        <p:nvSpPr>
          <p:cNvPr id="9" name="Title 1"/>
          <p:cNvSpPr txBox="1">
            <a:spLocks/>
          </p:cNvSpPr>
          <p:nvPr/>
        </p:nvSpPr>
        <p:spPr>
          <a:xfrm>
            <a:off x="428596" y="214290"/>
            <a:ext cx="8229600" cy="1143000"/>
          </a:xfrm>
          <a:prstGeom prst="rect">
            <a:avLst/>
          </a:prstGeo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Autofit/>
          </a:bodyPr>
          <a:lstStyle/>
          <a:p>
            <a:pPr algn="ctr">
              <a:spcBef>
                <a:spcPct val="0"/>
              </a:spcBef>
            </a:pPr>
            <a:r>
              <a:rPr lang="es-ES" sz="4000" dirty="0">
                <a:solidFill>
                  <a:srgbClr val="00B0F0"/>
                </a:solidFill>
              </a:rPr>
              <a:t>Procedimiento modificaciones presupuestarias</a:t>
            </a:r>
          </a:p>
        </p:txBody>
      </p:sp>
    </p:spTree>
    <p:extLst>
      <p:ext uri="{BB962C8B-B14F-4D97-AF65-F5344CB8AC3E}">
        <p14:creationId xmlns:p14="http://schemas.microsoft.com/office/powerpoint/2010/main" val="1018422988"/>
      </p:ext>
    </p:extLst>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Text Box 5"/>
          <p:cNvSpPr txBox="1">
            <a:spLocks noChangeArrowheads="1"/>
          </p:cNvSpPr>
          <p:nvPr/>
        </p:nvSpPr>
        <p:spPr bwMode="auto">
          <a:xfrm>
            <a:off x="854223" y="2463279"/>
            <a:ext cx="2133601" cy="461665"/>
          </a:xfrm>
          <a:prstGeom prst="rect">
            <a:avLst/>
          </a:prstGeom>
          <a:noFill/>
          <a:ln w="12700">
            <a:noFill/>
            <a:miter lim="800000"/>
            <a:headEnd type="none" w="sm" len="sm"/>
            <a:tailEnd type="none" w="sm" len="sm"/>
          </a:ln>
        </p:spPr>
        <p:txBody>
          <a:bodyPr>
            <a:spAutoFit/>
          </a:bodyPr>
          <a:lstStyle/>
          <a:p>
            <a:pPr algn="ctr" eaLnBrk="0" hangingPunct="0">
              <a:spcBef>
                <a:spcPct val="50000"/>
              </a:spcBef>
            </a:pPr>
            <a:r>
              <a:rPr lang="es-MX" sz="2400" b="1" dirty="0" smtClean="0">
                <a:solidFill>
                  <a:prstClr val="white"/>
                </a:solidFill>
                <a:latin typeface="Times New Roman" pitchFamily="18" charset="0"/>
              </a:rPr>
              <a:t>Introducción </a:t>
            </a:r>
            <a:endParaRPr lang="es-ES" sz="2400" b="1" dirty="0">
              <a:solidFill>
                <a:prstClr val="white"/>
              </a:solidFill>
              <a:latin typeface="Times New Roman" pitchFamily="18" charset="0"/>
            </a:endParaRPr>
          </a:p>
        </p:txBody>
      </p:sp>
      <p:sp>
        <p:nvSpPr>
          <p:cNvPr id="24586" name="Text Box 11"/>
          <p:cNvSpPr txBox="1">
            <a:spLocks noChangeArrowheads="1"/>
          </p:cNvSpPr>
          <p:nvPr/>
        </p:nvSpPr>
        <p:spPr bwMode="auto">
          <a:xfrm>
            <a:off x="1430288" y="5000636"/>
            <a:ext cx="2133600" cy="830997"/>
          </a:xfrm>
          <a:prstGeom prst="rect">
            <a:avLst/>
          </a:prstGeom>
          <a:noFill/>
          <a:ln w="12700">
            <a:noFill/>
            <a:miter lim="800000"/>
            <a:headEnd type="none" w="sm" len="sm"/>
            <a:tailEnd type="none" w="sm" len="sm"/>
          </a:ln>
        </p:spPr>
        <p:txBody>
          <a:bodyPr>
            <a:spAutoFit/>
          </a:bodyPr>
          <a:lstStyle/>
          <a:p>
            <a:pPr algn="ctr" eaLnBrk="0" hangingPunct="0">
              <a:spcBef>
                <a:spcPct val="50000"/>
              </a:spcBef>
            </a:pPr>
            <a:r>
              <a:rPr lang="es-ES" sz="2400" b="1" dirty="0">
                <a:solidFill>
                  <a:prstClr val="white"/>
                </a:solidFill>
                <a:latin typeface="Times New Roman" pitchFamily="18" charset="0"/>
              </a:rPr>
              <a:t>Análisis de </a:t>
            </a:r>
            <a:r>
              <a:rPr lang="es-ES" sz="2400" b="1" dirty="0" smtClean="0">
                <a:solidFill>
                  <a:prstClr val="white"/>
                </a:solidFill>
                <a:latin typeface="Times New Roman" pitchFamily="18" charset="0"/>
              </a:rPr>
              <a:t>Logros</a:t>
            </a:r>
            <a:endParaRPr lang="es-ES" sz="2400" b="1" dirty="0">
              <a:solidFill>
                <a:prstClr val="white"/>
              </a:solidFill>
              <a:latin typeface="Times New Roman" pitchFamily="18" charset="0"/>
            </a:endParaRPr>
          </a:p>
        </p:txBody>
      </p:sp>
      <p:sp>
        <p:nvSpPr>
          <p:cNvPr id="24587" name="Text Box 12"/>
          <p:cNvSpPr txBox="1">
            <a:spLocks noChangeArrowheads="1"/>
          </p:cNvSpPr>
          <p:nvPr/>
        </p:nvSpPr>
        <p:spPr bwMode="auto">
          <a:xfrm>
            <a:off x="4572000" y="2564904"/>
            <a:ext cx="2087562" cy="830997"/>
          </a:xfrm>
          <a:prstGeom prst="rect">
            <a:avLst/>
          </a:prstGeom>
          <a:noFill/>
          <a:ln w="12700">
            <a:noFill/>
            <a:miter lim="800000"/>
            <a:headEnd type="none" w="sm" len="sm"/>
            <a:tailEnd type="none" w="sm" len="sm"/>
          </a:ln>
        </p:spPr>
        <p:txBody>
          <a:bodyPr>
            <a:spAutoFit/>
          </a:bodyPr>
          <a:lstStyle/>
          <a:p>
            <a:pPr algn="ctr" eaLnBrk="0" hangingPunct="0">
              <a:spcBef>
                <a:spcPct val="50000"/>
              </a:spcBef>
            </a:pPr>
            <a:r>
              <a:rPr lang="es-MX" sz="2400" b="1" dirty="0" smtClean="0">
                <a:solidFill>
                  <a:prstClr val="white"/>
                </a:solidFill>
                <a:latin typeface="Times New Roman" pitchFamily="18" charset="0"/>
              </a:rPr>
              <a:t>Resultado de Metas </a:t>
            </a:r>
            <a:endParaRPr lang="es-ES" sz="2400" b="1" dirty="0">
              <a:solidFill>
                <a:prstClr val="white"/>
              </a:solidFill>
              <a:latin typeface="Times New Roman" pitchFamily="18" charset="0"/>
            </a:endParaRPr>
          </a:p>
        </p:txBody>
      </p:sp>
      <p:sp>
        <p:nvSpPr>
          <p:cNvPr id="59406" name="Text Box 14"/>
          <p:cNvSpPr txBox="1">
            <a:spLocks noChangeArrowheads="1"/>
          </p:cNvSpPr>
          <p:nvPr/>
        </p:nvSpPr>
        <p:spPr bwMode="auto">
          <a:xfrm>
            <a:off x="533400" y="357166"/>
            <a:ext cx="8077200" cy="951494"/>
          </a:xfrm>
          <a:prstGeom prst="rect">
            <a:avLst/>
          </a:prstGeom>
          <a:noFill/>
          <a:ln w="9525">
            <a:noFill/>
            <a:miter lim="800000"/>
            <a:headEnd/>
            <a:tailEnd/>
          </a:ln>
          <a:effectLst/>
        </p:spPr>
        <p:txBody>
          <a:bodyPr anchor="ctr"/>
          <a:lstStyle/>
          <a:p>
            <a:pPr algn="ctr">
              <a:defRPr/>
            </a:pPr>
            <a:endParaRPr lang="es-CR" sz="3200" b="1" i="1" cap="all" dirty="0">
              <a:ln w="6350">
                <a:solidFill>
                  <a:srgbClr val="4F81BD">
                    <a:shade val="43000"/>
                  </a:srgbClr>
                </a:solidFill>
              </a:ln>
              <a:solidFill>
                <a:srgbClr val="4F81BD">
                  <a:lumMod val="60000"/>
                  <a:lumOff val="40000"/>
                </a:srgbClr>
              </a:solidFill>
              <a:effectLst>
                <a:outerShdw blurRad="26000" dist="26000" dir="14500000" algn="tl" rotWithShape="0">
                  <a:srgbClr val="000000">
                    <a:alpha val="40000"/>
                  </a:srgbClr>
                </a:outerShdw>
              </a:effectLst>
              <a:latin typeface="Tahoma" pitchFamily="34" charset="0"/>
            </a:endParaRPr>
          </a:p>
        </p:txBody>
      </p:sp>
      <p:sp>
        <p:nvSpPr>
          <p:cNvPr id="24591" name="Text Box 6"/>
          <p:cNvSpPr txBox="1">
            <a:spLocks noChangeArrowheads="1"/>
          </p:cNvSpPr>
          <p:nvPr/>
        </p:nvSpPr>
        <p:spPr bwMode="auto">
          <a:xfrm>
            <a:off x="6500826" y="4643446"/>
            <a:ext cx="2143140" cy="1200329"/>
          </a:xfrm>
          <a:prstGeom prst="rect">
            <a:avLst/>
          </a:prstGeom>
          <a:noFill/>
          <a:ln w="12700">
            <a:noFill/>
            <a:miter lim="800000"/>
            <a:headEnd type="none" w="sm" len="sm"/>
            <a:tailEnd type="none" w="sm" len="sm"/>
          </a:ln>
        </p:spPr>
        <p:txBody>
          <a:bodyPr wrap="square">
            <a:spAutoFit/>
          </a:bodyPr>
          <a:lstStyle/>
          <a:p>
            <a:pPr algn="ctr" eaLnBrk="0" hangingPunct="0">
              <a:spcBef>
                <a:spcPct val="50000"/>
              </a:spcBef>
            </a:pPr>
            <a:r>
              <a:rPr lang="es-MX" sz="2400" b="1" dirty="0" smtClean="0">
                <a:solidFill>
                  <a:prstClr val="white"/>
                </a:solidFill>
                <a:latin typeface="Times New Roman" pitchFamily="18" charset="0"/>
              </a:rPr>
              <a:t>Análisis Ejecución </a:t>
            </a:r>
            <a:r>
              <a:rPr lang="es-MX" sz="2400" b="1" dirty="0">
                <a:solidFill>
                  <a:prstClr val="white"/>
                </a:solidFill>
                <a:latin typeface="Times New Roman" pitchFamily="18" charset="0"/>
              </a:rPr>
              <a:t>P</a:t>
            </a:r>
            <a:r>
              <a:rPr lang="es-MX" sz="2400" b="1" dirty="0" smtClean="0">
                <a:solidFill>
                  <a:prstClr val="white"/>
                </a:solidFill>
                <a:latin typeface="Times New Roman" pitchFamily="18" charset="0"/>
              </a:rPr>
              <a:t>resupuestaria </a:t>
            </a:r>
            <a:endParaRPr lang="es-ES" sz="2400" b="1" dirty="0">
              <a:solidFill>
                <a:prstClr val="white"/>
              </a:solidFill>
              <a:latin typeface="Times New Roman" pitchFamily="18" charset="0"/>
            </a:endParaRPr>
          </a:p>
        </p:txBody>
      </p:sp>
      <p:sp>
        <p:nvSpPr>
          <p:cNvPr id="14" name="Title 1"/>
          <p:cNvSpPr>
            <a:spLocks noGrp="1"/>
          </p:cNvSpPr>
          <p:nvPr>
            <p:ph type="title"/>
          </p:nvPr>
        </p:nvSpPr>
        <p:spPr>
          <a:xfrm>
            <a:off x="533400" y="214290"/>
            <a:ext cx="8196234" cy="1094370"/>
          </a:xfr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Autofit/>
          </a:bodyPr>
          <a:lstStyle/>
          <a:p>
            <a:r>
              <a:rPr lang="en-US" sz="4000" dirty="0" smtClean="0">
                <a:solidFill>
                  <a:srgbClr val="92D050"/>
                </a:solidFill>
              </a:rPr>
              <a:t/>
            </a:r>
            <a:br>
              <a:rPr lang="en-US" sz="4000" dirty="0" smtClean="0">
                <a:solidFill>
                  <a:srgbClr val="92D050"/>
                </a:solidFill>
              </a:rPr>
            </a:br>
            <a:r>
              <a:rPr lang="es-CR" sz="4000" dirty="0" smtClean="0">
                <a:solidFill>
                  <a:srgbClr val="92D050"/>
                </a:solidFill>
              </a:rPr>
              <a:t>Seguimiento del Plan Presupuesto</a:t>
            </a:r>
            <a:br>
              <a:rPr lang="es-CR" sz="4000" dirty="0" smtClean="0">
                <a:solidFill>
                  <a:srgbClr val="92D050"/>
                </a:solidFill>
              </a:rPr>
            </a:br>
            <a:endParaRPr lang="es-CR" sz="4000" dirty="0">
              <a:solidFill>
                <a:srgbClr val="92D050"/>
              </a:solidFill>
            </a:endParaRP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145985"/>
            <a:ext cx="4114800" cy="26358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0585" y="1308660"/>
            <a:ext cx="4485315" cy="33596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88018949"/>
      </p:ext>
    </p:extLst>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Text Box 5"/>
          <p:cNvSpPr txBox="1">
            <a:spLocks noChangeArrowheads="1"/>
          </p:cNvSpPr>
          <p:nvPr/>
        </p:nvSpPr>
        <p:spPr bwMode="auto">
          <a:xfrm>
            <a:off x="854223" y="2463279"/>
            <a:ext cx="2133601" cy="461665"/>
          </a:xfrm>
          <a:prstGeom prst="rect">
            <a:avLst/>
          </a:prstGeom>
          <a:noFill/>
          <a:ln w="12700">
            <a:noFill/>
            <a:miter lim="800000"/>
            <a:headEnd type="none" w="sm" len="sm"/>
            <a:tailEnd type="none" w="sm" len="sm"/>
          </a:ln>
        </p:spPr>
        <p:txBody>
          <a:bodyPr>
            <a:spAutoFit/>
          </a:bodyPr>
          <a:lstStyle/>
          <a:p>
            <a:pPr algn="ctr" eaLnBrk="0" hangingPunct="0">
              <a:spcBef>
                <a:spcPct val="50000"/>
              </a:spcBef>
            </a:pPr>
            <a:r>
              <a:rPr lang="es-MX" sz="2400" b="1" dirty="0" smtClean="0">
                <a:solidFill>
                  <a:prstClr val="white"/>
                </a:solidFill>
                <a:latin typeface="Times New Roman" pitchFamily="18" charset="0"/>
              </a:rPr>
              <a:t>Introducción </a:t>
            </a:r>
            <a:endParaRPr lang="es-ES" sz="2400" b="1" dirty="0">
              <a:solidFill>
                <a:prstClr val="white"/>
              </a:solidFill>
              <a:latin typeface="Times New Roman" pitchFamily="18" charset="0"/>
            </a:endParaRPr>
          </a:p>
        </p:txBody>
      </p:sp>
      <p:sp>
        <p:nvSpPr>
          <p:cNvPr id="24586" name="Text Box 11"/>
          <p:cNvSpPr txBox="1">
            <a:spLocks noChangeArrowheads="1"/>
          </p:cNvSpPr>
          <p:nvPr/>
        </p:nvSpPr>
        <p:spPr bwMode="auto">
          <a:xfrm>
            <a:off x="1430288" y="5000636"/>
            <a:ext cx="2133600" cy="830997"/>
          </a:xfrm>
          <a:prstGeom prst="rect">
            <a:avLst/>
          </a:prstGeom>
          <a:noFill/>
          <a:ln w="12700">
            <a:noFill/>
            <a:miter lim="800000"/>
            <a:headEnd type="none" w="sm" len="sm"/>
            <a:tailEnd type="none" w="sm" len="sm"/>
          </a:ln>
        </p:spPr>
        <p:txBody>
          <a:bodyPr>
            <a:spAutoFit/>
          </a:bodyPr>
          <a:lstStyle/>
          <a:p>
            <a:pPr algn="ctr" eaLnBrk="0" hangingPunct="0">
              <a:spcBef>
                <a:spcPct val="50000"/>
              </a:spcBef>
            </a:pPr>
            <a:r>
              <a:rPr lang="es-ES" sz="2400" b="1" dirty="0">
                <a:solidFill>
                  <a:prstClr val="white"/>
                </a:solidFill>
                <a:latin typeface="Times New Roman" pitchFamily="18" charset="0"/>
              </a:rPr>
              <a:t>Análisis de </a:t>
            </a:r>
            <a:r>
              <a:rPr lang="es-ES" sz="2400" b="1" dirty="0" smtClean="0">
                <a:solidFill>
                  <a:prstClr val="white"/>
                </a:solidFill>
                <a:latin typeface="Times New Roman" pitchFamily="18" charset="0"/>
              </a:rPr>
              <a:t>Logros</a:t>
            </a:r>
            <a:endParaRPr lang="es-ES" sz="2400" b="1" dirty="0">
              <a:solidFill>
                <a:prstClr val="white"/>
              </a:solidFill>
              <a:latin typeface="Times New Roman" pitchFamily="18" charset="0"/>
            </a:endParaRPr>
          </a:p>
        </p:txBody>
      </p:sp>
      <p:sp>
        <p:nvSpPr>
          <p:cNvPr id="24587" name="Text Box 12"/>
          <p:cNvSpPr txBox="1">
            <a:spLocks noChangeArrowheads="1"/>
          </p:cNvSpPr>
          <p:nvPr/>
        </p:nvSpPr>
        <p:spPr bwMode="auto">
          <a:xfrm>
            <a:off x="4572000" y="2564904"/>
            <a:ext cx="2087562" cy="830997"/>
          </a:xfrm>
          <a:prstGeom prst="rect">
            <a:avLst/>
          </a:prstGeom>
          <a:noFill/>
          <a:ln w="12700">
            <a:noFill/>
            <a:miter lim="800000"/>
            <a:headEnd type="none" w="sm" len="sm"/>
            <a:tailEnd type="none" w="sm" len="sm"/>
          </a:ln>
        </p:spPr>
        <p:txBody>
          <a:bodyPr>
            <a:spAutoFit/>
          </a:bodyPr>
          <a:lstStyle/>
          <a:p>
            <a:pPr algn="ctr" eaLnBrk="0" hangingPunct="0">
              <a:spcBef>
                <a:spcPct val="50000"/>
              </a:spcBef>
            </a:pPr>
            <a:r>
              <a:rPr lang="es-MX" sz="2400" b="1" dirty="0" smtClean="0">
                <a:solidFill>
                  <a:prstClr val="white"/>
                </a:solidFill>
                <a:latin typeface="Times New Roman" pitchFamily="18" charset="0"/>
              </a:rPr>
              <a:t>Resultado de Metas </a:t>
            </a:r>
            <a:endParaRPr lang="es-ES" sz="2400" b="1" dirty="0">
              <a:solidFill>
                <a:prstClr val="white"/>
              </a:solidFill>
              <a:latin typeface="Times New Roman" pitchFamily="18" charset="0"/>
            </a:endParaRPr>
          </a:p>
        </p:txBody>
      </p:sp>
      <p:sp>
        <p:nvSpPr>
          <p:cNvPr id="59406" name="Text Box 14"/>
          <p:cNvSpPr txBox="1">
            <a:spLocks noChangeArrowheads="1"/>
          </p:cNvSpPr>
          <p:nvPr/>
        </p:nvSpPr>
        <p:spPr bwMode="auto">
          <a:xfrm>
            <a:off x="604866" y="357166"/>
            <a:ext cx="8077200" cy="951494"/>
          </a:xfrm>
          <a:prstGeom prst="rect">
            <a:avLst/>
          </a:prstGeom>
          <a:noFill/>
          <a:ln w="9525">
            <a:noFill/>
            <a:miter lim="800000"/>
            <a:headEnd/>
            <a:tailEnd/>
          </a:ln>
          <a:effectLst/>
        </p:spPr>
        <p:txBody>
          <a:bodyPr anchor="ctr"/>
          <a:lstStyle/>
          <a:p>
            <a:pPr algn="ctr">
              <a:defRPr/>
            </a:pPr>
            <a:endParaRPr lang="es-CR" sz="3200" b="1" i="1" cap="all" dirty="0">
              <a:ln w="6350">
                <a:solidFill>
                  <a:srgbClr val="4F81BD">
                    <a:shade val="43000"/>
                  </a:srgbClr>
                </a:solidFill>
              </a:ln>
              <a:solidFill>
                <a:srgbClr val="4F81BD">
                  <a:lumMod val="60000"/>
                  <a:lumOff val="40000"/>
                </a:srgbClr>
              </a:solidFill>
              <a:effectLst>
                <a:outerShdw blurRad="26000" dist="26000" dir="14500000" algn="tl" rotWithShape="0">
                  <a:srgbClr val="000000">
                    <a:alpha val="40000"/>
                  </a:srgbClr>
                </a:outerShdw>
              </a:effectLst>
              <a:latin typeface="Tahoma" pitchFamily="34" charset="0"/>
            </a:endParaRPr>
          </a:p>
        </p:txBody>
      </p:sp>
      <p:sp>
        <p:nvSpPr>
          <p:cNvPr id="24591" name="Text Box 6"/>
          <p:cNvSpPr txBox="1">
            <a:spLocks noChangeArrowheads="1"/>
          </p:cNvSpPr>
          <p:nvPr/>
        </p:nvSpPr>
        <p:spPr bwMode="auto">
          <a:xfrm>
            <a:off x="6500826" y="4643446"/>
            <a:ext cx="2143140" cy="1200329"/>
          </a:xfrm>
          <a:prstGeom prst="rect">
            <a:avLst/>
          </a:prstGeom>
          <a:noFill/>
          <a:ln w="12700">
            <a:noFill/>
            <a:miter lim="800000"/>
            <a:headEnd type="none" w="sm" len="sm"/>
            <a:tailEnd type="none" w="sm" len="sm"/>
          </a:ln>
        </p:spPr>
        <p:txBody>
          <a:bodyPr wrap="square">
            <a:spAutoFit/>
          </a:bodyPr>
          <a:lstStyle/>
          <a:p>
            <a:pPr algn="ctr" eaLnBrk="0" hangingPunct="0">
              <a:spcBef>
                <a:spcPct val="50000"/>
              </a:spcBef>
            </a:pPr>
            <a:r>
              <a:rPr lang="es-MX" sz="2400" b="1" dirty="0" smtClean="0">
                <a:solidFill>
                  <a:prstClr val="white"/>
                </a:solidFill>
                <a:latin typeface="Times New Roman" pitchFamily="18" charset="0"/>
              </a:rPr>
              <a:t>Análisis Ejecución </a:t>
            </a:r>
            <a:r>
              <a:rPr lang="es-MX" sz="2400" b="1" dirty="0">
                <a:solidFill>
                  <a:prstClr val="white"/>
                </a:solidFill>
                <a:latin typeface="Times New Roman" pitchFamily="18" charset="0"/>
              </a:rPr>
              <a:t>P</a:t>
            </a:r>
            <a:r>
              <a:rPr lang="es-MX" sz="2400" b="1" dirty="0" smtClean="0">
                <a:solidFill>
                  <a:prstClr val="white"/>
                </a:solidFill>
                <a:latin typeface="Times New Roman" pitchFamily="18" charset="0"/>
              </a:rPr>
              <a:t>resupuestaria </a:t>
            </a:r>
            <a:endParaRPr lang="es-ES" sz="2400" b="1" dirty="0">
              <a:solidFill>
                <a:prstClr val="white"/>
              </a:solidFill>
              <a:latin typeface="Times New Roman" pitchFamily="18" charset="0"/>
            </a:endParaRPr>
          </a:p>
        </p:txBody>
      </p:sp>
      <p:sp>
        <p:nvSpPr>
          <p:cNvPr id="14" name="Title 1"/>
          <p:cNvSpPr>
            <a:spLocks noGrp="1"/>
          </p:cNvSpPr>
          <p:nvPr>
            <p:ph type="title"/>
          </p:nvPr>
        </p:nvSpPr>
        <p:spPr>
          <a:xfrm>
            <a:off x="500034" y="214290"/>
            <a:ext cx="8229600" cy="1143000"/>
          </a:xfrm>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Autofit/>
          </a:bodyPr>
          <a:lstStyle/>
          <a:p>
            <a:r>
              <a:rPr lang="en-US" sz="4000" dirty="0" smtClean="0">
                <a:solidFill>
                  <a:srgbClr val="92D050"/>
                </a:solidFill>
              </a:rPr>
              <a:t/>
            </a:r>
            <a:br>
              <a:rPr lang="en-US" sz="4000" dirty="0" smtClean="0">
                <a:solidFill>
                  <a:srgbClr val="92D050"/>
                </a:solidFill>
              </a:rPr>
            </a:br>
            <a:r>
              <a:rPr lang="es-CR" sz="4000" dirty="0" smtClean="0">
                <a:solidFill>
                  <a:srgbClr val="92D050"/>
                </a:solidFill>
              </a:rPr>
              <a:t>Estructura Básica</a:t>
            </a:r>
            <a:br>
              <a:rPr lang="es-CR" sz="4000" dirty="0" smtClean="0">
                <a:solidFill>
                  <a:srgbClr val="92D050"/>
                </a:solidFill>
              </a:rPr>
            </a:br>
            <a:endParaRPr lang="es-CR" sz="4000" dirty="0">
              <a:solidFill>
                <a:srgbClr val="92D050"/>
              </a:solidFill>
            </a:endParaRPr>
          </a:p>
        </p:txBody>
      </p:sp>
      <p:graphicFrame>
        <p:nvGraphicFramePr>
          <p:cNvPr id="2" name="1 Diagrama"/>
          <p:cNvGraphicFramePr/>
          <p:nvPr>
            <p:extLst>
              <p:ext uri="{D42A27DB-BD31-4B8C-83A1-F6EECF244321}">
                <p14:modId xmlns:p14="http://schemas.microsoft.com/office/powerpoint/2010/main" val="1094223049"/>
              </p:ext>
            </p:extLst>
          </p:nvPr>
        </p:nvGraphicFramePr>
        <p:xfrm>
          <a:off x="261966" y="1219200"/>
          <a:ext cx="8763000" cy="563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29013840"/>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p:nvPr/>
        </p:nvPicPr>
        <p:blipFill rotWithShape="1">
          <a:blip r:embed="rId2">
            <a:extLst>
              <a:ext uri="{28A0092B-C50C-407E-A947-70E740481C1C}">
                <a14:useLocalDpi xmlns:a14="http://schemas.microsoft.com/office/drawing/2010/main" val="0"/>
              </a:ext>
            </a:extLst>
          </a:blip>
          <a:srcRect l="651"/>
          <a:stretch/>
        </p:blipFill>
        <p:spPr bwMode="auto">
          <a:xfrm>
            <a:off x="0" y="847452"/>
            <a:ext cx="9144000" cy="6010547"/>
          </a:xfrm>
          <a:prstGeom prst="rect">
            <a:avLst/>
          </a:prstGeom>
          <a:noFill/>
          <a:ln>
            <a:noFill/>
          </a:ln>
          <a:extLst>
            <a:ext uri="{53640926-AAD7-44D8-BBD7-CCE9431645EC}">
              <a14:shadowObscured xmlns:a14="http://schemas.microsoft.com/office/drawing/2010/main"/>
            </a:ext>
          </a:extLst>
        </p:spPr>
      </p:pic>
      <p:sp>
        <p:nvSpPr>
          <p:cNvPr id="3" name="2 Llamada con línea 2 (barra de énfasis)"/>
          <p:cNvSpPr/>
          <p:nvPr/>
        </p:nvSpPr>
        <p:spPr>
          <a:xfrm>
            <a:off x="2987824" y="3559397"/>
            <a:ext cx="2088232" cy="829513"/>
          </a:xfrm>
          <a:prstGeom prst="accentCallout2">
            <a:avLst>
              <a:gd name="adj1" fmla="val 18750"/>
              <a:gd name="adj2" fmla="val -8333"/>
              <a:gd name="adj3" fmla="val 18750"/>
              <a:gd name="adj4" fmla="val -16667"/>
              <a:gd name="adj5" fmla="val -170200"/>
              <a:gd name="adj6" fmla="val 49970"/>
            </a:avLst>
          </a:prstGeom>
        </p:spPr>
        <p:style>
          <a:lnRef idx="1">
            <a:schemeClr val="accent4"/>
          </a:lnRef>
          <a:fillRef idx="2">
            <a:schemeClr val="accent4"/>
          </a:fillRef>
          <a:effectRef idx="1">
            <a:schemeClr val="accent4"/>
          </a:effectRef>
          <a:fontRef idx="minor">
            <a:schemeClr val="dk1"/>
          </a:fontRef>
        </p:style>
        <p:txBody>
          <a:bodyPr rtlCol="0" anchor="ctr"/>
          <a:lstStyle/>
          <a:p>
            <a:r>
              <a:rPr lang="es-CR" sz="1400" dirty="0" smtClean="0">
                <a:solidFill>
                  <a:prstClr val="black"/>
                </a:solidFill>
              </a:rPr>
              <a:t>Se indican los logros de los semestres y el anual, según corresponda.</a:t>
            </a:r>
            <a:endParaRPr lang="es-CR" sz="1400" dirty="0">
              <a:solidFill>
                <a:prstClr val="black"/>
              </a:solidFill>
            </a:endParaRP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2325115"/>
            <a:ext cx="2530475" cy="2468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0" y="2197099"/>
            <a:ext cx="2255837"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92280" y="188640"/>
            <a:ext cx="1974850" cy="65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6777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3"/>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614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6147"/>
                                        </p:tgtEl>
                                      </p:cBhvr>
                                    </p:animEffect>
                                    <p:set>
                                      <p:cBhvr>
                                        <p:cTn id="17" dur="1" fill="hold">
                                          <p:stCondLst>
                                            <p:cond delay="499"/>
                                          </p:stCondLst>
                                        </p:cTn>
                                        <p:tgtEl>
                                          <p:spTgt spid="6147"/>
                                        </p:tgtEl>
                                        <p:attrNameLst>
                                          <p:attrName>style.visibility</p:attrName>
                                        </p:attrNameLst>
                                      </p:cBhvr>
                                      <p:to>
                                        <p:strVal val="hidden"/>
                                      </p:to>
                                    </p:set>
                                  </p:childTnLst>
                                </p:cTn>
                              </p:par>
                              <p:par>
                                <p:cTn id="18" presetID="1" presetClass="entr" presetSubtype="0" fill="hold" nodeType="withEffect">
                                  <p:stCondLst>
                                    <p:cond delay="0"/>
                                  </p:stCondLst>
                                  <p:childTnLst>
                                    <p:set>
                                      <p:cBhvr>
                                        <p:cTn id="19" dur="1" fill="hold">
                                          <p:stCondLst>
                                            <p:cond delay="0"/>
                                          </p:stCondLst>
                                        </p:cTn>
                                        <p:tgtEl>
                                          <p:spTgt spid="614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6148"/>
                                        </p:tgtEl>
                                      </p:cBhvr>
                                    </p:animEffect>
                                    <p:set>
                                      <p:cBhvr>
                                        <p:cTn id="24" dur="1" fill="hold">
                                          <p:stCondLst>
                                            <p:cond delay="499"/>
                                          </p:stCondLst>
                                        </p:cTn>
                                        <p:tgtEl>
                                          <p:spTgt spid="6148"/>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0"/>
                                          </p:stCondLst>
                                        </p:cTn>
                                        <p:tgtEl>
                                          <p:spTgt spid="614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6149"/>
                                        </p:tgtEl>
                                      </p:cBhvr>
                                    </p:animEffect>
                                    <p:set>
                                      <p:cBhvr>
                                        <p:cTn id="31" dur="1" fill="hold">
                                          <p:stCondLst>
                                            <p:cond delay="499"/>
                                          </p:stCondLst>
                                        </p:cTn>
                                        <p:tgtEl>
                                          <p:spTgt spid="61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R" dirty="0" smtClean="0">
                <a:solidFill>
                  <a:srgbClr val="92D050"/>
                </a:solidFill>
              </a:rPr>
              <a:t>Matriz Plan de Mejora de Metas con Rezago</a:t>
            </a:r>
            <a:endParaRPr lang="es-CR" dirty="0">
              <a:solidFill>
                <a:srgbClr val="92D050"/>
              </a:solidFill>
            </a:endParaRPr>
          </a:p>
        </p:txBody>
      </p:sp>
      <p:pic>
        <p:nvPicPr>
          <p:cNvPr id="6148"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t="16610"/>
          <a:stretch/>
        </p:blipFill>
        <p:spPr bwMode="auto">
          <a:xfrm>
            <a:off x="0" y="1600200"/>
            <a:ext cx="91440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5 Conector recto de flecha"/>
          <p:cNvCxnSpPr>
            <a:endCxn id="7" idx="0"/>
          </p:cNvCxnSpPr>
          <p:nvPr/>
        </p:nvCxnSpPr>
        <p:spPr>
          <a:xfrm>
            <a:off x="668482" y="4229100"/>
            <a:ext cx="150668" cy="15462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6 Rectángulo"/>
          <p:cNvSpPr/>
          <p:nvPr/>
        </p:nvSpPr>
        <p:spPr>
          <a:xfrm>
            <a:off x="152400" y="5775366"/>
            <a:ext cx="1333500" cy="7620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CR" sz="1200" dirty="0" smtClean="0">
                <a:solidFill>
                  <a:prstClr val="black"/>
                </a:solidFill>
              </a:rPr>
              <a:t>Describir  la meta que quedó en rezago</a:t>
            </a:r>
            <a:endParaRPr lang="es-CR" sz="1200" dirty="0">
              <a:solidFill>
                <a:prstClr val="black"/>
              </a:solidFill>
            </a:endParaRPr>
          </a:p>
        </p:txBody>
      </p:sp>
      <p:cxnSp>
        <p:nvCxnSpPr>
          <p:cNvPr id="11" name="10 Conector recto de flecha"/>
          <p:cNvCxnSpPr>
            <a:endCxn id="15" idx="0"/>
          </p:cNvCxnSpPr>
          <p:nvPr/>
        </p:nvCxnSpPr>
        <p:spPr>
          <a:xfrm>
            <a:off x="2286000" y="4343400"/>
            <a:ext cx="166687" cy="1447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11 Conector recto de flecha"/>
          <p:cNvCxnSpPr>
            <a:endCxn id="16" idx="0"/>
          </p:cNvCxnSpPr>
          <p:nvPr/>
        </p:nvCxnSpPr>
        <p:spPr>
          <a:xfrm>
            <a:off x="3962400" y="4267200"/>
            <a:ext cx="57150" cy="15081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12 Conector recto de flecha"/>
          <p:cNvCxnSpPr>
            <a:endCxn id="17" idx="0"/>
          </p:cNvCxnSpPr>
          <p:nvPr/>
        </p:nvCxnSpPr>
        <p:spPr>
          <a:xfrm>
            <a:off x="5969793" y="4267200"/>
            <a:ext cx="59532" cy="15487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13 Conector recto de flecha"/>
          <p:cNvCxnSpPr>
            <a:endCxn id="18" idx="0"/>
          </p:cNvCxnSpPr>
          <p:nvPr/>
        </p:nvCxnSpPr>
        <p:spPr>
          <a:xfrm>
            <a:off x="8077200" y="4343400"/>
            <a:ext cx="255072" cy="14428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14 Rectángulo"/>
          <p:cNvSpPr/>
          <p:nvPr/>
        </p:nvSpPr>
        <p:spPr>
          <a:xfrm>
            <a:off x="1785937" y="5791200"/>
            <a:ext cx="1333500" cy="7620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CR" sz="1200" dirty="0" smtClean="0">
                <a:solidFill>
                  <a:prstClr val="black"/>
                </a:solidFill>
              </a:rPr>
              <a:t>Indicar el logro obtenido en la evaluación</a:t>
            </a:r>
            <a:endParaRPr lang="es-CR" sz="1200" dirty="0">
              <a:solidFill>
                <a:prstClr val="black"/>
              </a:solidFill>
            </a:endParaRPr>
          </a:p>
        </p:txBody>
      </p:sp>
      <p:sp>
        <p:nvSpPr>
          <p:cNvPr id="16" name="15 Rectángulo"/>
          <p:cNvSpPr/>
          <p:nvPr/>
        </p:nvSpPr>
        <p:spPr>
          <a:xfrm>
            <a:off x="3352800" y="5775366"/>
            <a:ext cx="1333500" cy="914398"/>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CR" sz="1200" dirty="0" smtClean="0">
                <a:solidFill>
                  <a:prstClr val="black"/>
                </a:solidFill>
              </a:rPr>
              <a:t>Anotar aquellas razones por las cuales la meta alcanzó el rezago</a:t>
            </a:r>
            <a:endParaRPr lang="es-CR" sz="1200" dirty="0">
              <a:solidFill>
                <a:prstClr val="black"/>
              </a:solidFill>
            </a:endParaRPr>
          </a:p>
        </p:txBody>
      </p:sp>
      <p:sp>
        <p:nvSpPr>
          <p:cNvPr id="17" name="16 Rectángulo"/>
          <p:cNvSpPr/>
          <p:nvPr/>
        </p:nvSpPr>
        <p:spPr>
          <a:xfrm>
            <a:off x="5305425" y="5815940"/>
            <a:ext cx="1447800" cy="914398"/>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CR" sz="1200" dirty="0" smtClean="0">
                <a:solidFill>
                  <a:prstClr val="black"/>
                </a:solidFill>
              </a:rPr>
              <a:t>Detallar los efectos que generaría el atraso de la meta en la gestión de la unidad</a:t>
            </a:r>
            <a:endParaRPr lang="es-CR" sz="1200" dirty="0">
              <a:solidFill>
                <a:prstClr val="black"/>
              </a:solidFill>
            </a:endParaRPr>
          </a:p>
        </p:txBody>
      </p:sp>
      <p:sp>
        <p:nvSpPr>
          <p:cNvPr id="18" name="17 Rectángulo"/>
          <p:cNvSpPr/>
          <p:nvPr/>
        </p:nvSpPr>
        <p:spPr>
          <a:xfrm>
            <a:off x="7596744" y="5786250"/>
            <a:ext cx="1471056" cy="914398"/>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CR" sz="1200" dirty="0" smtClean="0">
                <a:solidFill>
                  <a:prstClr val="black"/>
                </a:solidFill>
              </a:rPr>
              <a:t>Mencionar aquellas acciones a realizar para recuperar el rezago que obtuvo la meta.</a:t>
            </a:r>
            <a:endParaRPr lang="es-CR" sz="1200" dirty="0">
              <a:solidFill>
                <a:prstClr val="black"/>
              </a:solidFill>
            </a:endParaRPr>
          </a:p>
        </p:txBody>
      </p:sp>
    </p:spTree>
    <p:extLst>
      <p:ext uri="{BB962C8B-B14F-4D97-AF65-F5344CB8AC3E}">
        <p14:creationId xmlns:p14="http://schemas.microsoft.com/office/powerpoint/2010/main" val="257265258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R" dirty="0" smtClean="0">
                <a:solidFill>
                  <a:srgbClr val="92D050"/>
                </a:solidFill>
              </a:rPr>
              <a:t>Matriz de Seguimiento del Plan de Mejora de Metas con Rezago</a:t>
            </a:r>
            <a:endParaRPr lang="es-CR" dirty="0">
              <a:solidFill>
                <a:srgbClr val="92D050"/>
              </a:solidFill>
            </a:endParaRPr>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905000"/>
            <a:ext cx="89916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6 Conector recto de flecha"/>
          <p:cNvCxnSpPr>
            <a:endCxn id="8" idx="0"/>
          </p:cNvCxnSpPr>
          <p:nvPr/>
        </p:nvCxnSpPr>
        <p:spPr>
          <a:xfrm>
            <a:off x="838200" y="4572000"/>
            <a:ext cx="0" cy="1028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7 Rectángulo"/>
          <p:cNvSpPr/>
          <p:nvPr/>
        </p:nvSpPr>
        <p:spPr>
          <a:xfrm>
            <a:off x="190500" y="5600700"/>
            <a:ext cx="1295400" cy="9525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CR" sz="1200" dirty="0" smtClean="0">
                <a:solidFill>
                  <a:prstClr val="black"/>
                </a:solidFill>
              </a:rPr>
              <a:t>Indicar la meta a la cual se le hará el seguimiento del plan de mejora.</a:t>
            </a:r>
            <a:endParaRPr lang="es-CR" sz="1200" dirty="0">
              <a:solidFill>
                <a:prstClr val="black"/>
              </a:solidFill>
            </a:endParaRPr>
          </a:p>
        </p:txBody>
      </p:sp>
      <p:cxnSp>
        <p:nvCxnSpPr>
          <p:cNvPr id="15" name="14 Conector recto de flecha"/>
          <p:cNvCxnSpPr>
            <a:endCxn id="16" idx="0"/>
          </p:cNvCxnSpPr>
          <p:nvPr/>
        </p:nvCxnSpPr>
        <p:spPr>
          <a:xfrm>
            <a:off x="2286000" y="4572000"/>
            <a:ext cx="0" cy="1028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15 Rectángulo"/>
          <p:cNvSpPr/>
          <p:nvPr/>
        </p:nvSpPr>
        <p:spPr>
          <a:xfrm>
            <a:off x="1638300" y="5600700"/>
            <a:ext cx="1295400" cy="8001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CR" sz="1200" dirty="0" smtClean="0">
                <a:solidFill>
                  <a:prstClr val="black"/>
                </a:solidFill>
              </a:rPr>
              <a:t>Registrar el logro obtenido en la evaluación anterior.</a:t>
            </a:r>
            <a:endParaRPr lang="es-CR" sz="1200" dirty="0">
              <a:solidFill>
                <a:prstClr val="black"/>
              </a:solidFill>
            </a:endParaRPr>
          </a:p>
        </p:txBody>
      </p:sp>
      <p:cxnSp>
        <p:nvCxnSpPr>
          <p:cNvPr id="17" name="16 Conector recto de flecha"/>
          <p:cNvCxnSpPr>
            <a:endCxn id="18" idx="0"/>
          </p:cNvCxnSpPr>
          <p:nvPr/>
        </p:nvCxnSpPr>
        <p:spPr>
          <a:xfrm flipH="1">
            <a:off x="7010400" y="4572000"/>
            <a:ext cx="38100" cy="1028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17 Rectángulo"/>
          <p:cNvSpPr/>
          <p:nvPr/>
        </p:nvSpPr>
        <p:spPr>
          <a:xfrm>
            <a:off x="6324600" y="5600700"/>
            <a:ext cx="1371600" cy="11049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R" sz="1200" dirty="0" smtClean="0">
                <a:solidFill>
                  <a:prstClr val="black"/>
                </a:solidFill>
              </a:rPr>
              <a:t>Anotar  la clasificación obtenida, según lo alcanzado con la ejecución del plan de mejora</a:t>
            </a:r>
            <a:endParaRPr lang="es-CR" sz="1200" dirty="0">
              <a:solidFill>
                <a:prstClr val="black"/>
              </a:solidFill>
            </a:endParaRPr>
          </a:p>
        </p:txBody>
      </p:sp>
      <p:cxnSp>
        <p:nvCxnSpPr>
          <p:cNvPr id="19" name="18 Conector recto de flecha"/>
          <p:cNvCxnSpPr>
            <a:endCxn id="20" idx="0"/>
          </p:cNvCxnSpPr>
          <p:nvPr/>
        </p:nvCxnSpPr>
        <p:spPr>
          <a:xfrm>
            <a:off x="5486400" y="4572000"/>
            <a:ext cx="0" cy="1028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19 Rectángulo"/>
          <p:cNvSpPr/>
          <p:nvPr/>
        </p:nvSpPr>
        <p:spPr>
          <a:xfrm>
            <a:off x="4800600" y="5600700"/>
            <a:ext cx="1371600" cy="10287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CR" sz="1200" dirty="0" smtClean="0">
                <a:solidFill>
                  <a:prstClr val="black"/>
                </a:solidFill>
              </a:rPr>
              <a:t>Detallar aquellas acciones que se realizaron para cumplir el Plan de Mejora</a:t>
            </a:r>
            <a:endParaRPr lang="es-CR" sz="1200" dirty="0">
              <a:solidFill>
                <a:prstClr val="black"/>
              </a:solidFill>
            </a:endParaRPr>
          </a:p>
        </p:txBody>
      </p:sp>
      <p:cxnSp>
        <p:nvCxnSpPr>
          <p:cNvPr id="21" name="20 Conector recto de flecha"/>
          <p:cNvCxnSpPr>
            <a:endCxn id="22" idx="0"/>
          </p:cNvCxnSpPr>
          <p:nvPr/>
        </p:nvCxnSpPr>
        <p:spPr>
          <a:xfrm>
            <a:off x="3771900" y="4543425"/>
            <a:ext cx="0" cy="1028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21 Rectángulo"/>
          <p:cNvSpPr/>
          <p:nvPr/>
        </p:nvSpPr>
        <p:spPr>
          <a:xfrm>
            <a:off x="3124200" y="5572125"/>
            <a:ext cx="1295400" cy="8001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CR" sz="1200" dirty="0" smtClean="0">
                <a:solidFill>
                  <a:prstClr val="black"/>
                </a:solidFill>
              </a:rPr>
              <a:t>Incluir las medidas que se plantearon en el Plan de Mejora.</a:t>
            </a:r>
            <a:endParaRPr lang="es-CR" sz="1200" dirty="0">
              <a:solidFill>
                <a:prstClr val="black"/>
              </a:solidFill>
            </a:endParaRPr>
          </a:p>
        </p:txBody>
      </p:sp>
      <p:cxnSp>
        <p:nvCxnSpPr>
          <p:cNvPr id="23" name="22 Conector recto de flecha"/>
          <p:cNvCxnSpPr>
            <a:endCxn id="24" idx="0"/>
          </p:cNvCxnSpPr>
          <p:nvPr/>
        </p:nvCxnSpPr>
        <p:spPr>
          <a:xfrm>
            <a:off x="8448675" y="4572000"/>
            <a:ext cx="0" cy="1028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23 Rectángulo"/>
          <p:cNvSpPr/>
          <p:nvPr/>
        </p:nvSpPr>
        <p:spPr>
          <a:xfrm>
            <a:off x="7800975" y="5600700"/>
            <a:ext cx="1295400" cy="8001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CR" sz="1200" dirty="0" smtClean="0">
                <a:solidFill>
                  <a:prstClr val="black"/>
                </a:solidFill>
              </a:rPr>
              <a:t>Mencionar algún detalle que se quiera ampliar.</a:t>
            </a:r>
            <a:endParaRPr lang="es-CR" sz="1200" dirty="0">
              <a:solidFill>
                <a:prstClr val="black"/>
              </a:solidFill>
            </a:endParaRPr>
          </a:p>
        </p:txBody>
      </p:sp>
    </p:spTree>
    <p:extLst>
      <p:ext uri="{BB962C8B-B14F-4D97-AF65-F5344CB8AC3E}">
        <p14:creationId xmlns:p14="http://schemas.microsoft.com/office/powerpoint/2010/main" val="352250584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noFill/>
          <a:ln>
            <a:noFill/>
          </a:ln>
        </p:spPr>
        <p:style>
          <a:lnRef idx="1">
            <a:schemeClr val="dk1"/>
          </a:lnRef>
          <a:fillRef idx="3">
            <a:schemeClr val="dk1"/>
          </a:fillRef>
          <a:effectRef idx="2">
            <a:schemeClr val="dk1"/>
          </a:effectRef>
          <a:fontRef idx="minor">
            <a:schemeClr val="lt1"/>
          </a:fontRef>
        </p:style>
        <p:txBody>
          <a:bodyPr vert="horz" lIns="91440" tIns="45720" rIns="91440" bIns="45720" rtlCol="0" anchor="ctr">
            <a:noAutofit/>
          </a:bodyPr>
          <a:lstStyle/>
          <a:p>
            <a:pPr algn="ctr"/>
            <a:r>
              <a:rPr lang="es-ES" dirty="0" smtClean="0">
                <a:solidFill>
                  <a:srgbClr val="92D050"/>
                </a:solidFill>
              </a:rPr>
              <a:t>Parámetros </a:t>
            </a:r>
            <a:r>
              <a:rPr lang="es-ES" dirty="0">
                <a:solidFill>
                  <a:srgbClr val="92D050"/>
                </a:solidFill>
              </a:rPr>
              <a:t>de Evaluación</a:t>
            </a:r>
          </a:p>
        </p:txBody>
      </p:sp>
      <p:grpSp>
        <p:nvGrpSpPr>
          <p:cNvPr id="37" name="36 Grupo"/>
          <p:cNvGrpSpPr/>
          <p:nvPr/>
        </p:nvGrpSpPr>
        <p:grpSpPr>
          <a:xfrm>
            <a:off x="357158" y="1724576"/>
            <a:ext cx="8572560" cy="4512736"/>
            <a:chOff x="357158" y="1724576"/>
            <a:chExt cx="8572560" cy="4512736"/>
          </a:xfrm>
        </p:grpSpPr>
        <p:cxnSp>
          <p:nvCxnSpPr>
            <p:cNvPr id="3" name="2 Conector recto"/>
            <p:cNvCxnSpPr/>
            <p:nvPr/>
          </p:nvCxnSpPr>
          <p:spPr>
            <a:xfrm>
              <a:off x="4211392" y="2736850"/>
              <a:ext cx="1584000" cy="0"/>
            </a:xfrm>
            <a:prstGeom prst="line">
              <a:avLst/>
            </a:prstGeom>
          </p:spPr>
          <p:style>
            <a:lnRef idx="1">
              <a:schemeClr val="dk1"/>
            </a:lnRef>
            <a:fillRef idx="0">
              <a:schemeClr val="dk1"/>
            </a:fillRef>
            <a:effectRef idx="0">
              <a:schemeClr val="dk1"/>
            </a:effectRef>
            <a:fontRef idx="minor">
              <a:schemeClr val="tx1"/>
            </a:fontRef>
          </p:style>
        </p:cxnSp>
        <p:cxnSp>
          <p:nvCxnSpPr>
            <p:cNvPr id="4" name="3 Conector recto"/>
            <p:cNvCxnSpPr/>
            <p:nvPr/>
          </p:nvCxnSpPr>
          <p:spPr>
            <a:xfrm>
              <a:off x="4211392" y="1951032"/>
              <a:ext cx="1584000" cy="0"/>
            </a:xfrm>
            <a:prstGeom prst="line">
              <a:avLst/>
            </a:prstGeom>
          </p:spPr>
          <p:style>
            <a:lnRef idx="1">
              <a:schemeClr val="dk1"/>
            </a:lnRef>
            <a:fillRef idx="0">
              <a:schemeClr val="dk1"/>
            </a:fillRef>
            <a:effectRef idx="0">
              <a:schemeClr val="dk1"/>
            </a:effectRef>
            <a:fontRef idx="minor">
              <a:schemeClr val="tx1"/>
            </a:fontRef>
          </p:style>
        </p:cxnSp>
        <p:cxnSp>
          <p:nvCxnSpPr>
            <p:cNvPr id="5" name="4 Conector recto"/>
            <p:cNvCxnSpPr/>
            <p:nvPr/>
          </p:nvCxnSpPr>
          <p:spPr>
            <a:xfrm rot="5400000">
              <a:off x="5429256" y="2165346"/>
              <a:ext cx="428628" cy="0"/>
            </a:xfrm>
            <a:prstGeom prst="line">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 name="5 Conector recto"/>
            <p:cNvCxnSpPr/>
            <p:nvPr/>
          </p:nvCxnSpPr>
          <p:spPr>
            <a:xfrm>
              <a:off x="4214810" y="2379660"/>
              <a:ext cx="1584000" cy="0"/>
            </a:xfrm>
            <a:prstGeom prst="line">
              <a:avLst/>
            </a:prstGeom>
          </p:spPr>
          <p:style>
            <a:lnRef idx="1">
              <a:schemeClr val="dk1"/>
            </a:lnRef>
            <a:fillRef idx="0">
              <a:schemeClr val="dk1"/>
            </a:fillRef>
            <a:effectRef idx="0">
              <a:schemeClr val="dk1"/>
            </a:effectRef>
            <a:fontRef idx="minor">
              <a:schemeClr val="tx1"/>
            </a:fontRef>
          </p:style>
        </p:cxnSp>
        <p:cxnSp>
          <p:nvCxnSpPr>
            <p:cNvPr id="7" name="6 Conector recto"/>
            <p:cNvCxnSpPr/>
            <p:nvPr/>
          </p:nvCxnSpPr>
          <p:spPr>
            <a:xfrm>
              <a:off x="4211392" y="5277600"/>
              <a:ext cx="1152000" cy="0"/>
            </a:xfrm>
            <a:prstGeom prst="line">
              <a:avLst/>
            </a:prstGeom>
          </p:spPr>
          <p:style>
            <a:lnRef idx="1">
              <a:schemeClr val="dk1"/>
            </a:lnRef>
            <a:fillRef idx="0">
              <a:schemeClr val="dk1"/>
            </a:fillRef>
            <a:effectRef idx="0">
              <a:schemeClr val="dk1"/>
            </a:effectRef>
            <a:fontRef idx="minor">
              <a:schemeClr val="tx1"/>
            </a:fontRef>
          </p:style>
        </p:cxnSp>
        <p:cxnSp>
          <p:nvCxnSpPr>
            <p:cNvPr id="8" name="7 Conector recto"/>
            <p:cNvCxnSpPr/>
            <p:nvPr/>
          </p:nvCxnSpPr>
          <p:spPr>
            <a:xfrm>
              <a:off x="4211392" y="3601197"/>
              <a:ext cx="1116000" cy="0"/>
            </a:xfrm>
            <a:prstGeom prst="line">
              <a:avLst/>
            </a:prstGeom>
          </p:spPr>
          <p:style>
            <a:lnRef idx="1">
              <a:schemeClr val="dk1"/>
            </a:lnRef>
            <a:fillRef idx="0">
              <a:schemeClr val="dk1"/>
            </a:fillRef>
            <a:effectRef idx="0">
              <a:schemeClr val="dk1"/>
            </a:effectRef>
            <a:fontRef idx="minor">
              <a:schemeClr val="tx1"/>
            </a:fontRef>
          </p:style>
        </p:cxnSp>
        <p:cxnSp>
          <p:nvCxnSpPr>
            <p:cNvPr id="9" name="8 Conector recto"/>
            <p:cNvCxnSpPr/>
            <p:nvPr/>
          </p:nvCxnSpPr>
          <p:spPr>
            <a:xfrm>
              <a:off x="4211392" y="4439399"/>
              <a:ext cx="1188000" cy="0"/>
            </a:xfrm>
            <a:prstGeom prst="line">
              <a:avLst/>
            </a:prstGeom>
          </p:spPr>
          <p:style>
            <a:lnRef idx="1">
              <a:schemeClr val="dk1"/>
            </a:lnRef>
            <a:fillRef idx="0">
              <a:schemeClr val="dk1"/>
            </a:fillRef>
            <a:effectRef idx="0">
              <a:schemeClr val="dk1"/>
            </a:effectRef>
            <a:fontRef idx="minor">
              <a:schemeClr val="tx1"/>
            </a:fontRef>
          </p:style>
        </p:cxnSp>
        <p:cxnSp>
          <p:nvCxnSpPr>
            <p:cNvPr id="10" name="9 Conector recto"/>
            <p:cNvCxnSpPr/>
            <p:nvPr/>
          </p:nvCxnSpPr>
          <p:spPr>
            <a:xfrm>
              <a:off x="4211392" y="6127719"/>
              <a:ext cx="1548000" cy="0"/>
            </a:xfrm>
            <a:prstGeom prst="line">
              <a:avLst/>
            </a:prstGeom>
          </p:spPr>
          <p:style>
            <a:lnRef idx="1">
              <a:schemeClr val="dk1"/>
            </a:lnRef>
            <a:fillRef idx="0">
              <a:schemeClr val="dk1"/>
            </a:fillRef>
            <a:effectRef idx="0">
              <a:schemeClr val="dk1"/>
            </a:effectRef>
            <a:fontRef idx="minor">
              <a:schemeClr val="tx1"/>
            </a:fontRef>
          </p:style>
        </p:cxnSp>
        <p:sp>
          <p:nvSpPr>
            <p:cNvPr id="11" name="10 CuadroTexto"/>
            <p:cNvSpPr txBox="1"/>
            <p:nvPr/>
          </p:nvSpPr>
          <p:spPr>
            <a:xfrm>
              <a:off x="3571868" y="1770001"/>
              <a:ext cx="662768" cy="307777"/>
            </a:xfrm>
            <a:prstGeom prst="rect">
              <a:avLst/>
            </a:prstGeom>
            <a:noFill/>
          </p:spPr>
          <p:txBody>
            <a:bodyPr wrap="square" rtlCol="0">
              <a:spAutoFit/>
            </a:bodyPr>
            <a:lstStyle/>
            <a:p>
              <a:pPr algn="r"/>
              <a:r>
                <a:rPr lang="es-ES" sz="1400" dirty="0" smtClean="0">
                  <a:solidFill>
                    <a:prstClr val="black"/>
                  </a:solidFill>
                </a:rPr>
                <a:t>100</a:t>
              </a:r>
              <a:endParaRPr lang="es-ES" sz="1400" dirty="0">
                <a:solidFill>
                  <a:prstClr val="black"/>
                </a:solidFill>
              </a:endParaRPr>
            </a:p>
          </p:txBody>
        </p:sp>
        <p:sp>
          <p:nvSpPr>
            <p:cNvPr id="12" name="11 CuadroTexto"/>
            <p:cNvSpPr txBox="1"/>
            <p:nvPr/>
          </p:nvSpPr>
          <p:spPr>
            <a:xfrm>
              <a:off x="3702375" y="2608203"/>
              <a:ext cx="532261" cy="307777"/>
            </a:xfrm>
            <a:prstGeom prst="rect">
              <a:avLst/>
            </a:prstGeom>
            <a:noFill/>
          </p:spPr>
          <p:txBody>
            <a:bodyPr wrap="square" rtlCol="0">
              <a:spAutoFit/>
            </a:bodyPr>
            <a:lstStyle/>
            <a:p>
              <a:pPr algn="r"/>
              <a:r>
                <a:rPr lang="es-ES" sz="1400" dirty="0" smtClean="0">
                  <a:solidFill>
                    <a:prstClr val="black"/>
                  </a:solidFill>
                </a:rPr>
                <a:t>80</a:t>
              </a:r>
              <a:endParaRPr lang="es-ES" sz="1400" dirty="0">
                <a:solidFill>
                  <a:prstClr val="black"/>
                </a:solidFill>
              </a:endParaRPr>
            </a:p>
          </p:txBody>
        </p:sp>
        <p:sp>
          <p:nvSpPr>
            <p:cNvPr id="13" name="12 CuadroTexto"/>
            <p:cNvSpPr txBox="1"/>
            <p:nvPr/>
          </p:nvSpPr>
          <p:spPr>
            <a:xfrm>
              <a:off x="3702375" y="3414930"/>
              <a:ext cx="532261" cy="307777"/>
            </a:xfrm>
            <a:prstGeom prst="rect">
              <a:avLst/>
            </a:prstGeom>
            <a:noFill/>
          </p:spPr>
          <p:txBody>
            <a:bodyPr wrap="square" rtlCol="0">
              <a:spAutoFit/>
            </a:bodyPr>
            <a:lstStyle/>
            <a:p>
              <a:pPr algn="r"/>
              <a:r>
                <a:rPr lang="es-ES" sz="1400" dirty="0" smtClean="0">
                  <a:solidFill>
                    <a:prstClr val="black"/>
                  </a:solidFill>
                </a:rPr>
                <a:t>60</a:t>
              </a:r>
              <a:endParaRPr lang="es-ES" sz="1400" dirty="0">
                <a:solidFill>
                  <a:prstClr val="black"/>
                </a:solidFill>
              </a:endParaRPr>
            </a:p>
          </p:txBody>
        </p:sp>
        <p:sp>
          <p:nvSpPr>
            <p:cNvPr id="14" name="13 CuadroTexto"/>
            <p:cNvSpPr txBox="1"/>
            <p:nvPr/>
          </p:nvSpPr>
          <p:spPr>
            <a:xfrm>
              <a:off x="3702375" y="4253132"/>
              <a:ext cx="532261" cy="307777"/>
            </a:xfrm>
            <a:prstGeom prst="rect">
              <a:avLst/>
            </a:prstGeom>
            <a:noFill/>
          </p:spPr>
          <p:txBody>
            <a:bodyPr wrap="square" rtlCol="0">
              <a:spAutoFit/>
            </a:bodyPr>
            <a:lstStyle/>
            <a:p>
              <a:pPr algn="r"/>
              <a:r>
                <a:rPr lang="es-ES" sz="1400" dirty="0" smtClean="0">
                  <a:solidFill>
                    <a:prstClr val="black"/>
                  </a:solidFill>
                </a:rPr>
                <a:t>40</a:t>
              </a:r>
              <a:endParaRPr lang="es-ES" sz="1400" dirty="0">
                <a:solidFill>
                  <a:prstClr val="black"/>
                </a:solidFill>
              </a:endParaRPr>
            </a:p>
          </p:txBody>
        </p:sp>
        <p:sp>
          <p:nvSpPr>
            <p:cNvPr id="15" name="14 CuadroTexto"/>
            <p:cNvSpPr txBox="1"/>
            <p:nvPr/>
          </p:nvSpPr>
          <p:spPr>
            <a:xfrm>
              <a:off x="3702375" y="5091333"/>
              <a:ext cx="532261" cy="307777"/>
            </a:xfrm>
            <a:prstGeom prst="rect">
              <a:avLst/>
            </a:prstGeom>
            <a:noFill/>
          </p:spPr>
          <p:txBody>
            <a:bodyPr wrap="square" rtlCol="0">
              <a:spAutoFit/>
            </a:bodyPr>
            <a:lstStyle/>
            <a:p>
              <a:pPr algn="r"/>
              <a:r>
                <a:rPr lang="es-ES" sz="1400" dirty="0" smtClean="0">
                  <a:solidFill>
                    <a:prstClr val="black"/>
                  </a:solidFill>
                </a:rPr>
                <a:t>20</a:t>
              </a:r>
              <a:endParaRPr lang="es-ES" sz="1400" dirty="0">
                <a:solidFill>
                  <a:prstClr val="black"/>
                </a:solidFill>
              </a:endParaRPr>
            </a:p>
          </p:txBody>
        </p:sp>
        <p:sp>
          <p:nvSpPr>
            <p:cNvPr id="16" name="15 CuadroTexto"/>
            <p:cNvSpPr txBox="1"/>
            <p:nvPr/>
          </p:nvSpPr>
          <p:spPr>
            <a:xfrm>
              <a:off x="3702375" y="5929535"/>
              <a:ext cx="532261" cy="307777"/>
            </a:xfrm>
            <a:prstGeom prst="rect">
              <a:avLst/>
            </a:prstGeom>
            <a:noFill/>
          </p:spPr>
          <p:txBody>
            <a:bodyPr wrap="square" rtlCol="0">
              <a:spAutoFit/>
            </a:bodyPr>
            <a:lstStyle/>
            <a:p>
              <a:pPr algn="r"/>
              <a:r>
                <a:rPr lang="es-ES" sz="1400" dirty="0" smtClean="0">
                  <a:solidFill>
                    <a:prstClr val="black"/>
                  </a:solidFill>
                </a:rPr>
                <a:t>   0</a:t>
              </a:r>
              <a:endParaRPr lang="es-ES" sz="1400" dirty="0">
                <a:solidFill>
                  <a:prstClr val="black"/>
                </a:solidFill>
              </a:endParaRPr>
            </a:p>
          </p:txBody>
        </p:sp>
        <p:cxnSp>
          <p:nvCxnSpPr>
            <p:cNvPr id="17" name="16 Conector recto"/>
            <p:cNvCxnSpPr/>
            <p:nvPr/>
          </p:nvCxnSpPr>
          <p:spPr>
            <a:xfrm rot="10800000">
              <a:off x="3426182" y="1951032"/>
              <a:ext cx="360000" cy="0"/>
            </a:xfrm>
            <a:prstGeom prst="line">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 name="17 Elipse"/>
            <p:cNvSpPr/>
            <p:nvPr/>
          </p:nvSpPr>
          <p:spPr>
            <a:xfrm>
              <a:off x="3143240" y="1818858"/>
              <a:ext cx="214314" cy="214314"/>
            </a:xfrm>
            <a:prstGeom prst="ellipse">
              <a:avLst/>
            </a:prstGeom>
            <a:solidFill>
              <a:srgbClr val="00B050"/>
            </a:solidFill>
            <a:ln>
              <a:noFill/>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s-CR" sz="1400" dirty="0" smtClean="0">
                <a:solidFill>
                  <a:prstClr val="black"/>
                </a:solidFill>
              </a:endParaRPr>
            </a:p>
          </p:txBody>
        </p:sp>
        <p:sp>
          <p:nvSpPr>
            <p:cNvPr id="19" name="18 CuadroTexto"/>
            <p:cNvSpPr txBox="1"/>
            <p:nvPr/>
          </p:nvSpPr>
          <p:spPr>
            <a:xfrm>
              <a:off x="357158" y="1724576"/>
              <a:ext cx="2786082" cy="369332"/>
            </a:xfrm>
            <a:prstGeom prst="rect">
              <a:avLst/>
            </a:prstGeom>
            <a:noFill/>
          </p:spPr>
          <p:txBody>
            <a:bodyPr wrap="square" rtlCol="0">
              <a:spAutoFit/>
            </a:bodyPr>
            <a:lstStyle/>
            <a:p>
              <a:pPr algn="r"/>
              <a:r>
                <a:rPr lang="es-CR" b="1" dirty="0" smtClean="0">
                  <a:solidFill>
                    <a:prstClr val="black"/>
                  </a:solidFill>
                </a:rPr>
                <a:t>&gt;=100%: </a:t>
              </a:r>
              <a:r>
                <a:rPr lang="es-CR" dirty="0" smtClean="0">
                  <a:solidFill>
                    <a:prstClr val="black"/>
                  </a:solidFill>
                </a:rPr>
                <a:t>Meta Cumplida</a:t>
              </a:r>
              <a:endParaRPr lang="es-CR" dirty="0">
                <a:solidFill>
                  <a:prstClr val="black"/>
                </a:solidFill>
              </a:endParaRPr>
            </a:p>
          </p:txBody>
        </p:sp>
        <p:sp>
          <p:nvSpPr>
            <p:cNvPr id="20" name="19 CuadroTexto"/>
            <p:cNvSpPr txBox="1"/>
            <p:nvPr/>
          </p:nvSpPr>
          <p:spPr>
            <a:xfrm>
              <a:off x="3714744" y="2270067"/>
              <a:ext cx="532261" cy="307777"/>
            </a:xfrm>
            <a:prstGeom prst="rect">
              <a:avLst/>
            </a:prstGeom>
            <a:noFill/>
          </p:spPr>
          <p:txBody>
            <a:bodyPr wrap="square" rtlCol="0">
              <a:spAutoFit/>
            </a:bodyPr>
            <a:lstStyle/>
            <a:p>
              <a:pPr algn="r"/>
              <a:r>
                <a:rPr lang="es-ES" sz="1400" dirty="0" smtClean="0">
                  <a:solidFill>
                    <a:prstClr val="black"/>
                  </a:solidFill>
                </a:rPr>
                <a:t>90</a:t>
              </a:r>
              <a:endParaRPr lang="es-ES" sz="1400" dirty="0">
                <a:solidFill>
                  <a:prstClr val="black"/>
                </a:solidFill>
              </a:endParaRPr>
            </a:p>
          </p:txBody>
        </p:sp>
        <p:sp>
          <p:nvSpPr>
            <p:cNvPr id="21" name="20 Elipse"/>
            <p:cNvSpPr/>
            <p:nvPr/>
          </p:nvSpPr>
          <p:spPr>
            <a:xfrm>
              <a:off x="5929322" y="2070858"/>
              <a:ext cx="214314" cy="214314"/>
            </a:xfrm>
            <a:prstGeom prst="ellipse">
              <a:avLst/>
            </a:prstGeom>
            <a:solidFill>
              <a:srgbClr val="92D050"/>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s-CR" sz="1400" dirty="0" smtClean="0">
                <a:solidFill>
                  <a:prstClr val="black"/>
                </a:solidFill>
              </a:endParaRPr>
            </a:p>
          </p:txBody>
        </p:sp>
        <p:sp>
          <p:nvSpPr>
            <p:cNvPr id="22" name="21 CuadroTexto"/>
            <p:cNvSpPr txBox="1"/>
            <p:nvPr/>
          </p:nvSpPr>
          <p:spPr>
            <a:xfrm>
              <a:off x="6143668" y="1876205"/>
              <a:ext cx="2643174" cy="646331"/>
            </a:xfrm>
            <a:prstGeom prst="rect">
              <a:avLst/>
            </a:prstGeom>
            <a:noFill/>
          </p:spPr>
          <p:txBody>
            <a:bodyPr wrap="square" rtlCol="0">
              <a:spAutoFit/>
            </a:bodyPr>
            <a:lstStyle/>
            <a:p>
              <a:r>
                <a:rPr lang="es-CR" b="1" dirty="0" smtClean="0">
                  <a:solidFill>
                    <a:prstClr val="black"/>
                  </a:solidFill>
                </a:rPr>
                <a:t>&gt;=90, &lt;99%: </a:t>
              </a:r>
              <a:r>
                <a:rPr lang="es-CR" dirty="0" smtClean="0">
                  <a:solidFill>
                    <a:prstClr val="black"/>
                  </a:solidFill>
                </a:rPr>
                <a:t>Meta con cumplimiento aceptable</a:t>
              </a:r>
              <a:endParaRPr lang="es-CR" dirty="0">
                <a:solidFill>
                  <a:prstClr val="black"/>
                </a:solidFill>
              </a:endParaRPr>
            </a:p>
          </p:txBody>
        </p:sp>
        <p:cxnSp>
          <p:nvCxnSpPr>
            <p:cNvPr id="23" name="22 Conector recto"/>
            <p:cNvCxnSpPr/>
            <p:nvPr/>
          </p:nvCxnSpPr>
          <p:spPr>
            <a:xfrm>
              <a:off x="3452628" y="2394858"/>
              <a:ext cx="432000" cy="0"/>
            </a:xfrm>
            <a:prstGeom prst="line">
              <a:avLst/>
            </a:prstGeom>
          </p:spPr>
          <p:style>
            <a:lnRef idx="1">
              <a:schemeClr val="dk1"/>
            </a:lnRef>
            <a:fillRef idx="0">
              <a:schemeClr val="dk1"/>
            </a:fillRef>
            <a:effectRef idx="0">
              <a:schemeClr val="dk1"/>
            </a:effectRef>
            <a:fontRef idx="minor">
              <a:schemeClr val="tx1"/>
            </a:fontRef>
          </p:style>
        </p:cxnSp>
        <p:cxnSp>
          <p:nvCxnSpPr>
            <p:cNvPr id="24" name="23 Conector recto"/>
            <p:cNvCxnSpPr/>
            <p:nvPr/>
          </p:nvCxnSpPr>
          <p:spPr>
            <a:xfrm>
              <a:off x="3452628" y="2754858"/>
              <a:ext cx="432000" cy="0"/>
            </a:xfrm>
            <a:prstGeom prst="line">
              <a:avLst/>
            </a:prstGeom>
          </p:spPr>
          <p:style>
            <a:lnRef idx="1">
              <a:schemeClr val="dk1"/>
            </a:lnRef>
            <a:fillRef idx="0">
              <a:schemeClr val="dk1"/>
            </a:fillRef>
            <a:effectRef idx="0">
              <a:schemeClr val="dk1"/>
            </a:effectRef>
            <a:fontRef idx="minor">
              <a:schemeClr val="tx1"/>
            </a:fontRef>
          </p:style>
        </p:cxnSp>
        <p:cxnSp>
          <p:nvCxnSpPr>
            <p:cNvPr id="25" name="24 Conector recto"/>
            <p:cNvCxnSpPr/>
            <p:nvPr/>
          </p:nvCxnSpPr>
          <p:spPr>
            <a:xfrm rot="16200000" flipH="1">
              <a:off x="3488628" y="2558255"/>
              <a:ext cx="357191" cy="3"/>
            </a:xfrm>
            <a:prstGeom prst="line">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25 Elipse"/>
            <p:cNvSpPr/>
            <p:nvPr/>
          </p:nvSpPr>
          <p:spPr>
            <a:xfrm>
              <a:off x="3143240" y="2466858"/>
              <a:ext cx="214314" cy="214314"/>
            </a:xfrm>
            <a:prstGeom prst="ellipse">
              <a:avLst/>
            </a:prstGeom>
            <a:solidFill>
              <a:srgbClr val="FFD347"/>
            </a:solidFill>
            <a:ln>
              <a:noFill/>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s-CR" sz="1400" dirty="0" smtClean="0">
                <a:solidFill>
                  <a:srgbClr val="1F497D">
                    <a:lumMod val="50000"/>
                  </a:srgbClr>
                </a:solidFill>
              </a:endParaRPr>
            </a:p>
          </p:txBody>
        </p:sp>
        <p:sp>
          <p:nvSpPr>
            <p:cNvPr id="27" name="26 CuadroTexto"/>
            <p:cNvSpPr txBox="1"/>
            <p:nvPr/>
          </p:nvSpPr>
          <p:spPr>
            <a:xfrm>
              <a:off x="395536" y="2236784"/>
              <a:ext cx="2747704" cy="646331"/>
            </a:xfrm>
            <a:prstGeom prst="rect">
              <a:avLst/>
            </a:prstGeom>
            <a:noFill/>
          </p:spPr>
          <p:txBody>
            <a:bodyPr wrap="square" rtlCol="0">
              <a:spAutoFit/>
            </a:bodyPr>
            <a:lstStyle/>
            <a:p>
              <a:pPr algn="r"/>
              <a:r>
                <a:rPr lang="es-CR" b="1" dirty="0" smtClean="0">
                  <a:solidFill>
                    <a:prstClr val="black"/>
                  </a:solidFill>
                </a:rPr>
                <a:t>&gt;=80, &lt;90%: </a:t>
              </a:r>
              <a:r>
                <a:rPr lang="es-CR" dirty="0" smtClean="0">
                  <a:solidFill>
                    <a:prstClr val="black"/>
                  </a:solidFill>
                </a:rPr>
                <a:t>Meta Parcialmente Cumplida</a:t>
              </a:r>
              <a:endParaRPr lang="es-CR" dirty="0">
                <a:solidFill>
                  <a:prstClr val="black"/>
                </a:solidFill>
              </a:endParaRPr>
            </a:p>
          </p:txBody>
        </p:sp>
        <p:cxnSp>
          <p:nvCxnSpPr>
            <p:cNvPr id="28" name="27 Conector recto"/>
            <p:cNvCxnSpPr/>
            <p:nvPr/>
          </p:nvCxnSpPr>
          <p:spPr>
            <a:xfrm rot="5400000">
              <a:off x="3969570" y="4446858"/>
              <a:ext cx="3348000" cy="0"/>
            </a:xfrm>
            <a:prstGeom prst="line">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28 Elipse"/>
            <p:cNvSpPr/>
            <p:nvPr/>
          </p:nvSpPr>
          <p:spPr>
            <a:xfrm>
              <a:off x="5786446" y="4320628"/>
              <a:ext cx="214314" cy="214314"/>
            </a:xfrm>
            <a:prstGeom prst="ellipse">
              <a:avLst/>
            </a:prstGeom>
            <a:solidFill>
              <a:srgbClr val="FF0000"/>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s-CR" sz="1400" dirty="0" smtClean="0">
                <a:solidFill>
                  <a:prstClr val="white"/>
                </a:solidFill>
                <a:cs typeface="Arial" pitchFamily="34" charset="0"/>
              </a:endParaRPr>
            </a:p>
          </p:txBody>
        </p:sp>
        <p:sp>
          <p:nvSpPr>
            <p:cNvPr id="30" name="29 CuadroTexto"/>
            <p:cNvSpPr txBox="1"/>
            <p:nvPr/>
          </p:nvSpPr>
          <p:spPr>
            <a:xfrm>
              <a:off x="6000760" y="4237048"/>
              <a:ext cx="2928958" cy="369332"/>
            </a:xfrm>
            <a:prstGeom prst="rect">
              <a:avLst/>
            </a:prstGeom>
            <a:noFill/>
          </p:spPr>
          <p:txBody>
            <a:bodyPr wrap="square" rtlCol="0">
              <a:spAutoFit/>
            </a:bodyPr>
            <a:lstStyle/>
            <a:p>
              <a:r>
                <a:rPr lang="es-CR" b="1" dirty="0" smtClean="0">
                  <a:solidFill>
                    <a:prstClr val="black"/>
                  </a:solidFill>
                </a:rPr>
                <a:t>&lt;80%: </a:t>
              </a:r>
              <a:r>
                <a:rPr lang="es-CR" dirty="0" smtClean="0">
                  <a:solidFill>
                    <a:prstClr val="black"/>
                  </a:solidFill>
                </a:rPr>
                <a:t>Meta Insuficiente</a:t>
              </a:r>
              <a:endParaRPr lang="es-CR" dirty="0">
                <a:solidFill>
                  <a:prstClr val="black"/>
                </a:solidFill>
              </a:endParaRPr>
            </a:p>
          </p:txBody>
        </p:sp>
        <p:sp>
          <p:nvSpPr>
            <p:cNvPr id="31" name="30 CuadroTexto"/>
            <p:cNvSpPr txBox="1"/>
            <p:nvPr/>
          </p:nvSpPr>
          <p:spPr>
            <a:xfrm>
              <a:off x="467544" y="3880428"/>
              <a:ext cx="3024336" cy="1323439"/>
            </a:xfrm>
            <a:prstGeom prst="rect">
              <a:avLst/>
            </a:prstGeom>
            <a:noFill/>
          </p:spPr>
          <p:txBody>
            <a:bodyPr wrap="square" rtlCol="0">
              <a:spAutoFit/>
            </a:bodyPr>
            <a:lstStyle/>
            <a:p>
              <a:pPr algn="ctr"/>
              <a:r>
                <a:rPr lang="es-ES" sz="4000" b="1" dirty="0" smtClean="0">
                  <a:solidFill>
                    <a:prstClr val="black"/>
                  </a:solidFill>
                </a:rPr>
                <a:t>Gestión de Riesgos</a:t>
              </a:r>
              <a:endParaRPr lang="es-ES" sz="4000" b="1" dirty="0">
                <a:solidFill>
                  <a:prstClr val="black"/>
                </a:solidFill>
              </a:endParaRPr>
            </a:p>
          </p:txBody>
        </p:sp>
        <p:sp>
          <p:nvSpPr>
            <p:cNvPr id="32" name="31 Elipse"/>
            <p:cNvSpPr/>
            <p:nvPr/>
          </p:nvSpPr>
          <p:spPr>
            <a:xfrm>
              <a:off x="357158" y="3594106"/>
              <a:ext cx="3214710" cy="185738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R">
                <a:solidFill>
                  <a:prstClr val="white"/>
                </a:solidFill>
              </a:endParaRPr>
            </a:p>
          </p:txBody>
        </p:sp>
        <p:sp>
          <p:nvSpPr>
            <p:cNvPr id="33" name="32 Rectángulo"/>
            <p:cNvSpPr/>
            <p:nvPr/>
          </p:nvSpPr>
          <p:spPr>
            <a:xfrm>
              <a:off x="4387764" y="1863135"/>
              <a:ext cx="1041492" cy="87897"/>
            </a:xfrm>
            <a:prstGeom prst="rect">
              <a:avLst/>
            </a:prstGeom>
            <a:solidFill>
              <a:srgbClr val="00B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1400" dirty="0" smtClean="0">
                <a:solidFill>
                  <a:prstClr val="black"/>
                </a:solidFill>
              </a:endParaRPr>
            </a:p>
          </p:txBody>
        </p:sp>
        <p:sp>
          <p:nvSpPr>
            <p:cNvPr id="34" name="33 Rectángulo"/>
            <p:cNvSpPr/>
            <p:nvPr/>
          </p:nvSpPr>
          <p:spPr>
            <a:xfrm>
              <a:off x="4387764" y="1951032"/>
              <a:ext cx="1041492" cy="428628"/>
            </a:xfrm>
            <a:prstGeom prst="rect">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1400" dirty="0" smtClean="0">
                <a:solidFill>
                  <a:prstClr val="black"/>
                </a:solidFill>
              </a:endParaRPr>
            </a:p>
          </p:txBody>
        </p:sp>
        <p:sp>
          <p:nvSpPr>
            <p:cNvPr id="35" name="34 Rectángulo"/>
            <p:cNvSpPr/>
            <p:nvPr/>
          </p:nvSpPr>
          <p:spPr>
            <a:xfrm>
              <a:off x="4387764" y="2376810"/>
              <a:ext cx="1041492" cy="360040"/>
            </a:xfrm>
            <a:prstGeom prst="rect">
              <a:avLst/>
            </a:prstGeom>
            <a:solidFill>
              <a:srgbClr val="FFD3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1400" dirty="0">
                <a:solidFill>
                  <a:srgbClr val="1F497D">
                    <a:lumMod val="50000"/>
                  </a:srgbClr>
                </a:solidFill>
              </a:endParaRPr>
            </a:p>
          </p:txBody>
        </p:sp>
        <p:sp>
          <p:nvSpPr>
            <p:cNvPr id="36" name="35 Rectángulo"/>
            <p:cNvSpPr/>
            <p:nvPr/>
          </p:nvSpPr>
          <p:spPr>
            <a:xfrm>
              <a:off x="4387764" y="2736850"/>
              <a:ext cx="1041492" cy="3384000"/>
            </a:xfrm>
            <a:prstGeom prst="rect">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1400" dirty="0" smtClean="0">
                <a:solidFill>
                  <a:prstClr val="white"/>
                </a:solidFill>
                <a:cs typeface="Arial" pitchFamily="34" charset="0"/>
              </a:endParaRPr>
            </a:p>
          </p:txBody>
        </p:sp>
      </p:grpSp>
      <p:sp>
        <p:nvSpPr>
          <p:cNvPr id="38" name="37 CuadroTexto"/>
          <p:cNvSpPr txBox="1"/>
          <p:nvPr/>
        </p:nvSpPr>
        <p:spPr>
          <a:xfrm>
            <a:off x="6143668" y="6392361"/>
            <a:ext cx="2786050" cy="276999"/>
          </a:xfrm>
          <a:prstGeom prst="rect">
            <a:avLst/>
          </a:prstGeom>
          <a:noFill/>
        </p:spPr>
        <p:txBody>
          <a:bodyPr wrap="square" rtlCol="0">
            <a:spAutoFit/>
          </a:bodyPr>
          <a:lstStyle/>
          <a:p>
            <a:r>
              <a:rPr lang="es-CR" sz="1200" b="1" dirty="0" smtClean="0">
                <a:solidFill>
                  <a:prstClr val="black"/>
                </a:solidFill>
              </a:rPr>
              <a:t>Consejo de Presidencia y Gerentes, 2012</a:t>
            </a:r>
            <a:endParaRPr lang="es-CR" sz="1200" b="1" dirty="0">
              <a:solidFill>
                <a:prstClr val="black"/>
              </a:solidFill>
            </a:endParaRPr>
          </a:p>
        </p:txBody>
      </p:sp>
    </p:spTree>
    <p:extLst>
      <p:ext uri="{BB962C8B-B14F-4D97-AF65-F5344CB8AC3E}">
        <p14:creationId xmlns:p14="http://schemas.microsoft.com/office/powerpoint/2010/main" val="404841760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2" name="Picture 6" descr="http://www.csrandthelaw.com/uploads/image/iStock_000006673315XSmall.jpg"/>
          <p:cNvPicPr>
            <a:picLocks noChangeAspect="1" noChangeArrowheads="1"/>
          </p:cNvPicPr>
          <p:nvPr/>
        </p:nvPicPr>
        <p:blipFill>
          <a:blip r:embed="rId3" cstate="print">
            <a:lum bright="70000" contrast="-70000"/>
          </a:blip>
          <a:srcRect/>
          <a:stretch>
            <a:fillRect/>
          </a:stretch>
        </p:blipFill>
        <p:spPr bwMode="auto">
          <a:xfrm>
            <a:off x="157910" y="188640"/>
            <a:ext cx="8950594" cy="6336704"/>
          </a:xfrm>
          <a:prstGeom prst="rect">
            <a:avLst/>
          </a:prstGeom>
          <a:noFill/>
        </p:spPr>
      </p:pic>
      <p:sp>
        <p:nvSpPr>
          <p:cNvPr id="4" name="3 Rectángulo"/>
          <p:cNvSpPr/>
          <p:nvPr/>
        </p:nvSpPr>
        <p:spPr>
          <a:xfrm>
            <a:off x="422819" y="6464369"/>
            <a:ext cx="8393586" cy="276999"/>
          </a:xfrm>
          <a:prstGeom prst="rect">
            <a:avLst/>
          </a:prstGeom>
        </p:spPr>
        <p:txBody>
          <a:bodyPr wrap="square">
            <a:spAutoFit/>
          </a:bodyPr>
          <a:lstStyle/>
          <a:p>
            <a:r>
              <a:rPr lang="es-CR" sz="1200" i="1" dirty="0">
                <a:solidFill>
                  <a:prstClr val="black"/>
                </a:solidFill>
              </a:rPr>
              <a:t>Este documento es propiedad intelectual de la Caja Costarricense de Seguro Social Prohibida su Reproducción Parcial o Total</a:t>
            </a:r>
            <a:endParaRPr lang="es-CR" sz="1200" dirty="0">
              <a:solidFill>
                <a:prstClr val="black"/>
              </a:solidFill>
            </a:endParaRPr>
          </a:p>
        </p:txBody>
      </p:sp>
      <p:sp>
        <p:nvSpPr>
          <p:cNvPr id="5" name="1 Título"/>
          <p:cNvSpPr txBox="1">
            <a:spLocks/>
          </p:cNvSpPr>
          <p:nvPr/>
        </p:nvSpPr>
        <p:spPr>
          <a:xfrm>
            <a:off x="395536" y="2862064"/>
            <a:ext cx="8229600" cy="1143000"/>
          </a:xfrm>
          <a:prstGeom prst="rect">
            <a:avLst/>
          </a:prstGeom>
          <a:noFill/>
          <a:ln w="25400" cap="flat" cmpd="sng" algn="ctr">
            <a:noFill/>
            <a:prstDash val="solid"/>
          </a:ln>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Autofit/>
          </a:bodyPr>
          <a:lstStyle/>
          <a:p>
            <a:pPr algn="ctr">
              <a:spcBef>
                <a:spcPct val="0"/>
              </a:spcBef>
              <a:defRPr/>
            </a:pPr>
            <a:r>
              <a:rPr lang="es-ES" sz="5400" b="1" i="1" dirty="0" smtClean="0">
                <a:solidFill>
                  <a:srgbClr val="1F497D"/>
                </a:solidFill>
              </a:rPr>
              <a:t>EJERCICIO</a:t>
            </a:r>
          </a:p>
          <a:p>
            <a:pPr algn="ctr">
              <a:spcBef>
                <a:spcPct val="0"/>
              </a:spcBef>
              <a:defRPr/>
            </a:pPr>
            <a:endParaRPr lang="es-ES" sz="4000" i="1" dirty="0" smtClean="0">
              <a:solidFill>
                <a:srgbClr val="1F497D"/>
              </a:solidFill>
            </a:endParaRPr>
          </a:p>
          <a:p>
            <a:pPr lvl="1" algn="just">
              <a:buFont typeface="Arial" pitchFamily="34" charset="0"/>
              <a:buChar char="•"/>
              <a:defRPr/>
            </a:pPr>
            <a:r>
              <a:rPr lang="es-CR" sz="4000" i="1" dirty="0" smtClean="0">
                <a:solidFill>
                  <a:srgbClr val="1F497D"/>
                </a:solidFill>
              </a:rPr>
              <a:t>Llenado matriz Proceso de Modificaciones y Evaluación</a:t>
            </a:r>
            <a:endParaRPr lang="es-ES" sz="4000" i="1" dirty="0">
              <a:solidFill>
                <a:srgbClr val="1F497D"/>
              </a:solidFill>
            </a:endParaRPr>
          </a:p>
          <a:p>
            <a:pPr algn="just">
              <a:buFont typeface="Arial" pitchFamily="34" charset="0"/>
              <a:buChar char="•"/>
              <a:defRPr/>
            </a:pPr>
            <a:endParaRPr lang="es-ES" sz="4000" i="1" dirty="0" smtClean="0">
              <a:solidFill>
                <a:srgbClr val="1F497D"/>
              </a:solidFill>
            </a:endParaRPr>
          </a:p>
          <a:p>
            <a:pPr algn="just">
              <a:spcBef>
                <a:spcPct val="0"/>
              </a:spcBef>
              <a:defRPr/>
            </a:pPr>
            <a:endParaRPr lang="es-ES" sz="4000" dirty="0" smtClean="0">
              <a:solidFill>
                <a:srgbClr val="1F497D"/>
              </a:solidFill>
            </a:endParaRPr>
          </a:p>
        </p:txBody>
      </p:sp>
    </p:spTree>
    <p:extLst>
      <p:ext uri="{BB962C8B-B14F-4D97-AF65-F5344CB8AC3E}">
        <p14:creationId xmlns:p14="http://schemas.microsoft.com/office/powerpoint/2010/main" val="255685490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r>
              <a:rPr lang="es-CR" dirty="0" smtClean="0">
                <a:solidFill>
                  <a:srgbClr val="FFC000"/>
                </a:solidFill>
              </a:rPr>
              <a:t>Muchas gracias!</a:t>
            </a:r>
            <a:endParaRPr lang="es-CR" dirty="0">
              <a:solidFill>
                <a:srgbClr val="FFC000"/>
              </a:solidFill>
            </a:endParaRPr>
          </a:p>
        </p:txBody>
      </p:sp>
      <p:sp>
        <p:nvSpPr>
          <p:cNvPr id="4" name="3 Marcador de texto"/>
          <p:cNvSpPr>
            <a:spLocks noGrp="1"/>
          </p:cNvSpPr>
          <p:nvPr>
            <p:ph type="body" idx="1"/>
          </p:nvPr>
        </p:nvSpPr>
        <p:spPr/>
        <p:txBody>
          <a:bodyPr/>
          <a:lstStyle/>
          <a:p>
            <a:endParaRPr lang="es-CR"/>
          </a:p>
        </p:txBody>
      </p:sp>
    </p:spTree>
    <p:extLst>
      <p:ext uri="{BB962C8B-B14F-4D97-AF65-F5344CB8AC3E}">
        <p14:creationId xmlns:p14="http://schemas.microsoft.com/office/powerpoint/2010/main" val="3788546898"/>
      </p:ext>
    </p:extLst>
  </p:cSld>
  <p:clrMapOvr>
    <a:masterClrMapping/>
  </p:clrMapOvr>
  <p:timing>
    <p:tnLst>
      <p:par>
        <p:cTn id="1" dur="indefinite" restart="never" nodeType="tmRoot"/>
      </p:par>
    </p:tnLst>
  </p:timing>
</p:sld>
</file>

<file path=ppt/theme/theme1.xml><?xml version="1.0" encoding="utf-8"?>
<a:theme xmlns:a="http://schemas.openxmlformats.org/drawingml/2006/main" name="SH_radial_light_gre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SH_radial_light_gre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SH_radial_light_gre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SH_radial_light_grey</Template>
  <TotalTime>2537</TotalTime>
  <Words>4168</Words>
  <Application>Microsoft Office PowerPoint</Application>
  <PresentationFormat>Presentación en pantalla (4:3)</PresentationFormat>
  <Paragraphs>791</Paragraphs>
  <Slides>106</Slides>
  <Notes>8</Notes>
  <HiddenSlides>0</HiddenSlides>
  <MMClips>0</MMClips>
  <ScaleCrop>false</ScaleCrop>
  <HeadingPairs>
    <vt:vector size="6" baseType="variant">
      <vt:variant>
        <vt:lpstr>Tema</vt:lpstr>
      </vt:variant>
      <vt:variant>
        <vt:i4>5</vt:i4>
      </vt:variant>
      <vt:variant>
        <vt:lpstr>Servidores OLE incrustados</vt:lpstr>
      </vt:variant>
      <vt:variant>
        <vt:i4>1</vt:i4>
      </vt:variant>
      <vt:variant>
        <vt:lpstr>Títulos de diapositiva</vt:lpstr>
      </vt:variant>
      <vt:variant>
        <vt:i4>106</vt:i4>
      </vt:variant>
    </vt:vector>
  </HeadingPairs>
  <TitlesOfParts>
    <vt:vector size="112" baseType="lpstr">
      <vt:lpstr>SH_radial_light_grey</vt:lpstr>
      <vt:lpstr>1_Office Theme</vt:lpstr>
      <vt:lpstr>1_SH_radial_light_grey</vt:lpstr>
      <vt:lpstr>2_Office Theme</vt:lpstr>
      <vt:lpstr>2_SH_radial_light_grey</vt:lpstr>
      <vt:lpstr>Visio</vt:lpstr>
      <vt:lpstr>Módulo de Planificación Institutional</vt:lpstr>
      <vt:lpstr>Programa </vt:lpstr>
      <vt:lpstr>Objetivos del Curso</vt:lpstr>
      <vt:lpstr>¿Qué es Planificación?</vt:lpstr>
      <vt:lpstr>¿Qué es Planificación?</vt:lpstr>
      <vt:lpstr>Importancia de la Planificación:</vt:lpstr>
      <vt:lpstr>Sistema de Planificación Institutional</vt:lpstr>
      <vt:lpstr>Bases del Sistema de Planificación</vt:lpstr>
      <vt:lpstr>Niveles de la Planificación</vt:lpstr>
      <vt:lpstr>Proceso de Planificación</vt:lpstr>
      <vt:lpstr>Modelo del Sistema de Planificación</vt:lpstr>
      <vt:lpstr>Presentación de PowerPoint</vt:lpstr>
      <vt:lpstr>Enfoque del Sistema de Planificación</vt:lpstr>
      <vt:lpstr>Motivación al cambio JD</vt:lpstr>
      <vt:lpstr>¿Qué es la GpRD?</vt:lpstr>
      <vt:lpstr>Valor público</vt:lpstr>
      <vt:lpstr>Resultado</vt:lpstr>
      <vt:lpstr>Cadena de resultados</vt:lpstr>
      <vt:lpstr>Cadena de Resultados</vt:lpstr>
      <vt:lpstr>Presentación de PowerPoint</vt:lpstr>
      <vt:lpstr>Presentación de PowerPoint</vt:lpstr>
      <vt:lpstr>Presentación de PowerPoint</vt:lpstr>
      <vt:lpstr>Estructura Plan Estratégico Institucional</vt:lpstr>
      <vt:lpstr>Marco Estratégico</vt:lpstr>
      <vt:lpstr>Misión</vt:lpstr>
      <vt:lpstr>Visión</vt:lpstr>
      <vt:lpstr>Principios</vt:lpstr>
      <vt:lpstr>Políticas Institucionales</vt:lpstr>
      <vt:lpstr>Objetivos Estratégicos del PEI 2013-2016</vt:lpstr>
      <vt:lpstr>Objetivos Estratégicos del PEI 2013-2016</vt:lpstr>
      <vt:lpstr>Objetivos Estratégicos del PEI 2013-2016</vt:lpstr>
      <vt:lpstr>Objetivos Estratégicos del PEI 2013-2016</vt:lpstr>
      <vt:lpstr>Objetivos Estratégicos del PEI 2013-2016</vt:lpstr>
      <vt:lpstr>Planificación Estratégica</vt:lpstr>
      <vt:lpstr>Planificación Estratégica</vt:lpstr>
      <vt:lpstr>Planificación Estratégica</vt:lpstr>
      <vt:lpstr>Proceso de la Planificación Estratégica</vt:lpstr>
      <vt:lpstr>ejercicio</vt:lpstr>
      <vt:lpstr>Presentación de PowerPoint</vt:lpstr>
      <vt:lpstr>Presentación de PowerPoint</vt:lpstr>
      <vt:lpstr>Rol del Planificador a nivel institucional</vt:lpstr>
      <vt:lpstr>Presentación de PowerPoint</vt:lpstr>
      <vt:lpstr>El Planificador</vt:lpstr>
      <vt:lpstr>Presentación de PowerPoint</vt:lpstr>
      <vt:lpstr>Presentación de PowerPoint</vt:lpstr>
      <vt:lpstr>Presentación de PowerPoint</vt:lpstr>
      <vt:lpstr>Planificación Táctica</vt:lpstr>
      <vt:lpstr>Plan Táctico Operativo Gerencial</vt:lpstr>
      <vt:lpstr>Plan Táctico Operativo Gerencial</vt:lpstr>
      <vt:lpstr>Características de la Planificación Táctica</vt:lpstr>
      <vt:lpstr>Presentación de PowerPoint</vt:lpstr>
      <vt:lpstr>Presentación de PowerPoint</vt:lpstr>
      <vt:lpstr>Presentación de PowerPoint</vt:lpstr>
      <vt:lpstr>Antecedentes del Proceso de Indicadores</vt:lpstr>
      <vt:lpstr>Guía para la construcción de indicadores</vt:lpstr>
      <vt:lpstr>Tipos de indicadores  </vt:lpstr>
      <vt:lpstr>Pasos para la construcción de indicadores</vt:lpstr>
      <vt:lpstr>Presentación de PowerPoint</vt:lpstr>
      <vt:lpstr>Secuencia de Resultados por Niveles</vt:lpstr>
      <vt:lpstr>Presentación de PowerPoint</vt:lpstr>
      <vt:lpstr>Presentación de PowerPoint</vt:lpstr>
      <vt:lpstr>Presentación de PowerPoint</vt:lpstr>
      <vt:lpstr>Presentación de PowerPoint</vt:lpstr>
      <vt:lpstr>Características</vt:lpstr>
      <vt:lpstr>Características</vt:lpstr>
      <vt:lpstr>Articulación y Operacionalización</vt:lpstr>
      <vt:lpstr>Plan-Presupuesto</vt:lpstr>
      <vt:lpstr>Proceso Plan-Presupuesto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  Formulación Financiera (Presupuesto)</vt:lpstr>
      <vt:lpstr>Presentación de PowerPoint</vt:lpstr>
      <vt:lpstr>Presentación de PowerPoint</vt:lpstr>
      <vt:lpstr>Presentación de PowerPoint</vt:lpstr>
      <vt:lpstr>Presentación de PowerPoint</vt:lpstr>
      <vt:lpstr>Presentación de PowerPoint</vt:lpstr>
      <vt:lpstr>Presentación de PowerPoint</vt:lpstr>
      <vt:lpstr>Programa </vt:lpstr>
      <vt:lpstr>Modificaciones</vt:lpstr>
      <vt:lpstr>Presentación de PowerPoint</vt:lpstr>
      <vt:lpstr>Fechas de Modificaciones</vt:lpstr>
      <vt:lpstr>Presentación de PowerPoint</vt:lpstr>
      <vt:lpstr>Presentación de PowerPoint</vt:lpstr>
      <vt:lpstr>Presentación de PowerPoint</vt:lpstr>
      <vt:lpstr>Presentación de PowerPoint</vt:lpstr>
      <vt:lpstr>Presentación de PowerPoint</vt:lpstr>
      <vt:lpstr> Seguimiento del Plan Presupuesto </vt:lpstr>
      <vt:lpstr> Estructura Básica </vt:lpstr>
      <vt:lpstr>Presentación de PowerPoint</vt:lpstr>
      <vt:lpstr>Matriz Plan de Mejora de Metas con Rezago</vt:lpstr>
      <vt:lpstr>Matriz de Seguimiento del Plan de Mejora de Metas con Rezago</vt:lpstr>
      <vt:lpstr>Parámetros de Evaluación</vt:lpstr>
      <vt:lpstr>Presentación de PowerPoint</vt:lpstr>
      <vt:lpstr>Muchas gracias!</vt:lpstr>
      <vt:lpstr>Presentación de PowerPoint</vt:lpstr>
      <vt:lpstr>Presentación de PowerPoint</vt:lpstr>
      <vt:lpstr>Presentación de PowerPoint</vt:lpstr>
      <vt:lpstr>Presentación de PowerPoint</vt:lpstr>
      <vt:lpstr>Presentación de PowerPoint</vt:lpstr>
      <vt:lpstr>Módulo de Planificación Institutional</vt:lpstr>
      <vt:lpstr>¿Qué es la GpR?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SlideHunter</dc:creator>
  <cp:lastModifiedBy>Carolina de los Angeles Arguedas Vargas</cp:lastModifiedBy>
  <cp:revision>198</cp:revision>
  <dcterms:created xsi:type="dcterms:W3CDTF">2014-02-03T19:53:25Z</dcterms:created>
  <dcterms:modified xsi:type="dcterms:W3CDTF">2015-10-19T22:56:37Z</dcterms:modified>
</cp:coreProperties>
</file>