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9" r:id="rId4"/>
    <p:sldId id="257" r:id="rId5"/>
    <p:sldId id="256" r:id="rId6"/>
    <p:sldId id="260" r:id="rId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>
      <p:cViewPr varScale="1">
        <p:scale>
          <a:sx n="90" d="100"/>
          <a:sy n="90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7BEB-D84F-B33C-2C93-301B6FFED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EB5408-8C43-69F6-2ADE-77183B5E5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19B9F-F926-EDFF-C78F-93A7734E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B3A14-AD31-75EB-973F-C3D0DF96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6C98A-85DC-68A2-E090-74FCD9E0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89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6D3EC-F54B-CCB0-33E4-78031D35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97AD7E-49E0-CD54-3553-316D0BE15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CE3F6C-31E5-15FA-368C-3C71D510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9CDCA-1137-7926-5FB4-A70CE088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DBD6E-7127-ACA7-92EB-54B4AA14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178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6CCD17-2DFD-EAD5-8330-8BA418F4D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FCBD29-057C-4C4E-2BA8-17BBE8159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9D879-DDD2-4F8A-CB26-25E45242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EFD62-5F56-9896-5BED-B4035AB4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36644-E98A-54E4-A42A-68BDFD57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188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4B619-5838-346B-31B7-AF727635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D70E3-4F0C-0D9A-5CF4-D18B2F60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090C6-003C-70B9-2843-70140809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058B2-8AAF-79CB-18B0-F8917C8A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8FC609-E9E9-D3AE-9D6E-BCE9306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119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85580-8247-289A-88F8-43FBCB9D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CA44A-0850-AF1A-3BBC-AF5368EC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5F11C-BB8D-1B05-E2C0-BF843A8D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0B96C-1B68-BB6C-2D67-CBE8802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A6C47-215F-DE74-B647-8A6593E7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06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F715E-24ED-074A-3876-32E9A40C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AE9B9-0742-93E7-CE12-901127D9C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0250F4-EB56-013B-56EC-01661400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169C24-0E9E-164B-AE09-C98F7D32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F247E-C0FB-F64E-9EF9-95A67BDC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5484D-C1A0-6DDE-2388-7BD2D458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618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CF044-7BF5-CFC2-7F99-16AFF23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D9B9D4-93CF-18A2-17F1-B0883E62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21D6D9-381E-5309-9BCE-C7F8AE42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3A7846-FC99-EE60-3071-6A4D9D2F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95528A-5AE0-E6F6-85F2-5AA42D24B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E60084-7F64-65E2-EBD0-8FC9B23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022CDF-5224-198E-D018-C7F2F33B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727F6C-C508-EF85-C073-3FFC84A6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32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DCD6A-6EB4-EC0A-6F20-7085F41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BB8BD8-52F4-3703-6BE5-5E1D0D7D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43C814-D367-86DF-266D-B30BE413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B77B3C-FC9C-4057-033E-0E61366C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9357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3AD98B-16C1-6EA3-10ED-5A4E6A9A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5AFBC2-5A29-33D5-B843-45E96098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553730-0FC1-3D7D-6F59-1776D111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3113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73C6E-AFC5-EEDC-250C-AA5FF3AB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5F8F6-3F0B-AC9B-571B-6FA518EE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1D9228-D293-78A3-6BDC-644911441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8D66A-688F-49C9-0021-C7D386D5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701811-12A2-ADD2-898A-86214F99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5FE5C5-D298-8858-189F-72446B7B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9654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CEB1E-2E5B-1644-2BFA-5426873C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50FD39-80DB-9F82-6301-392E51D2B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94FCB-1D1B-A8DD-A960-4A54CAAB4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D26430-4CFE-F752-B928-B51ABED7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41A465-6EDD-C5BC-4824-A3FA1EFF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E51B86-4BBA-6E2B-B753-F643BF0C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60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87F78-8A92-1135-D76A-598F6ACB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C39C6-2F83-A5C2-2AEC-EA3F866E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376DF-DE81-6D80-A6C0-DB7281E0B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3395-DA01-DB40-BD7B-E87E2F14AAEB}" type="datetimeFigureOut">
              <a:rPr lang="es-US" smtClean="0"/>
              <a:t>10/23/23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C34B0-653B-8B0F-F74D-4EF025EE0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6F1EC-0351-4854-2859-2838A2997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4679-17C3-7E4A-BC73-D25072CD59A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749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F1A5D-F2A9-FFCB-8DD4-E818074B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Dra. Isabel Barrientos Calvo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71B9EE-43D0-369A-D68E-8B3B53D6E8CE}"/>
              </a:ext>
            </a:extLst>
          </p:cNvPr>
          <p:cNvSpPr txBox="1"/>
          <p:nvPr/>
        </p:nvSpPr>
        <p:spPr>
          <a:xfrm>
            <a:off x="3629024" y="2417015"/>
            <a:ext cx="8562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Médico Especialista en Geriatría y Gerontología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Especialista en Nutriología Clínica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Magister </a:t>
            </a:r>
            <a:r>
              <a:rPr lang="es-CR" b="0" i="0" u="none" strike="noStrike" dirty="0" err="1">
                <a:solidFill>
                  <a:srgbClr val="000000"/>
                </a:solidFill>
                <a:effectLst/>
              </a:rPr>
              <a:t>Scientiae</a:t>
            </a: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 en Nutrición para la Promoción de la    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Salud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Magister </a:t>
            </a:r>
            <a:r>
              <a:rPr lang="es-CR" b="0" i="0" u="none" strike="noStrike" dirty="0" err="1">
                <a:solidFill>
                  <a:srgbClr val="000000"/>
                </a:solidFill>
                <a:effectLst/>
              </a:rPr>
              <a:t>Scientiae</a:t>
            </a: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 en Gerencia de la Salud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Especialización en Investigación en Salud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dirty="0">
                <a:solidFill>
                  <a:srgbClr val="000000"/>
                </a:solidFill>
              </a:rPr>
              <a:t>Cursando Doctorado en Gestión Pública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CR" b="0" i="0" u="none" strike="noStrike" dirty="0">
                <a:solidFill>
                  <a:srgbClr val="000000"/>
                </a:solidFill>
                <a:effectLst/>
              </a:rPr>
              <a:t>Coordi</a:t>
            </a:r>
            <a:r>
              <a:rPr lang="es-CR" dirty="0">
                <a:solidFill>
                  <a:srgbClr val="000000"/>
                </a:solidFill>
              </a:rPr>
              <a:t>nadora de la Unidad de Investigación en Salud del HNGG</a:t>
            </a:r>
            <a:endParaRPr lang="es-CR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Profesora de pregrado de la Escuela de Medicina de la Universidad de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Costa Rica y profesora</a:t>
            </a:r>
            <a:r>
              <a:rPr lang="es-US" dirty="0">
                <a:solidFill>
                  <a:srgbClr val="26282A"/>
                </a:solidFill>
              </a:rPr>
              <a:t> </a:t>
            </a: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del postgrado de Medicina Interna Universidad de Costa</a:t>
            </a:r>
            <a:r>
              <a:rPr lang="es-US" dirty="0">
                <a:solidFill>
                  <a:srgbClr val="26282A"/>
                </a:solidFill>
              </a:rPr>
              <a:t> </a:t>
            </a: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Rica.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9F1683-2568-7986-D6C0-4D9BA406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392352"/>
            <a:ext cx="3629767" cy="51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C8B36-5219-5835-237E-6DDBE3D0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Dra. Susana Estrada Montero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C4A765-9621-0E93-C01F-535F5E83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457325"/>
            <a:ext cx="5346700" cy="50355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75110F-DF3B-C7F3-6EF5-43D3B229C780}"/>
              </a:ext>
            </a:extLst>
          </p:cNvPr>
          <p:cNvSpPr txBox="1"/>
          <p:nvPr/>
        </p:nvSpPr>
        <p:spPr>
          <a:xfrm>
            <a:off x="5902439" y="2891452"/>
            <a:ext cx="6100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dirty="0"/>
              <a:t>Médico Geriatra y Gerontólogo</a:t>
            </a:r>
          </a:p>
          <a:p>
            <a:r>
              <a:rPr lang="es-US" dirty="0"/>
              <a:t>Máster en terapia anticoagulante</a:t>
            </a:r>
          </a:p>
          <a:p>
            <a:r>
              <a:rPr lang="es-US" dirty="0"/>
              <a:t>Coordinadora de la Clínica Anticoagulados del HNGG</a:t>
            </a:r>
          </a:p>
          <a:p>
            <a:r>
              <a:rPr lang="es-US" dirty="0"/>
              <a:t>Coordinadora del Programa </a:t>
            </a:r>
            <a:r>
              <a:rPr lang="es-US" dirty="0" err="1"/>
              <a:t>Vivifrail</a:t>
            </a:r>
            <a:r>
              <a:rPr lang="es-US" dirty="0"/>
              <a:t>-HNGG</a:t>
            </a:r>
          </a:p>
          <a:p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Profesora del curso de fisiopatología y Medicina Interna de la Escuela de Medicina de la Universidad de Costa Rica y profesora del postgrado de Geriatría y Gerontología de la Universidad de Costa Rica.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9189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DD8DA-3083-6289-9E82-7394BDE2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Dra. Adriana Dávila Meneses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445A59-9FB6-1771-268E-6BC71B1F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90687"/>
            <a:ext cx="3557588" cy="48021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6B19DD-BF2B-7CDB-8205-2660025ABA05}"/>
              </a:ext>
            </a:extLst>
          </p:cNvPr>
          <p:cNvSpPr txBox="1"/>
          <p:nvPr/>
        </p:nvSpPr>
        <p:spPr>
          <a:xfrm>
            <a:off x="4670993" y="2828835"/>
            <a:ext cx="64759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dirty="0"/>
              <a:t>Médico especialista en Administración de Servicios de Salud Máster en Epidemiología aplicada a los sistemas de salud</a:t>
            </a:r>
          </a:p>
          <a:p>
            <a:endParaRPr lang="es-US" dirty="0"/>
          </a:p>
          <a:p>
            <a:r>
              <a:rPr lang="es-US" dirty="0"/>
              <a:t>24 años de laborar para la CCSS</a:t>
            </a:r>
          </a:p>
          <a:p>
            <a:endParaRPr lang="es-US" dirty="0"/>
          </a:p>
          <a:p>
            <a:r>
              <a:rPr lang="es-US" dirty="0"/>
              <a:t>Coordinadora de la Unidad de Vigilancia Epidemiológica del HNGG </a:t>
            </a:r>
          </a:p>
        </p:txBody>
      </p:sp>
    </p:spTree>
    <p:extLst>
      <p:ext uri="{BB962C8B-B14F-4D97-AF65-F5344CB8AC3E}">
        <p14:creationId xmlns:p14="http://schemas.microsoft.com/office/powerpoint/2010/main" val="393217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518A6-80E6-A55F-176A-86D403B3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Karina Chacón González</a:t>
            </a:r>
            <a:endParaRPr lang="es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D19B817-8FD1-FD8A-C19C-73C7436F5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8CCCE-0827-1563-14E0-29B97E6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746250"/>
            <a:ext cx="2616200" cy="3365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F0970D-A24D-7298-9B19-5A8A02CEFD29}"/>
              </a:ext>
            </a:extLst>
          </p:cNvPr>
          <p:cNvSpPr txBox="1"/>
          <p:nvPr/>
        </p:nvSpPr>
        <p:spPr>
          <a:xfrm>
            <a:off x="4596152" y="2432553"/>
            <a:ext cx="6100762" cy="24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E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specialista en Geriatría y Gerontología con una Maestría en Rehabilitación Funcional de la Persona Adulta Mayor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Maestría en Gerencia de la Salud</a:t>
            </a:r>
            <a:endParaRPr lang="es-C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rofesora de la Universidad de Costa Rica en el pregrado de Medicina y postgrado de Geriatría y Gerontología</a:t>
            </a:r>
            <a:endParaRPr lang="es-C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Jefatura de Sección de Medicina Geriátrica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9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1278C4-AFE8-9D80-1FAF-583BC967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r>
              <a:rPr lang="es-US" dirty="0"/>
              <a:t>Dr. Oscar Monge Navarro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AD70FB1-18B0-269F-DBF6-68BF463801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A8557B-12D1-409C-F4EB-69F81045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557"/>
            <a:ext cx="6299200" cy="5105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F44A39-946D-2563-87AD-D399454D3A08}"/>
              </a:ext>
            </a:extLst>
          </p:cNvPr>
          <p:cNvSpPr txBox="1"/>
          <p:nvPr/>
        </p:nvSpPr>
        <p:spPr>
          <a:xfrm>
            <a:off x="6698230" y="3276600"/>
            <a:ext cx="5493770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s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Médico especialista en Geriatría y Gerontología por la Universidad de Costa Rica.</a:t>
            </a:r>
          </a:p>
          <a:p>
            <a:pPr algn="l">
              <a:spcAft>
                <a:spcPts val="800"/>
              </a:spcAft>
            </a:pPr>
            <a:r>
              <a:rPr lang="es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Dedicado a la atención médica geriátrica enfocada en modelos alternativos en la Caja Costarricense del Seguro Social. </a:t>
            </a:r>
          </a:p>
          <a:p>
            <a:pPr algn="l">
              <a:spcAft>
                <a:spcPts val="800"/>
              </a:spcAft>
            </a:pPr>
            <a:r>
              <a:rPr lang="es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Docente universitario en programas educativos de pregrado y posgrado, en Medicina y Geriatría de la Universidad de Costa Rica </a:t>
            </a:r>
          </a:p>
        </p:txBody>
      </p:sp>
    </p:spTree>
    <p:extLst>
      <p:ext uri="{BB962C8B-B14F-4D97-AF65-F5344CB8AC3E}">
        <p14:creationId xmlns:p14="http://schemas.microsoft.com/office/powerpoint/2010/main" val="239580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26F38-658C-7C17-0845-265D5CFD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Dr. Ernesto Picado Ovares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CDF781-75E4-3F0E-B47F-B82D228F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3" b="15508"/>
          <a:stretch/>
        </p:blipFill>
        <p:spPr>
          <a:xfrm>
            <a:off x="306755" y="1690688"/>
            <a:ext cx="3863240" cy="48021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27FBD0-407C-25B1-219E-D879A455E322}"/>
              </a:ext>
            </a:extLst>
          </p:cNvPr>
          <p:cNvSpPr txBox="1"/>
          <p:nvPr/>
        </p:nvSpPr>
        <p:spPr>
          <a:xfrm>
            <a:off x="4828751" y="2106622"/>
            <a:ext cx="6100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Asistente especialista en Geriatría y Gerontología.</a:t>
            </a:r>
          </a:p>
          <a:p>
            <a:pPr algn="just" fontAlgn="base"/>
            <a:endParaRPr lang="es-US" b="0" i="0" u="none" strike="noStrike" dirty="0">
              <a:solidFill>
                <a:srgbClr val="26282A"/>
              </a:solidFill>
              <a:effectLst/>
            </a:endParaRPr>
          </a:p>
          <a:p>
            <a:pPr algn="just" fontAlgn="base"/>
            <a:r>
              <a:rPr lang="es-US" b="0" i="0" u="none" strike="noStrike" dirty="0">
                <a:solidFill>
                  <a:srgbClr val="000000"/>
                </a:solidFill>
                <a:effectLst/>
              </a:rPr>
              <a:t>Maestría en Cuidados Paliativos, Universidad de Valladolid, España</a:t>
            </a:r>
            <a:endParaRPr lang="es-US" b="0" i="0" u="none" strike="noStrike" dirty="0">
              <a:solidFill>
                <a:srgbClr val="26282A"/>
              </a:solidFill>
              <a:effectLst/>
            </a:endParaRPr>
          </a:p>
          <a:p>
            <a:pPr algn="just" fontAlgn="base"/>
            <a:br>
              <a:rPr lang="es-US" b="0" i="0" u="none" strike="noStrike" dirty="0">
                <a:solidFill>
                  <a:srgbClr val="26282A"/>
                </a:solidFill>
                <a:effectLst/>
              </a:rPr>
            </a:br>
            <a:endParaRPr lang="es-US" dirty="0">
              <a:solidFill>
                <a:srgbClr val="26282A"/>
              </a:solidFill>
            </a:endParaRPr>
          </a:p>
          <a:p>
            <a:pPr algn="just" fontAlgn="base"/>
            <a:r>
              <a:rPr lang="es-US" dirty="0">
                <a:solidFill>
                  <a:srgbClr val="26282A"/>
                </a:solidFill>
              </a:rPr>
              <a:t>C</a:t>
            </a: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oordinador general de la Clínica del Dolor, el servicio de Atención Domiciliar Geriátrica y  la visita domiciliar paliativa. </a:t>
            </a:r>
          </a:p>
          <a:p>
            <a:pPr algn="just" fontAlgn="base"/>
            <a:br>
              <a:rPr lang="es-US" b="0" i="0" u="none" strike="noStrike" dirty="0">
                <a:solidFill>
                  <a:srgbClr val="26282A"/>
                </a:solidFill>
                <a:effectLst/>
              </a:rPr>
            </a:br>
            <a:r>
              <a:rPr lang="es-US" b="0" i="0" u="none" strike="noStrike" dirty="0">
                <a:solidFill>
                  <a:srgbClr val="26282A"/>
                </a:solidFill>
                <a:effectLst/>
              </a:rPr>
              <a:t>Profesor universitario del curso de fisiopatología y Medicina Interna de la Escuela de Medicina de la Universidad de Costa Rica y profesor del postgrado de Geriatría y Gerontología de la Universidad de Costa Rica.</a:t>
            </a:r>
          </a:p>
          <a:p>
            <a:pPr algn="just" fontAlgn="base"/>
            <a:endParaRPr lang="es-US" b="0" i="0" u="none" strike="noStrike" dirty="0">
              <a:solidFill>
                <a:srgbClr val="2628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792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361</Words>
  <Application>Microsoft Macintosh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Dra. Isabel Barrientos Calvo</vt:lpstr>
      <vt:lpstr>Dra. Susana Estrada Montero</vt:lpstr>
      <vt:lpstr>Dra. Adriana Dávila Meneses</vt:lpstr>
      <vt:lpstr>Dra. Karina Chacón González</vt:lpstr>
      <vt:lpstr>Dr. Oscar Monge Navarro</vt:lpstr>
      <vt:lpstr>Dr. Ernesto Picado Ovares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Dra. Isabel Barrientos Calvo</dc:title>
  <dc:creator>Isabel Barrientos</dc:creator>
  <cp:lastModifiedBy>Isabel Barrientos</cp:lastModifiedBy>
  <cp:revision>1</cp:revision>
  <dcterms:created xsi:type="dcterms:W3CDTF">2023-10-23T22:23:37Z</dcterms:created>
  <dcterms:modified xsi:type="dcterms:W3CDTF">2023-10-24T22:18:29Z</dcterms:modified>
</cp:coreProperties>
</file>